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4219136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2E690-A07C-4ABE-B68F-7160F5AA81F6}"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406798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2910048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128391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4123181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F42E690-A07C-4ABE-B68F-7160F5AA81F6}" type="datetimeFigureOut">
              <a:rPr lang="en-US" smtClean="0"/>
              <a:t>6/2/2020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738134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F42E690-A07C-4ABE-B68F-7160F5AA81F6}" type="datetimeFigureOut">
              <a:rPr lang="en-US" smtClean="0"/>
              <a:t>6/2/2020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558864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5593706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2665345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91659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98475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42E690-A07C-4ABE-B68F-7160F5AA81F6}"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250889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42E690-A07C-4ABE-B68F-7160F5AA81F6}" type="datetimeFigureOut">
              <a:rPr lang="en-US" smtClean="0"/>
              <a:t>6/2/2020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2622820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F42E690-A07C-4ABE-B68F-7160F5AA81F6}" type="datetimeFigureOut">
              <a:rPr lang="en-US" smtClean="0"/>
              <a:t>6/2/2020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4073558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42E690-A07C-4ABE-B68F-7160F5AA81F6}" type="datetimeFigureOut">
              <a:rPr lang="en-US" smtClean="0"/>
              <a:t>6/2/2020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007540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2E690-A07C-4ABE-B68F-7160F5AA81F6}"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6816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2E690-A07C-4ABE-B68F-7160F5AA81F6}"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2164861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F42E690-A07C-4ABE-B68F-7160F5AA81F6}" type="datetimeFigureOut">
              <a:rPr lang="en-US" smtClean="0"/>
              <a:t>6/2/2020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0024750-AE89-4C3F-BB0D-5F19BFDC3E66}" type="slidenum">
              <a:rPr lang="en-US" smtClean="0"/>
              <a:t>‹#›</a:t>
            </a:fld>
            <a:endParaRPr lang="en-US"/>
          </a:p>
        </p:txBody>
      </p:sp>
    </p:spTree>
    <p:extLst>
      <p:ext uri="{BB962C8B-B14F-4D97-AF65-F5344CB8AC3E}">
        <p14:creationId xmlns:p14="http://schemas.microsoft.com/office/powerpoint/2010/main" val="29105649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1464048" y="1764882"/>
            <a:ext cx="8825658" cy="2677648"/>
          </a:xfrm>
        </p:spPr>
        <p:txBody>
          <a:bodyPr/>
          <a:lstStyle/>
          <a:p>
            <a:pPr algn="ctr"/>
            <a:r>
              <a:rPr lang="en-US" sz="4000" b="1" dirty="0" smtClean="0"/>
              <a:t>Artist </a:t>
            </a:r>
            <a:r>
              <a:rPr lang="en-US" sz="4000" b="1" dirty="0"/>
              <a:t>Statement</a:t>
            </a:r>
            <a:endParaRPr lang="en-US" sz="4000" dirty="0"/>
          </a:p>
        </p:txBody>
      </p:sp>
    </p:spTree>
    <p:extLst>
      <p:ext uri="{BB962C8B-B14F-4D97-AF65-F5344CB8AC3E}">
        <p14:creationId xmlns:p14="http://schemas.microsoft.com/office/powerpoint/2010/main" val="4091518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sz="2200" dirty="0"/>
              <a:t>Refer to yourself in the first person, not as “the artist”.  Make it come from you. Make it singular, not general, and reflective of yourself and your work.</a:t>
            </a:r>
          </a:p>
          <a:p>
            <a:r>
              <a:rPr lang="en-US" sz="2200" dirty="0"/>
              <a:t>Make it clear and direct, concise and to the point.</a:t>
            </a:r>
          </a:p>
          <a:p>
            <a:r>
              <a:rPr lang="en-US" sz="2200" dirty="0"/>
              <a:t>It should not be longer than one page.</a:t>
            </a:r>
          </a:p>
          <a:p>
            <a:r>
              <a:rPr lang="en-US" sz="2200" dirty="0"/>
              <a:t>Use no smaller than 10 – 12 point type. Some people have trouble reading very small type.</a:t>
            </a:r>
          </a:p>
          <a:p>
            <a:r>
              <a:rPr lang="en-US" sz="2200" dirty="0"/>
              <a:t>Artist’s statements are usually single-spaced.</a:t>
            </a:r>
          </a:p>
          <a:p>
            <a:r>
              <a:rPr lang="en-US" sz="2200" dirty="0"/>
              <a:t>Do not use fancy fonts or tricky formatting. The information should wow them, not the graphic design.</a:t>
            </a:r>
          </a:p>
          <a:p>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162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Considerations:</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US" sz="2000" dirty="0"/>
              <a:t>Who is your audience? What level are you writing for?</a:t>
            </a:r>
          </a:p>
          <a:p>
            <a:r>
              <a:rPr lang="en-US" sz="2000" dirty="0"/>
              <a:t>What will your statement be used for?</a:t>
            </a:r>
          </a:p>
          <a:p>
            <a:r>
              <a:rPr lang="en-US" sz="2000" dirty="0"/>
              <a:t>What does your statement say about you as an artist and a professional?</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0774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Style</a:t>
            </a:r>
            <a:r>
              <a:rPr lang="en-US" sz="2800" dirty="0"/>
              <a: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000" dirty="0"/>
              <a:t>Be honest.</a:t>
            </a:r>
          </a:p>
          <a:p>
            <a:r>
              <a:rPr lang="en-US" sz="2000" dirty="0"/>
              <a:t>Try to capture your own speaking voice.</a:t>
            </a:r>
          </a:p>
          <a:p>
            <a:r>
              <a:rPr lang="en-US" sz="2000" dirty="0"/>
              <a:t>Avoid repetition of phrases and words. Look for sentences that say the same thing you said before, but in a different way. Choose the better of the two.</a:t>
            </a:r>
          </a:p>
          <a:p>
            <a:r>
              <a:rPr lang="en-US" sz="2000" dirty="0"/>
              <a:t>Vary sentence structure and length. The length of a sentence should relate to the complexity of the idea.</a:t>
            </a:r>
          </a:p>
          <a:p>
            <a:r>
              <a:rPr lang="en-US" sz="2000" dirty="0"/>
              <a:t>Organization of detail is important. Significant ideas should be at the end of each sentence for emphasis</a:t>
            </a:r>
            <a:r>
              <a:rPr lang="en-US" sz="2000" dirty="0" smtClean="0"/>
              <a:t>.</a:t>
            </a:r>
            <a:endParaRPr lang="en-US" sz="2000" dirty="0"/>
          </a:p>
          <a:p>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3794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Artist Statement example</a:t>
            </a:r>
            <a:endParaRPr lang="en-US" sz="2800" dirty="0"/>
          </a:p>
        </p:txBody>
      </p:sp>
      <p:sp>
        <p:nvSpPr>
          <p:cNvPr id="3" name="Content Placeholder 2"/>
          <p:cNvSpPr>
            <a:spLocks noGrp="1"/>
          </p:cNvSpPr>
          <p:nvPr>
            <p:ph idx="1"/>
          </p:nvPr>
        </p:nvSpPr>
        <p:spPr>
          <a:xfrm>
            <a:off x="1154954" y="2331076"/>
            <a:ext cx="8825659" cy="4121239"/>
          </a:xfrm>
        </p:spPr>
        <p:txBody>
          <a:bodyPr>
            <a:normAutofit fontScale="70000" lnSpcReduction="20000"/>
          </a:bodyPr>
          <a:lstStyle/>
          <a:p>
            <a:r>
              <a:rPr lang="en-US" sz="2600" cap="all" dirty="0"/>
              <a:t>SHORT ARTIST STATEMENT: MILLIE WILSON</a:t>
            </a:r>
          </a:p>
          <a:p>
            <a:r>
              <a:rPr lang="en-US" sz="2600" dirty="0"/>
              <a:t>I think of my installations as unfinished inventories of fragments: objects, drawings, paintings, photographs, and other inventions.  They are improvisational sites in which the constructed and the readymade are used to question our making of the world through language and knowledge.  My arrangements are schematic, inviting the viewer to move into a space of speculation.  I rely on our desires for beauty, poetics and seduction.</a:t>
            </a:r>
          </a:p>
          <a:p>
            <a:r>
              <a:rPr lang="en-US" sz="2600" dirty="0"/>
              <a:t>The work thus far has used the frame of the museum to propose a secret history of modernity, and in the process, point to stereotypes of difference, which are hidden in plain sight.  I have found the histories of surrealism and minimalism to be useful in the rearranging of received ideas. The objects I make are placed in the canon of modernist art, in hopes of making visible what is overlooked in the historicizing of the artist.  This project has always been grounded in pleasure and aesthetics.</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0832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Artist Statement example</a:t>
            </a:r>
            <a:endParaRPr lang="en-US" sz="2800" dirty="0"/>
          </a:p>
        </p:txBody>
      </p:sp>
      <p:sp>
        <p:nvSpPr>
          <p:cNvPr id="3" name="Content Placeholder 2"/>
          <p:cNvSpPr>
            <a:spLocks noGrp="1"/>
          </p:cNvSpPr>
          <p:nvPr>
            <p:ph idx="1"/>
          </p:nvPr>
        </p:nvSpPr>
        <p:spPr>
          <a:xfrm>
            <a:off x="1154954" y="2215167"/>
            <a:ext cx="8825659" cy="3953813"/>
          </a:xfrm>
        </p:spPr>
        <p:txBody>
          <a:bodyPr>
            <a:noAutofit/>
          </a:bodyPr>
          <a:lstStyle/>
          <a:p>
            <a:r>
              <a:rPr lang="en-US" cap="all" dirty="0"/>
              <a:t>SHORT ARTIST STATEMENT: SAM DURANT</a:t>
            </a:r>
          </a:p>
          <a:p>
            <a:r>
              <a:rPr lang="en-US" dirty="0"/>
              <a:t>My artwork takes a critical view of social, political and cultural issues.  Often referencing American history, my work explores the varying relationships between popular culture and fine art. Having engaged subjects as diverse as the civil rights movement, southern rock music and modernist architecture, my work reproduces familiar visual and aural signs, arranging them into new conceptually layered installations. While I use a variety of materials and processes in each project my methodology is consistent. Although there may not always be material similarities between the different projects they are linked by recurring formal concerns and through the subject matter.   The subject matter of each body of work determines the materials and the forms of the work.  Each project often consists of multiple works, often in a range of different media, grouped around specific themes and meanings.  During research and production new areas of interest arise and lead to the next body of work.</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9402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sz="2800" b="1" dirty="0" smtClean="0"/>
              <a:t>What </a:t>
            </a:r>
            <a:r>
              <a:rPr lang="en-US" sz="2800" b="1" dirty="0"/>
              <a:t>Is an Artist’s Statement?</a:t>
            </a:r>
            <a:r>
              <a:rPr lang="en-US" sz="2800" dirty="0"/>
              <a:t/>
            </a:r>
            <a:br>
              <a:rPr lang="en-US" sz="2800" dirty="0"/>
            </a:br>
            <a:endParaRPr lang="en-US" sz="2800" dirty="0"/>
          </a:p>
        </p:txBody>
      </p:sp>
      <p:sp>
        <p:nvSpPr>
          <p:cNvPr id="3" name="Content Placeholder 2"/>
          <p:cNvSpPr>
            <a:spLocks noGrp="1"/>
          </p:cNvSpPr>
          <p:nvPr>
            <p:ph idx="1"/>
          </p:nvPr>
        </p:nvSpPr>
        <p:spPr/>
        <p:txBody>
          <a:bodyPr>
            <a:normAutofit/>
          </a:bodyPr>
          <a:lstStyle/>
          <a:p>
            <a:r>
              <a:rPr lang="en-US" sz="2000" dirty="0" smtClean="0"/>
              <a:t>A </a:t>
            </a:r>
            <a:r>
              <a:rPr lang="en-US" sz="2000" dirty="0"/>
              <a:t>general introduction to your work, a body of work, or a specific project.</a:t>
            </a:r>
          </a:p>
          <a:p>
            <a:r>
              <a:rPr lang="en-US" sz="2000" dirty="0"/>
              <a:t>It should open with the work’s basic ideas in an overview of two or three sentences or a short paragraph.</a:t>
            </a:r>
          </a:p>
          <a:p>
            <a:r>
              <a:rPr lang="en-US" sz="2000" dirty="0"/>
              <a:t>The second paragraph should go into detail about how these issues or ideas are presented in the work.</a:t>
            </a:r>
          </a:p>
          <a:p>
            <a:pPr marL="0" indent="0">
              <a:buNone/>
            </a:pP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4622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217079"/>
            <a:ext cx="8825659" cy="3738327"/>
          </a:xfrm>
        </p:spPr>
        <p:txBody>
          <a:bodyPr>
            <a:noAutofit/>
          </a:bodyPr>
          <a:lstStyle/>
          <a:p>
            <a:r>
              <a:rPr lang="en-US" sz="2000" dirty="0"/>
              <a:t>If writing a full-page statement, you can include some of the following points:</a:t>
            </a:r>
          </a:p>
          <a:p>
            <a:pPr lvl="1"/>
            <a:r>
              <a:rPr lang="en-US" sz="2000" dirty="0"/>
              <a:t>Why you have created the work and its history.</a:t>
            </a:r>
          </a:p>
          <a:p>
            <a:pPr lvl="1"/>
            <a:r>
              <a:rPr lang="en-US" sz="2000" dirty="0"/>
              <a:t>Your overall vision.</a:t>
            </a:r>
          </a:p>
          <a:p>
            <a:pPr lvl="1"/>
            <a:r>
              <a:rPr lang="en-US" sz="2000" dirty="0"/>
              <a:t>What you expect from your audience and how they will react.</a:t>
            </a:r>
          </a:p>
          <a:p>
            <a:pPr lvl="1"/>
            <a:r>
              <a:rPr lang="en-US" sz="2000" dirty="0"/>
              <a:t>How your current work relates to your previous work.</a:t>
            </a:r>
          </a:p>
          <a:p>
            <a:pPr lvl="1"/>
            <a:r>
              <a:rPr lang="en-US" sz="2000" dirty="0"/>
              <a:t>Where your work fits in with current contemporary art.</a:t>
            </a:r>
          </a:p>
          <a:p>
            <a:pPr lvl="1"/>
            <a:r>
              <a:rPr lang="en-US" sz="2000" dirty="0"/>
              <a:t>How your work fits in with the history of art practice.</a:t>
            </a:r>
          </a:p>
          <a:p>
            <a:pPr lvl="1"/>
            <a:r>
              <a:rPr lang="en-US" sz="2000" dirty="0"/>
              <a:t>How your work fits into a group exhibition, or a series of projects you have done.</a:t>
            </a:r>
          </a:p>
          <a:p>
            <a:pPr lvl="0"/>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7937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r>
              <a:rPr lang="en-US" sz="2000" dirty="0"/>
              <a:t>Sources and inspiration for your images.</a:t>
            </a:r>
          </a:p>
          <a:p>
            <a:pPr lvl="1"/>
            <a:r>
              <a:rPr lang="en-US" sz="2000" dirty="0"/>
              <a:t>Artists you have been influenced by or how your work relates to other artists’ work. Other influences.</a:t>
            </a:r>
          </a:p>
          <a:p>
            <a:pPr lvl="1"/>
            <a:r>
              <a:rPr lang="en-US" sz="2000" dirty="0"/>
              <a:t>How this work fits into a series or longer body of work.</a:t>
            </a:r>
          </a:p>
          <a:p>
            <a:pPr lvl="1"/>
            <a:r>
              <a:rPr lang="en-US" sz="2000" dirty="0"/>
              <a:t>How a certain technique is important to the work.</a:t>
            </a:r>
          </a:p>
          <a:p>
            <a:pPr lvl="1"/>
            <a:r>
              <a:rPr lang="en-US" sz="2000" dirty="0"/>
              <a:t>Your philosophy of art making or of the work’s origin.</a:t>
            </a:r>
          </a:p>
          <a:p>
            <a:r>
              <a:rPr lang="en-US" sz="2000" dirty="0"/>
              <a:t>The final paragraph should recapitulate the most important points in the statement.</a:t>
            </a: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9859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Why Write an Artist’s Statement?</a:t>
            </a:r>
            <a:endParaRPr lang="en-US" sz="2800" dirty="0"/>
          </a:p>
        </p:txBody>
      </p:sp>
      <p:sp>
        <p:nvSpPr>
          <p:cNvPr id="3" name="Content Placeholder 2"/>
          <p:cNvSpPr>
            <a:spLocks noGrp="1"/>
          </p:cNvSpPr>
          <p:nvPr>
            <p:ph idx="1"/>
          </p:nvPr>
        </p:nvSpPr>
        <p:spPr>
          <a:xfrm>
            <a:off x="1122830" y="2268650"/>
            <a:ext cx="8825659" cy="3416300"/>
          </a:xfrm>
        </p:spPr>
        <p:txBody>
          <a:bodyPr>
            <a:noAutofit/>
          </a:bodyPr>
          <a:lstStyle/>
          <a:p>
            <a:r>
              <a:rPr lang="en-US" sz="2000" dirty="0"/>
              <a:t>Writing an artist’s statement can be a good way to clarify your own ideas about your work.</a:t>
            </a:r>
          </a:p>
          <a:p>
            <a:r>
              <a:rPr lang="en-US" sz="2000" dirty="0"/>
              <a:t>A gallery dealer, curator, docent, or the public can have access to your description of your work, in your own words. This can be good for a reviewer as well.</a:t>
            </a:r>
          </a:p>
          <a:p>
            <a:r>
              <a:rPr lang="en-US" sz="2000" dirty="0"/>
              <a:t>Useful in writing a proposal for an exhibition or project.</a:t>
            </a:r>
          </a:p>
          <a:p>
            <a:r>
              <a:rPr lang="en-US" sz="2000" dirty="0"/>
              <a:t>It is often required when applying for funding.</a:t>
            </a:r>
          </a:p>
          <a:p>
            <a:r>
              <a:rPr lang="en-US" sz="2000" dirty="0"/>
              <a:t>It is often required when applying to graduate school.</a:t>
            </a:r>
          </a:p>
          <a:p>
            <a:r>
              <a:rPr lang="en-US" sz="2000" dirty="0"/>
              <a:t>It can be a good idea to include an artist’s statement when your slides are requested for review or your work is included in the slide library of a college or university.</a:t>
            </a:r>
          </a:p>
          <a:p>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709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154954" y="2603500"/>
            <a:ext cx="9863113" cy="3416300"/>
          </a:xfrm>
        </p:spPr>
        <p:txBody>
          <a:bodyPr>
            <a:noAutofit/>
          </a:bodyPr>
          <a:lstStyle/>
          <a:p>
            <a:r>
              <a:rPr lang="en-US" sz="2000" dirty="0"/>
              <a:t>Good to refer to when you are preparing a visiting artist lecture, or someone else is lecturing or writing about your work.</a:t>
            </a:r>
          </a:p>
          <a:p>
            <a:r>
              <a:rPr lang="en-US" sz="2000" dirty="0"/>
              <a:t>Useful when you are applying for a teaching position.</a:t>
            </a:r>
          </a:p>
          <a:p>
            <a:r>
              <a:rPr lang="en-US" sz="2000" dirty="0"/>
              <a:t>Good idea when a press release is being written.</a:t>
            </a:r>
          </a:p>
          <a:p>
            <a:r>
              <a:rPr lang="en-US" sz="2000" dirty="0"/>
              <a:t>Useful when someone is writing about your work in a catalog or magazine.</a:t>
            </a:r>
          </a:p>
          <a:p>
            <a:r>
              <a:rPr lang="en-US" sz="2000" dirty="0"/>
              <a:t>Useful when someone else is writing a bio for a program brochure.</a:t>
            </a:r>
          </a:p>
          <a:p>
            <a:r>
              <a:rPr lang="en-US" sz="2000" dirty="0"/>
              <a:t>It is a good way to introduce your work to a buying public. Often the more a buyer knows about your work the more they become interested in what you do, and in purchasing a work</a:t>
            </a:r>
            <a:r>
              <a:rPr lang="en-US" sz="2000" dirty="0" smtClean="0"/>
              <a:t>.</a:t>
            </a:r>
            <a:endParaRPr lang="en-US" sz="2000" dirty="0"/>
          </a:p>
        </p:txBody>
      </p:sp>
    </p:spTree>
    <p:extLst>
      <p:ext uri="{BB962C8B-B14F-4D97-AF65-F5344CB8AC3E}">
        <p14:creationId xmlns:p14="http://schemas.microsoft.com/office/powerpoint/2010/main" val="3369345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954" y="2299580"/>
            <a:ext cx="10007969" cy="3720220"/>
          </a:xfrm>
        </p:spPr>
        <p:txBody>
          <a:bodyPr>
            <a:noAutofit/>
          </a:bodyPr>
          <a:lstStyle/>
          <a:p>
            <a:r>
              <a:rPr lang="en-US" sz="2000" dirty="0"/>
              <a:t>Full-Page Statement: This statement you will use most often; it speaks generally about your work, the methods you may have used, the history of your work, etc. It may also include specific examples of your current work or project.</a:t>
            </a:r>
          </a:p>
          <a:p>
            <a:r>
              <a:rPr lang="en-US" sz="2000" dirty="0"/>
              <a:t>Short Statement: A shorter statement that includes the above in an abbreviated way, or is specific to the project at hand.</a:t>
            </a:r>
          </a:p>
          <a:p>
            <a:r>
              <a:rPr lang="en-US" sz="2000" dirty="0"/>
              <a:t>Short Project Statement: A very short statement about the specific project you are presenting.</a:t>
            </a:r>
          </a:p>
          <a:p>
            <a:r>
              <a:rPr lang="en-US" sz="2000" dirty="0"/>
              <a:t>Bio: Often a short description of your career as an artist and your major accomplishments.</a:t>
            </a:r>
          </a:p>
          <a:p>
            <a:endParaRPr lang="en-US" sz="24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p:txBody>
          <a:bodyPr/>
          <a:lstStyle/>
          <a:p>
            <a:r>
              <a:rPr lang="en-US" sz="2800" b="1" dirty="0"/>
              <a:t>Types of Artist’s </a:t>
            </a:r>
            <a:r>
              <a:rPr lang="en-US" sz="2800" b="1" dirty="0" smtClean="0"/>
              <a:t>Statements</a:t>
            </a:r>
            <a:endParaRPr lang="en-US" sz="2800" dirty="0"/>
          </a:p>
        </p:txBody>
      </p:sp>
    </p:spTree>
    <p:extLst>
      <p:ext uri="{BB962C8B-B14F-4D97-AF65-F5344CB8AC3E}">
        <p14:creationId xmlns:p14="http://schemas.microsoft.com/office/powerpoint/2010/main" val="1286268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844879"/>
            <a:ext cx="8761413" cy="706964"/>
          </a:xfrm>
        </p:spPr>
        <p:txBody>
          <a:bodyPr/>
          <a:lstStyle/>
          <a:p>
            <a:r>
              <a:rPr lang="en-US" dirty="0"/>
              <a:t/>
            </a:r>
            <a:br>
              <a:rPr lang="en-US" dirty="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sz="2800" b="1" dirty="0" smtClean="0"/>
              <a:t>How </a:t>
            </a:r>
            <a:r>
              <a:rPr lang="en-US" sz="2800" b="1" dirty="0"/>
              <a:t>Should I Write It?</a:t>
            </a:r>
            <a:r>
              <a:rPr lang="en-US" sz="2800" dirty="0"/>
              <a:t/>
            </a:r>
            <a:br>
              <a:rPr lang="en-US" sz="2800" dirty="0"/>
            </a:br>
            <a:r>
              <a:rPr lang="en-US" dirty="0"/>
              <a:t/>
            </a:r>
            <a:br>
              <a:rPr lang="en-US" dirty="0"/>
            </a:br>
            <a:r>
              <a:rPr lang="en-US" dirty="0"/>
              <a:t/>
            </a:r>
            <a:br>
              <a:rPr lang="en-US" dirty="0"/>
            </a:b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1154954" y="2190939"/>
            <a:ext cx="10116610" cy="3828861"/>
          </a:xfrm>
        </p:spPr>
        <p:txBody>
          <a:bodyPr>
            <a:noAutofit/>
          </a:bodyPr>
          <a:lstStyle/>
          <a:p>
            <a:r>
              <a:rPr lang="en-US" sz="2000" dirty="0"/>
              <a:t>This most often depends on the context where it will appear. Who is your reader? What assumptions can you make about their </a:t>
            </a:r>
            <a:r>
              <a:rPr lang="en-US" sz="2000" dirty="0" err="1"/>
              <a:t>knowledge?Emotional</a:t>
            </a:r>
            <a:r>
              <a:rPr lang="en-US" sz="2000" dirty="0"/>
              <a:t> tone</a:t>
            </a:r>
          </a:p>
          <a:p>
            <a:r>
              <a:rPr lang="en-US" sz="2000" dirty="0"/>
              <a:t>Theoretical (but not over-the-top)</a:t>
            </a:r>
          </a:p>
          <a:p>
            <a:r>
              <a:rPr lang="en-US" sz="2000" dirty="0"/>
              <a:t>Academic (but not dry)</a:t>
            </a:r>
          </a:p>
          <a:p>
            <a:r>
              <a:rPr lang="en-US" sz="2000" dirty="0"/>
              <a:t>Analytic</a:t>
            </a:r>
          </a:p>
          <a:p>
            <a:r>
              <a:rPr lang="en-US" sz="2000" dirty="0"/>
              <a:t>Humorous</a:t>
            </a:r>
          </a:p>
          <a:p>
            <a:r>
              <a:rPr lang="en-US" sz="2000" dirty="0"/>
              <a:t>Antagonistic</a:t>
            </a:r>
          </a:p>
          <a:p>
            <a:r>
              <a:rPr lang="en-US" sz="2000" dirty="0"/>
              <a:t>Political</a:t>
            </a:r>
          </a:p>
          <a:p>
            <a:r>
              <a:rPr lang="en-US" sz="2000" dirty="0"/>
              <a:t>Professional</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874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dirty="0"/>
              <a:t>Ask yourself “What are you trying to say in the work?” “What influences my work?” “How do my methods of working (techniques, style, formal decisions) support the content of my work?” “What are specific examples of this in my work” “Does this statement conjure up any images?”</a:t>
            </a:r>
          </a:p>
          <a:p>
            <a:r>
              <a:rPr lang="en-US" sz="2000" dirty="0"/>
              <a:t>Use a word processor so that you can make changes and update it often. You should keep older copies so that you can refer to them if you should need to write or talk about your older work or if you have a retrospective.</a:t>
            </a:r>
          </a:p>
          <a:p>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81739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48</TotalTime>
  <Words>821</Words>
  <Application>Microsoft Office PowerPoint</Application>
  <PresentationFormat>Widescreen</PresentationFormat>
  <Paragraphs>71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Times New Roman</vt:lpstr>
      <vt:lpstr>Wingdings 3</vt:lpstr>
      <vt:lpstr>Ion Boardroom</vt:lpstr>
      <vt:lpstr>Artist Statement</vt:lpstr>
      <vt:lpstr> What Is an Artist’s Statement? </vt:lpstr>
      <vt:lpstr>PowerPoint Presentation</vt:lpstr>
      <vt:lpstr>PowerPoint Presentation</vt:lpstr>
      <vt:lpstr>Why Write an Artist’s Statement?</vt:lpstr>
      <vt:lpstr>PowerPoint Presentation</vt:lpstr>
      <vt:lpstr>Types of Artist’s Statements</vt:lpstr>
      <vt:lpstr>     How Should I Write It?     </vt:lpstr>
      <vt:lpstr>PowerPoint Presentation</vt:lpstr>
      <vt:lpstr>PowerPoint Presentation</vt:lpstr>
      <vt:lpstr>Considerations:</vt:lpstr>
      <vt:lpstr>Style:</vt:lpstr>
      <vt:lpstr>Artist Statement example</vt:lpstr>
      <vt:lpstr>Artist Statement example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build your resume</dc:title>
  <dc:creator>naDia</dc:creator>
  <cp:lastModifiedBy>h</cp:lastModifiedBy>
  <cp:revision>7</cp:revision>
  <dcterms:created xsi:type="dcterms:W3CDTF">2020-05-03T19:10:48Z</dcterms:created>
  <dcterms:modified xsi:type="dcterms:W3CDTF">2020-06-01T19:46:30Z</dcterms:modified>
</cp:coreProperties>
</file>