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51876" y="0"/>
            <a:ext cx="99212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21792" y="1000125"/>
            <a:ext cx="2775508" cy="357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79370" y="1057275"/>
            <a:ext cx="10185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776092" y="1053719"/>
            <a:ext cx="176402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69717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583" y="0"/>
                </a:lnTo>
                <a:lnTo>
                  <a:pt x="227583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82753" y="135381"/>
                </a:lnTo>
                <a:lnTo>
                  <a:pt x="182753" y="187578"/>
                </a:lnTo>
                <a:lnTo>
                  <a:pt x="61340" y="187578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312289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688973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3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362583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2"/>
                </a:lnTo>
                <a:lnTo>
                  <a:pt x="171322" y="54482"/>
                </a:lnTo>
                <a:lnTo>
                  <a:pt x="171322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61618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28" y="0"/>
                </a:lnTo>
                <a:lnTo>
                  <a:pt x="61328" y="291083"/>
                </a:lnTo>
                <a:lnTo>
                  <a:pt x="217474" y="291083"/>
                </a:lnTo>
                <a:lnTo>
                  <a:pt x="21747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33958" y="100622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28" y="0"/>
                </a:lnTo>
                <a:lnTo>
                  <a:pt x="61328" y="234187"/>
                </a:lnTo>
                <a:lnTo>
                  <a:pt x="62390" y="247451"/>
                </a:lnTo>
                <a:lnTo>
                  <a:pt x="87605" y="287174"/>
                </a:lnTo>
                <a:lnTo>
                  <a:pt x="125018" y="296925"/>
                </a:lnTo>
                <a:lnTo>
                  <a:pt x="140728" y="295856"/>
                </a:lnTo>
                <a:lnTo>
                  <a:pt x="176809" y="279907"/>
                </a:lnTo>
                <a:lnTo>
                  <a:pt x="195326" y="233044"/>
                </a:lnTo>
                <a:lnTo>
                  <a:pt x="195326" y="0"/>
                </a:lnTo>
                <a:lnTo>
                  <a:pt x="256654" y="0"/>
                </a:lnTo>
                <a:lnTo>
                  <a:pt x="256654" y="237743"/>
                </a:lnTo>
                <a:lnTo>
                  <a:pt x="254420" y="262963"/>
                </a:lnTo>
                <a:lnTo>
                  <a:pt x="236551" y="304734"/>
                </a:lnTo>
                <a:lnTo>
                  <a:pt x="201550" y="334478"/>
                </a:lnTo>
                <a:lnTo>
                  <a:pt x="153840" y="349527"/>
                </a:lnTo>
                <a:lnTo>
                  <a:pt x="125501" y="351408"/>
                </a:lnTo>
                <a:lnTo>
                  <a:pt x="97140" y="349573"/>
                </a:lnTo>
                <a:lnTo>
                  <a:pt x="50729" y="334853"/>
                </a:lnTo>
                <a:lnTo>
                  <a:pt x="18382" y="305605"/>
                </a:lnTo>
                <a:lnTo>
                  <a:pt x="2042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016632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8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8" y="349123"/>
                </a:lnTo>
                <a:lnTo>
                  <a:pt x="102616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7" y="204724"/>
                </a:lnTo>
                <a:lnTo>
                  <a:pt x="63627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8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21792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90" h="357505">
                <a:moveTo>
                  <a:pt x="158280" y="0"/>
                </a:moveTo>
                <a:lnTo>
                  <a:pt x="186517" y="1524"/>
                </a:lnTo>
                <a:lnTo>
                  <a:pt x="211774" y="6096"/>
                </a:lnTo>
                <a:lnTo>
                  <a:pt x="234052" y="13716"/>
                </a:lnTo>
                <a:lnTo>
                  <a:pt x="253352" y="24384"/>
                </a:lnTo>
                <a:lnTo>
                  <a:pt x="228104" y="75057"/>
                </a:lnTo>
                <a:lnTo>
                  <a:pt x="216281" y="66075"/>
                </a:lnTo>
                <a:lnTo>
                  <a:pt x="201331" y="59689"/>
                </a:lnTo>
                <a:lnTo>
                  <a:pt x="183254" y="55876"/>
                </a:lnTo>
                <a:lnTo>
                  <a:pt x="162051" y="54610"/>
                </a:lnTo>
                <a:lnTo>
                  <a:pt x="141442" y="56872"/>
                </a:lnTo>
                <a:lnTo>
                  <a:pt x="106061" y="74969"/>
                </a:lnTo>
                <a:lnTo>
                  <a:pt x="79212" y="110095"/>
                </a:lnTo>
                <a:lnTo>
                  <a:pt x="65414" y="155866"/>
                </a:lnTo>
                <a:lnTo>
                  <a:pt x="63690" y="182372"/>
                </a:lnTo>
                <a:lnTo>
                  <a:pt x="65290" y="208661"/>
                </a:lnTo>
                <a:lnTo>
                  <a:pt x="78086" y="252666"/>
                </a:lnTo>
                <a:lnTo>
                  <a:pt x="103149" y="284624"/>
                </a:lnTo>
                <a:lnTo>
                  <a:pt x="157581" y="302895"/>
                </a:lnTo>
                <a:lnTo>
                  <a:pt x="180667" y="300724"/>
                </a:lnTo>
                <a:lnTo>
                  <a:pt x="201101" y="294195"/>
                </a:lnTo>
                <a:lnTo>
                  <a:pt x="218882" y="283285"/>
                </a:lnTo>
                <a:lnTo>
                  <a:pt x="234010" y="267970"/>
                </a:lnTo>
                <a:lnTo>
                  <a:pt x="262547" y="317626"/>
                </a:lnTo>
                <a:lnTo>
                  <a:pt x="241610" y="335035"/>
                </a:lnTo>
                <a:lnTo>
                  <a:pt x="216311" y="347456"/>
                </a:lnTo>
                <a:lnTo>
                  <a:pt x="186646" y="354899"/>
                </a:lnTo>
                <a:lnTo>
                  <a:pt x="152615" y="357377"/>
                </a:lnTo>
                <a:lnTo>
                  <a:pt x="118430" y="354401"/>
                </a:lnTo>
                <a:lnTo>
                  <a:pt x="62176" y="330588"/>
                </a:lnTo>
                <a:lnTo>
                  <a:pt x="22556" y="283773"/>
                </a:lnTo>
                <a:lnTo>
                  <a:pt x="2505" y="218813"/>
                </a:lnTo>
                <a:lnTo>
                  <a:pt x="0" y="179832"/>
                </a:lnTo>
                <a:lnTo>
                  <a:pt x="2778" y="143037"/>
                </a:lnTo>
                <a:lnTo>
                  <a:pt x="25010" y="78926"/>
                </a:lnTo>
                <a:lnTo>
                  <a:pt x="68250" y="29039"/>
                </a:lnTo>
                <a:lnTo>
                  <a:pt x="125162" y="3234"/>
                </a:lnTo>
                <a:lnTo>
                  <a:pt x="15828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713354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496436" y="1000252"/>
            <a:ext cx="2042287" cy="3573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05625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820286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556889" y="1057402"/>
            <a:ext cx="106934" cy="1153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287136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3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5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700142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2" y="345566"/>
                </a:lnTo>
                <a:lnTo>
                  <a:pt x="109982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351020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051172" y="1006221"/>
            <a:ext cx="269875" cy="346075"/>
          </a:xfrm>
          <a:custGeom>
            <a:avLst/>
            <a:gdLst/>
            <a:ahLst/>
            <a:cxnLst/>
            <a:rect l="l" t="t" r="r" b="b"/>
            <a:pathLst>
              <a:path w="269875" h="346075">
                <a:moveTo>
                  <a:pt x="0" y="0"/>
                </a:moveTo>
                <a:lnTo>
                  <a:pt x="61340" y="0"/>
                </a:lnTo>
                <a:lnTo>
                  <a:pt x="61340" y="165353"/>
                </a:lnTo>
                <a:lnTo>
                  <a:pt x="178815" y="0"/>
                </a:lnTo>
                <a:lnTo>
                  <a:pt x="248538" y="0"/>
                </a:lnTo>
                <a:lnTo>
                  <a:pt x="140335" y="151002"/>
                </a:lnTo>
                <a:lnTo>
                  <a:pt x="269366" y="345566"/>
                </a:lnTo>
                <a:lnTo>
                  <a:pt x="195961" y="345566"/>
                </a:lnTo>
                <a:lnTo>
                  <a:pt x="99694" y="198374"/>
                </a:lnTo>
                <a:lnTo>
                  <a:pt x="61340" y="250951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3496436" y="100380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627" y="0"/>
                </a:moveTo>
                <a:lnTo>
                  <a:pt x="109825" y="1571"/>
                </a:lnTo>
                <a:lnTo>
                  <a:pt x="169693" y="14144"/>
                </a:lnTo>
                <a:lnTo>
                  <a:pt x="207964" y="39481"/>
                </a:lnTo>
                <a:lnTo>
                  <a:pt x="226875" y="78724"/>
                </a:lnTo>
                <a:lnTo>
                  <a:pt x="229235" y="103631"/>
                </a:lnTo>
                <a:lnTo>
                  <a:pt x="223627" y="146425"/>
                </a:lnTo>
                <a:lnTo>
                  <a:pt x="206809" y="179710"/>
                </a:lnTo>
                <a:lnTo>
                  <a:pt x="178787" y="203484"/>
                </a:lnTo>
                <a:lnTo>
                  <a:pt x="139566" y="217749"/>
                </a:lnTo>
                <a:lnTo>
                  <a:pt x="89153" y="222503"/>
                </a:lnTo>
                <a:lnTo>
                  <a:pt x="83486" y="222406"/>
                </a:lnTo>
                <a:lnTo>
                  <a:pt x="76961" y="222107"/>
                </a:lnTo>
                <a:lnTo>
                  <a:pt x="69580" y="221593"/>
                </a:lnTo>
                <a:lnTo>
                  <a:pt x="61340" y="220852"/>
                </a:lnTo>
                <a:lnTo>
                  <a:pt x="61340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79" y="1500"/>
                </a:lnTo>
                <a:lnTo>
                  <a:pt x="48577" y="666"/>
                </a:lnTo>
                <a:lnTo>
                  <a:pt x="63293" y="166"/>
                </a:lnTo>
                <a:lnTo>
                  <a:pt x="7162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946522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8" y="0"/>
                </a:lnTo>
                <a:lnTo>
                  <a:pt x="303656" y="350265"/>
                </a:lnTo>
                <a:lnTo>
                  <a:pt x="235965" y="350265"/>
                </a:lnTo>
                <a:lnTo>
                  <a:pt x="210692" y="280162"/>
                </a:lnTo>
                <a:lnTo>
                  <a:pt x="92328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710559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8" y="0"/>
                </a:lnTo>
                <a:lnTo>
                  <a:pt x="303656" y="350265"/>
                </a:lnTo>
                <a:lnTo>
                  <a:pt x="235965" y="350265"/>
                </a:lnTo>
                <a:lnTo>
                  <a:pt x="210692" y="280162"/>
                </a:lnTo>
                <a:lnTo>
                  <a:pt x="92328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467478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51876" y="0"/>
            <a:ext cx="992124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508125"/>
            <a:ext cx="3009265" cy="202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3.png"/><Relationship Id="rId10" Type="http://schemas.openxmlformats.org/officeDocument/2006/relationships/image" Target="../media/image48.jpg"/><Relationship Id="rId4" Type="http://schemas.openxmlformats.org/officeDocument/2006/relationships/image" Target="../media/image4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7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g"/><Relationship Id="rId5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g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jp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70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69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jp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74.png"/><Relationship Id="rId7" Type="http://schemas.openxmlformats.org/officeDocument/2006/relationships/image" Target="../media/image2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8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image" Target="../media/image74.png"/><Relationship Id="rId7" Type="http://schemas.openxmlformats.org/officeDocument/2006/relationships/image" Target="../media/image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79.png"/><Relationship Id="rId4" Type="http://schemas.openxmlformats.org/officeDocument/2006/relationships/image" Target="../media/image75.png"/><Relationship Id="rId9" Type="http://schemas.openxmlformats.org/officeDocument/2006/relationships/image" Target="../media/image8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2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jpg"/><Relationship Id="rId5" Type="http://schemas.openxmlformats.org/officeDocument/2006/relationships/image" Target="../media/image83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9.jpg"/><Relationship Id="rId4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jpg"/><Relationship Id="rId5" Type="http://schemas.openxmlformats.org/officeDocument/2006/relationships/image" Target="../media/image95.jpg"/><Relationship Id="rId4" Type="http://schemas.openxmlformats.org/officeDocument/2006/relationships/image" Target="../media/image9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g"/><Relationship Id="rId3" Type="http://schemas.openxmlformats.org/officeDocument/2006/relationships/image" Target="../media/image101.png"/><Relationship Id="rId7" Type="http://schemas.openxmlformats.org/officeDocument/2006/relationships/image" Target="../media/image105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jpg"/><Relationship Id="rId5" Type="http://schemas.openxmlformats.org/officeDocument/2006/relationships/image" Target="../media/image103.jpg"/><Relationship Id="rId4" Type="http://schemas.openxmlformats.org/officeDocument/2006/relationships/image" Target="../media/image10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jpg"/><Relationship Id="rId5" Type="http://schemas.openxmlformats.org/officeDocument/2006/relationships/image" Target="../media/image111.jpg"/><Relationship Id="rId4" Type="http://schemas.openxmlformats.org/officeDocument/2006/relationships/image" Target="../media/image11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jp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9.jpg"/><Relationship Id="rId5" Type="http://schemas.openxmlformats.org/officeDocument/2006/relationships/image" Target="../media/image118.jpg"/><Relationship Id="rId4" Type="http://schemas.openxmlformats.org/officeDocument/2006/relationships/image" Target="../media/image1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g"/><Relationship Id="rId3" Type="http://schemas.openxmlformats.org/officeDocument/2006/relationships/image" Target="../media/image124.png"/><Relationship Id="rId7" Type="http://schemas.openxmlformats.org/officeDocument/2006/relationships/image" Target="../media/image128.jp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7.jpg"/><Relationship Id="rId5" Type="http://schemas.openxmlformats.org/officeDocument/2006/relationships/image" Target="../media/image126.jpg"/><Relationship Id="rId4" Type="http://schemas.openxmlformats.org/officeDocument/2006/relationships/image" Target="../media/image125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jp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5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4.jpg"/><Relationship Id="rId5" Type="http://schemas.openxmlformats.org/officeDocument/2006/relationships/image" Target="../media/image143.jpg"/><Relationship Id="rId4" Type="http://schemas.openxmlformats.org/officeDocument/2006/relationships/image" Target="../media/image14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9.jpg"/><Relationship Id="rId4" Type="http://schemas.openxmlformats.org/officeDocument/2006/relationships/image" Target="../media/image148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9.jp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6.png"/><Relationship Id="rId9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10" Type="http://schemas.openxmlformats.org/officeDocument/2006/relationships/image" Target="../media/image39.jpg"/><Relationship Id="rId4" Type="http://schemas.openxmlformats.org/officeDocument/2006/relationships/image" Target="../media/image38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29.png"/><Relationship Id="rId7" Type="http://schemas.openxmlformats.org/officeDocument/2006/relationships/image" Target="../media/image42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252"/>
            <a:ext cx="4385614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8167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2202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5"/>
                </a:lnTo>
                <a:lnTo>
                  <a:pt x="83032" y="127635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8741" y="1057402"/>
            <a:ext cx="106997" cy="115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0527" y="1057275"/>
            <a:ext cx="10185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03445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1" y="0"/>
                </a:lnTo>
                <a:lnTo>
                  <a:pt x="220471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0128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40" y="0"/>
                </a:lnTo>
                <a:lnTo>
                  <a:pt x="256540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53739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2" y="345566"/>
                </a:lnTo>
                <a:lnTo>
                  <a:pt x="109982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52825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25164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53283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9052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64" y="0"/>
                </a:lnTo>
                <a:lnTo>
                  <a:pt x="192659" y="208533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5" y="350265"/>
                </a:lnTo>
                <a:lnTo>
                  <a:pt x="58928" y="131571"/>
                </a:lnTo>
                <a:lnTo>
                  <a:pt x="58928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42058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2" y="345566"/>
                </a:lnTo>
                <a:lnTo>
                  <a:pt x="109982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2936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3038" y="1006221"/>
            <a:ext cx="269875" cy="346075"/>
          </a:xfrm>
          <a:custGeom>
            <a:avLst/>
            <a:gdLst/>
            <a:ahLst/>
            <a:cxnLst/>
            <a:rect l="l" t="t" r="r" b="b"/>
            <a:pathLst>
              <a:path w="269875" h="346075">
                <a:moveTo>
                  <a:pt x="0" y="0"/>
                </a:moveTo>
                <a:lnTo>
                  <a:pt x="61328" y="0"/>
                </a:lnTo>
                <a:lnTo>
                  <a:pt x="61328" y="165353"/>
                </a:lnTo>
                <a:lnTo>
                  <a:pt x="178866" y="0"/>
                </a:lnTo>
                <a:lnTo>
                  <a:pt x="248589" y="0"/>
                </a:lnTo>
                <a:lnTo>
                  <a:pt x="140360" y="151002"/>
                </a:lnTo>
                <a:lnTo>
                  <a:pt x="269417" y="345566"/>
                </a:lnTo>
                <a:lnTo>
                  <a:pt x="196011" y="345566"/>
                </a:lnTo>
                <a:lnTo>
                  <a:pt x="99783" y="198374"/>
                </a:lnTo>
                <a:lnTo>
                  <a:pt x="61328" y="250951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8302" y="1003808"/>
            <a:ext cx="229870" cy="347980"/>
          </a:xfrm>
          <a:custGeom>
            <a:avLst/>
            <a:gdLst/>
            <a:ahLst/>
            <a:cxnLst/>
            <a:rect l="l" t="t" r="r" b="b"/>
            <a:pathLst>
              <a:path w="229870" h="347980">
                <a:moveTo>
                  <a:pt x="71716" y="0"/>
                </a:moveTo>
                <a:lnTo>
                  <a:pt x="109895" y="1571"/>
                </a:lnTo>
                <a:lnTo>
                  <a:pt x="169750" y="14144"/>
                </a:lnTo>
                <a:lnTo>
                  <a:pt x="207993" y="39481"/>
                </a:lnTo>
                <a:lnTo>
                  <a:pt x="226920" y="78724"/>
                </a:lnTo>
                <a:lnTo>
                  <a:pt x="229285" y="103631"/>
                </a:lnTo>
                <a:lnTo>
                  <a:pt x="223681" y="146425"/>
                </a:lnTo>
                <a:lnTo>
                  <a:pt x="206869" y="179710"/>
                </a:lnTo>
                <a:lnTo>
                  <a:pt x="178846" y="203484"/>
                </a:lnTo>
                <a:lnTo>
                  <a:pt x="139612" y="217749"/>
                </a:lnTo>
                <a:lnTo>
                  <a:pt x="89166" y="222503"/>
                </a:lnTo>
                <a:lnTo>
                  <a:pt x="83534" y="222406"/>
                </a:lnTo>
                <a:lnTo>
                  <a:pt x="77019" y="222107"/>
                </a:lnTo>
                <a:lnTo>
                  <a:pt x="69617" y="221593"/>
                </a:lnTo>
                <a:lnTo>
                  <a:pt x="61328" y="220852"/>
                </a:lnTo>
                <a:lnTo>
                  <a:pt x="61328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84" y="1500"/>
                </a:lnTo>
                <a:lnTo>
                  <a:pt x="48598" y="666"/>
                </a:lnTo>
                <a:lnTo>
                  <a:pt x="63341" y="166"/>
                </a:lnTo>
                <a:lnTo>
                  <a:pt x="717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07789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8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7" y="349123"/>
                </a:lnTo>
                <a:lnTo>
                  <a:pt x="194818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88439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2513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6" y="0"/>
                </a:moveTo>
                <a:lnTo>
                  <a:pt x="164655" y="0"/>
                </a:lnTo>
                <a:lnTo>
                  <a:pt x="303593" y="350265"/>
                </a:lnTo>
                <a:lnTo>
                  <a:pt x="235889" y="350265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5"/>
                </a:lnTo>
                <a:lnTo>
                  <a:pt x="0" y="350265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12998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2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80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3" y="267970"/>
                </a:lnTo>
                <a:lnTo>
                  <a:pt x="262508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09394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6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5940" y="1632330"/>
            <a:ext cx="7080250" cy="337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Trebuchet MS"/>
                <a:cs typeface="Trebuchet MS"/>
              </a:rPr>
              <a:t>There are five provinces of </a:t>
            </a:r>
            <a:r>
              <a:rPr sz="2800" spc="-20" dirty="0">
                <a:latin typeface="Trebuchet MS"/>
                <a:cs typeface="Trebuchet MS"/>
              </a:rPr>
              <a:t>Pakistan. </a:t>
            </a:r>
            <a:r>
              <a:rPr sz="2800" spc="-5" dirty="0">
                <a:latin typeface="Trebuchet MS"/>
                <a:cs typeface="Trebuchet MS"/>
              </a:rPr>
              <a:t>Each  one of </a:t>
            </a:r>
            <a:r>
              <a:rPr sz="2800" spc="-10" dirty="0">
                <a:latin typeface="Trebuchet MS"/>
                <a:cs typeface="Trebuchet MS"/>
              </a:rPr>
              <a:t>them </a:t>
            </a:r>
            <a:r>
              <a:rPr sz="2800" dirty="0">
                <a:latin typeface="Trebuchet MS"/>
                <a:cs typeface="Trebuchet MS"/>
              </a:rPr>
              <a:t>has its </a:t>
            </a:r>
            <a:r>
              <a:rPr sz="2800" spc="-5" dirty="0">
                <a:latin typeface="Trebuchet MS"/>
                <a:cs typeface="Trebuchet MS"/>
              </a:rPr>
              <a:t>own beautiful </a:t>
            </a:r>
            <a:r>
              <a:rPr sz="2800" spc="-10" dirty="0">
                <a:latin typeface="Trebuchet MS"/>
                <a:cs typeface="Trebuchet MS"/>
              </a:rPr>
              <a:t>culture  and traditions. </a:t>
            </a:r>
            <a:r>
              <a:rPr sz="2800" spc="-20" dirty="0">
                <a:latin typeface="Trebuchet MS"/>
                <a:cs typeface="Trebuchet MS"/>
              </a:rPr>
              <a:t>Provinces</a:t>
            </a:r>
            <a:r>
              <a:rPr sz="2800" spc="7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are</a:t>
            </a:r>
            <a:r>
              <a:rPr sz="2600" spc="-5" dirty="0">
                <a:latin typeface="Trebuchet MS"/>
                <a:cs typeface="Trebuchet MS"/>
              </a:rPr>
              <a:t>:</a:t>
            </a:r>
            <a:endParaRPr sz="2600">
              <a:latin typeface="Trebuchet MS"/>
              <a:cs typeface="Trebuchet MS"/>
            </a:endParaRPr>
          </a:p>
          <a:p>
            <a:pPr marL="534035" lvl="1" indent="-229870">
              <a:lnSpc>
                <a:spcPct val="100000"/>
              </a:lnSpc>
              <a:spcBef>
                <a:spcPts val="525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Punjab</a:t>
            </a:r>
            <a:endParaRPr sz="2300">
              <a:latin typeface="Trebuchet MS"/>
              <a:cs typeface="Trebuchet MS"/>
            </a:endParaRPr>
          </a:p>
          <a:p>
            <a:pPr marL="534035" lvl="1" indent="-229870">
              <a:lnSpc>
                <a:spcPct val="100000"/>
              </a:lnSpc>
              <a:spcBef>
                <a:spcPts val="495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Sindh</a:t>
            </a:r>
            <a:endParaRPr sz="2300">
              <a:latin typeface="Trebuchet MS"/>
              <a:cs typeface="Trebuchet MS"/>
            </a:endParaRPr>
          </a:p>
          <a:p>
            <a:pPr marL="534035" lvl="1" indent="-229870">
              <a:lnSpc>
                <a:spcPct val="100000"/>
              </a:lnSpc>
              <a:spcBef>
                <a:spcPts val="500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Baluchistan</a:t>
            </a:r>
            <a:endParaRPr sz="2300">
              <a:latin typeface="Trebuchet MS"/>
              <a:cs typeface="Trebuchet MS"/>
            </a:endParaRPr>
          </a:p>
          <a:p>
            <a:pPr marL="534035" lvl="1" indent="-229870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Khyber</a:t>
            </a:r>
            <a:r>
              <a:rPr sz="2300" spc="-2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spc="-15" dirty="0">
                <a:solidFill>
                  <a:srgbClr val="6C6C6C"/>
                </a:solidFill>
                <a:latin typeface="Trebuchet MS"/>
                <a:cs typeface="Trebuchet MS"/>
              </a:rPr>
              <a:t>Pakhtunkhwah</a:t>
            </a:r>
            <a:endParaRPr sz="2300">
              <a:latin typeface="Trebuchet MS"/>
              <a:cs typeface="Trebuchet MS"/>
            </a:endParaRPr>
          </a:p>
          <a:p>
            <a:pPr marL="534035" lvl="1" indent="-229870">
              <a:lnSpc>
                <a:spcPct val="100000"/>
              </a:lnSpc>
              <a:spcBef>
                <a:spcPts val="495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Gilgit</a:t>
            </a:r>
            <a:r>
              <a:rPr sz="2300" spc="-5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Baltistan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125"/>
            <a:ext cx="5006517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71972" y="1184655"/>
            <a:ext cx="109981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80634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73880" y="1057402"/>
            <a:ext cx="106933" cy="115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4839" y="1057275"/>
            <a:ext cx="101854" cy="100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3085" y="1053719"/>
            <a:ext cx="176402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8476" y="1053719"/>
            <a:ext cx="176402" cy="250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6533" y="1053719"/>
            <a:ext cx="176339" cy="2503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71972" y="1053464"/>
            <a:ext cx="91312" cy="866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6271" y="1006221"/>
            <a:ext cx="221615" cy="350520"/>
          </a:xfrm>
          <a:custGeom>
            <a:avLst/>
            <a:gdLst/>
            <a:ahLst/>
            <a:cxnLst/>
            <a:rect l="l" t="t" r="r" b="b"/>
            <a:pathLst>
              <a:path w="221614" h="350519">
                <a:moveTo>
                  <a:pt x="160147" y="0"/>
                </a:moveTo>
                <a:lnTo>
                  <a:pt x="221487" y="0"/>
                </a:lnTo>
                <a:lnTo>
                  <a:pt x="221487" y="214883"/>
                </a:lnTo>
                <a:lnTo>
                  <a:pt x="214153" y="274891"/>
                </a:lnTo>
                <a:lnTo>
                  <a:pt x="192150" y="316991"/>
                </a:lnTo>
                <a:lnTo>
                  <a:pt x="154082" y="341963"/>
                </a:lnTo>
                <a:lnTo>
                  <a:pt x="98298" y="350265"/>
                </a:lnTo>
                <a:lnTo>
                  <a:pt x="77890" y="348863"/>
                </a:lnTo>
                <a:lnTo>
                  <a:pt x="28955" y="327913"/>
                </a:lnTo>
                <a:lnTo>
                  <a:pt x="2738" y="284444"/>
                </a:lnTo>
                <a:lnTo>
                  <a:pt x="0" y="265556"/>
                </a:lnTo>
                <a:lnTo>
                  <a:pt x="54610" y="265556"/>
                </a:lnTo>
                <a:lnTo>
                  <a:pt x="60704" y="278798"/>
                </a:lnTo>
                <a:lnTo>
                  <a:pt x="71167" y="288242"/>
                </a:lnTo>
                <a:lnTo>
                  <a:pt x="85988" y="293899"/>
                </a:lnTo>
                <a:lnTo>
                  <a:pt x="105155" y="295782"/>
                </a:lnTo>
                <a:lnTo>
                  <a:pt x="119108" y="294566"/>
                </a:lnTo>
                <a:lnTo>
                  <a:pt x="153128" y="265152"/>
                </a:lnTo>
                <a:lnTo>
                  <a:pt x="160147" y="216788"/>
                </a:lnTo>
                <a:lnTo>
                  <a:pt x="1601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24553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3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5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96892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6" y="233044"/>
                </a:lnTo>
                <a:lnTo>
                  <a:pt x="195326" y="0"/>
                </a:lnTo>
                <a:lnTo>
                  <a:pt x="256540" y="0"/>
                </a:lnTo>
                <a:lnTo>
                  <a:pt x="256540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6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86709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583" y="0"/>
                </a:lnTo>
                <a:lnTo>
                  <a:pt x="227583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82752" y="135381"/>
                </a:lnTo>
                <a:lnTo>
                  <a:pt x="182752" y="187578"/>
                </a:lnTo>
                <a:lnTo>
                  <a:pt x="61340" y="187578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27757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5548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26844" y="1006221"/>
            <a:ext cx="269875" cy="346075"/>
          </a:xfrm>
          <a:custGeom>
            <a:avLst/>
            <a:gdLst/>
            <a:ahLst/>
            <a:cxnLst/>
            <a:rect l="l" t="t" r="r" b="b"/>
            <a:pathLst>
              <a:path w="269875" h="346075">
                <a:moveTo>
                  <a:pt x="0" y="0"/>
                </a:moveTo>
                <a:lnTo>
                  <a:pt x="61341" y="0"/>
                </a:lnTo>
                <a:lnTo>
                  <a:pt x="61341" y="165353"/>
                </a:lnTo>
                <a:lnTo>
                  <a:pt x="178816" y="0"/>
                </a:lnTo>
                <a:lnTo>
                  <a:pt x="248538" y="0"/>
                </a:lnTo>
                <a:lnTo>
                  <a:pt x="140335" y="151002"/>
                </a:lnTo>
                <a:lnTo>
                  <a:pt x="269367" y="345566"/>
                </a:lnTo>
                <a:lnTo>
                  <a:pt x="195961" y="345566"/>
                </a:lnTo>
                <a:lnTo>
                  <a:pt x="99695" y="198374"/>
                </a:lnTo>
                <a:lnTo>
                  <a:pt x="61341" y="250951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0094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28" y="0"/>
                </a:lnTo>
                <a:lnTo>
                  <a:pt x="61328" y="291083"/>
                </a:lnTo>
                <a:lnTo>
                  <a:pt x="217474" y="291083"/>
                </a:lnTo>
                <a:lnTo>
                  <a:pt x="21747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8302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5" h="346075">
                <a:moveTo>
                  <a:pt x="0" y="0"/>
                </a:moveTo>
                <a:lnTo>
                  <a:pt x="227634" y="0"/>
                </a:lnTo>
                <a:lnTo>
                  <a:pt x="227634" y="54482"/>
                </a:lnTo>
                <a:lnTo>
                  <a:pt x="61328" y="54482"/>
                </a:lnTo>
                <a:lnTo>
                  <a:pt x="61328" y="135381"/>
                </a:lnTo>
                <a:lnTo>
                  <a:pt x="182816" y="135381"/>
                </a:lnTo>
                <a:lnTo>
                  <a:pt x="182816" y="187578"/>
                </a:lnTo>
                <a:lnTo>
                  <a:pt x="61328" y="187578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3428" y="100380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628" y="0"/>
                </a:moveTo>
                <a:lnTo>
                  <a:pt x="109825" y="1571"/>
                </a:lnTo>
                <a:lnTo>
                  <a:pt x="169693" y="14144"/>
                </a:lnTo>
                <a:lnTo>
                  <a:pt x="207964" y="39481"/>
                </a:lnTo>
                <a:lnTo>
                  <a:pt x="226875" y="78724"/>
                </a:lnTo>
                <a:lnTo>
                  <a:pt x="229235" y="103631"/>
                </a:lnTo>
                <a:lnTo>
                  <a:pt x="223627" y="146425"/>
                </a:lnTo>
                <a:lnTo>
                  <a:pt x="206809" y="179710"/>
                </a:lnTo>
                <a:lnTo>
                  <a:pt x="178787" y="203484"/>
                </a:lnTo>
                <a:lnTo>
                  <a:pt x="139566" y="217749"/>
                </a:lnTo>
                <a:lnTo>
                  <a:pt x="89154" y="222503"/>
                </a:lnTo>
                <a:lnTo>
                  <a:pt x="83486" y="222406"/>
                </a:lnTo>
                <a:lnTo>
                  <a:pt x="76962" y="222107"/>
                </a:lnTo>
                <a:lnTo>
                  <a:pt x="69580" y="221593"/>
                </a:lnTo>
                <a:lnTo>
                  <a:pt x="61341" y="220852"/>
                </a:lnTo>
                <a:lnTo>
                  <a:pt x="6134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79" y="1500"/>
                </a:lnTo>
                <a:lnTo>
                  <a:pt x="48577" y="666"/>
                </a:lnTo>
                <a:lnTo>
                  <a:pt x="63293" y="166"/>
                </a:lnTo>
                <a:lnTo>
                  <a:pt x="716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11521" y="1003172"/>
            <a:ext cx="233679" cy="348615"/>
          </a:xfrm>
          <a:custGeom>
            <a:avLst/>
            <a:gdLst/>
            <a:ahLst/>
            <a:cxnLst/>
            <a:rect l="l" t="t" r="r" b="b"/>
            <a:pathLst>
              <a:path w="233679" h="348615">
                <a:moveTo>
                  <a:pt x="97789" y="0"/>
                </a:moveTo>
                <a:lnTo>
                  <a:pt x="145748" y="5730"/>
                </a:lnTo>
                <a:lnTo>
                  <a:pt x="181990" y="22987"/>
                </a:lnTo>
                <a:lnTo>
                  <a:pt x="210333" y="68546"/>
                </a:lnTo>
                <a:lnTo>
                  <a:pt x="212216" y="88646"/>
                </a:lnTo>
                <a:lnTo>
                  <a:pt x="209504" y="108126"/>
                </a:lnTo>
                <a:lnTo>
                  <a:pt x="201374" y="125428"/>
                </a:lnTo>
                <a:lnTo>
                  <a:pt x="187838" y="140563"/>
                </a:lnTo>
                <a:lnTo>
                  <a:pt x="168909" y="153542"/>
                </a:lnTo>
                <a:lnTo>
                  <a:pt x="197080" y="167739"/>
                </a:lnTo>
                <a:lnTo>
                  <a:pt x="217201" y="187864"/>
                </a:lnTo>
                <a:lnTo>
                  <a:pt x="229274" y="213943"/>
                </a:lnTo>
                <a:lnTo>
                  <a:pt x="233299" y="245999"/>
                </a:lnTo>
                <a:lnTo>
                  <a:pt x="231062" y="268386"/>
                </a:lnTo>
                <a:lnTo>
                  <a:pt x="213207" y="305827"/>
                </a:lnTo>
                <a:lnTo>
                  <a:pt x="178512" y="333023"/>
                </a:lnTo>
                <a:lnTo>
                  <a:pt x="132550" y="346878"/>
                </a:lnTo>
                <a:lnTo>
                  <a:pt x="105663" y="348614"/>
                </a:lnTo>
                <a:lnTo>
                  <a:pt x="0" y="348614"/>
                </a:lnTo>
                <a:lnTo>
                  <a:pt x="0" y="3301"/>
                </a:lnTo>
                <a:lnTo>
                  <a:pt x="32263" y="1821"/>
                </a:lnTo>
                <a:lnTo>
                  <a:pt x="59324" y="793"/>
                </a:lnTo>
                <a:lnTo>
                  <a:pt x="81170" y="194"/>
                </a:lnTo>
                <a:lnTo>
                  <a:pt x="977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32101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8" y="349123"/>
                </a:lnTo>
                <a:lnTo>
                  <a:pt x="102616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8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70907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8" y="0"/>
                </a:lnTo>
                <a:lnTo>
                  <a:pt x="303656" y="350265"/>
                </a:lnTo>
                <a:lnTo>
                  <a:pt x="235965" y="350265"/>
                </a:lnTo>
                <a:lnTo>
                  <a:pt x="210692" y="280162"/>
                </a:lnTo>
                <a:lnTo>
                  <a:pt x="92328" y="280162"/>
                </a:lnTo>
                <a:lnTo>
                  <a:pt x="68198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30347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75739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3732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59" h="357505">
                <a:moveTo>
                  <a:pt x="148615" y="0"/>
                </a:moveTo>
                <a:lnTo>
                  <a:pt x="214368" y="11541"/>
                </a:lnTo>
                <a:lnTo>
                  <a:pt x="262547" y="46227"/>
                </a:lnTo>
                <a:lnTo>
                  <a:pt x="292093" y="101726"/>
                </a:lnTo>
                <a:lnTo>
                  <a:pt x="301942" y="175895"/>
                </a:lnTo>
                <a:lnTo>
                  <a:pt x="299370" y="215542"/>
                </a:lnTo>
                <a:lnTo>
                  <a:pt x="278791" y="281836"/>
                </a:lnTo>
                <a:lnTo>
                  <a:pt x="238038" y="329965"/>
                </a:lnTo>
                <a:lnTo>
                  <a:pt x="179593" y="354453"/>
                </a:lnTo>
                <a:lnTo>
                  <a:pt x="143890" y="357504"/>
                </a:lnTo>
                <a:lnTo>
                  <a:pt x="111124" y="354478"/>
                </a:lnTo>
                <a:lnTo>
                  <a:pt x="57755" y="330233"/>
                </a:lnTo>
                <a:lnTo>
                  <a:pt x="20895" y="282461"/>
                </a:lnTo>
                <a:lnTo>
                  <a:pt x="2321" y="215925"/>
                </a:lnTo>
                <a:lnTo>
                  <a:pt x="0" y="175895"/>
                </a:lnTo>
                <a:lnTo>
                  <a:pt x="2528" y="140440"/>
                </a:lnTo>
                <a:lnTo>
                  <a:pt x="22754" y="78007"/>
                </a:lnTo>
                <a:lnTo>
                  <a:pt x="62383" y="28717"/>
                </a:lnTo>
                <a:lnTo>
                  <a:pt x="116466" y="3190"/>
                </a:lnTo>
                <a:lnTo>
                  <a:pt x="14861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5940" y="1634693"/>
            <a:ext cx="707961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25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spc="-5" dirty="0">
                <a:latin typeface="Trebuchet MS"/>
                <a:cs typeface="Trebuchet MS"/>
              </a:rPr>
              <a:t>Heer</a:t>
            </a:r>
            <a:r>
              <a:rPr sz="2000" spc="36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Ranjha</a:t>
            </a:r>
            <a:r>
              <a:rPr sz="2000" spc="3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is</a:t>
            </a:r>
            <a:r>
              <a:rPr sz="2000" spc="3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one</a:t>
            </a:r>
            <a:r>
              <a:rPr sz="2000" spc="36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of</a:t>
            </a:r>
            <a:r>
              <a:rPr sz="2000" spc="370" dirty="0">
                <a:latin typeface="Trebuchet MS"/>
                <a:cs typeface="Trebuchet MS"/>
              </a:rPr>
              <a:t> </a:t>
            </a:r>
            <a:r>
              <a:rPr sz="2000" spc="-15" dirty="0">
                <a:latin typeface="Trebuchet MS"/>
                <a:cs typeface="Trebuchet MS"/>
              </a:rPr>
              <a:t>the</a:t>
            </a:r>
            <a:r>
              <a:rPr sz="2000" spc="36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tragic</a:t>
            </a:r>
            <a:r>
              <a:rPr sz="2000" spc="36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romances</a:t>
            </a:r>
            <a:r>
              <a:rPr sz="2000" spc="3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37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Punjab.</a:t>
            </a:r>
            <a:r>
              <a:rPr sz="2000" spc="36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It</a:t>
            </a:r>
            <a:endParaRPr sz="20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rebuchet MS"/>
                <a:cs typeface="Trebuchet MS"/>
              </a:rPr>
              <a:t>was narrated by waris shah(poet)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poetry.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52600" y="2590800"/>
            <a:ext cx="5257800" cy="3505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825" y="1258061"/>
            <a:ext cx="6878510" cy="676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8185" y="1367916"/>
            <a:ext cx="248285" cy="452755"/>
          </a:xfrm>
          <a:custGeom>
            <a:avLst/>
            <a:gdLst/>
            <a:ahLst/>
            <a:cxnLst/>
            <a:rect l="l" t="t" r="r" b="b"/>
            <a:pathLst>
              <a:path w="248285" h="452755">
                <a:moveTo>
                  <a:pt x="53085" y="0"/>
                </a:moveTo>
                <a:lnTo>
                  <a:pt x="42755" y="190"/>
                </a:lnTo>
                <a:lnTo>
                  <a:pt x="30448" y="762"/>
                </a:lnTo>
                <a:lnTo>
                  <a:pt x="16188" y="1714"/>
                </a:lnTo>
                <a:lnTo>
                  <a:pt x="0" y="3048"/>
                </a:lnTo>
                <a:lnTo>
                  <a:pt x="0" y="449580"/>
                </a:lnTo>
                <a:lnTo>
                  <a:pt x="14307" y="450746"/>
                </a:lnTo>
                <a:lnTo>
                  <a:pt x="29210" y="451580"/>
                </a:lnTo>
                <a:lnTo>
                  <a:pt x="44684" y="452080"/>
                </a:lnTo>
                <a:lnTo>
                  <a:pt x="60706" y="452247"/>
                </a:lnTo>
                <a:lnTo>
                  <a:pt x="102308" y="448248"/>
                </a:lnTo>
                <a:lnTo>
                  <a:pt x="139112" y="436260"/>
                </a:lnTo>
                <a:lnTo>
                  <a:pt x="198373" y="388366"/>
                </a:lnTo>
                <a:lnTo>
                  <a:pt x="220190" y="353268"/>
                </a:lnTo>
                <a:lnTo>
                  <a:pt x="235743" y="311800"/>
                </a:lnTo>
                <a:lnTo>
                  <a:pt x="245058" y="263975"/>
                </a:lnTo>
                <a:lnTo>
                  <a:pt x="248157" y="209804"/>
                </a:lnTo>
                <a:lnTo>
                  <a:pt x="244176" y="154115"/>
                </a:lnTo>
                <a:lnTo>
                  <a:pt x="232233" y="107005"/>
                </a:lnTo>
                <a:lnTo>
                  <a:pt x="212328" y="68471"/>
                </a:lnTo>
                <a:lnTo>
                  <a:pt x="184461" y="38508"/>
                </a:lnTo>
                <a:lnTo>
                  <a:pt x="148631" y="17112"/>
                </a:lnTo>
                <a:lnTo>
                  <a:pt x="104839" y="4277"/>
                </a:lnTo>
                <a:lnTo>
                  <a:pt x="5308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0213" y="1366519"/>
            <a:ext cx="191008" cy="188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9886" y="1269238"/>
            <a:ext cx="417830" cy="654050"/>
          </a:xfrm>
          <a:custGeom>
            <a:avLst/>
            <a:gdLst/>
            <a:ahLst/>
            <a:cxnLst/>
            <a:rect l="l" t="t" r="r" b="b"/>
            <a:pathLst>
              <a:path w="417829" h="654050">
                <a:moveTo>
                  <a:pt x="0" y="0"/>
                </a:moveTo>
                <a:lnTo>
                  <a:pt x="417449" y="0"/>
                </a:lnTo>
                <a:lnTo>
                  <a:pt x="417449" y="103124"/>
                </a:lnTo>
                <a:lnTo>
                  <a:pt x="116078" y="103124"/>
                </a:lnTo>
                <a:lnTo>
                  <a:pt x="116078" y="256286"/>
                </a:lnTo>
                <a:lnTo>
                  <a:pt x="332105" y="256286"/>
                </a:lnTo>
                <a:lnTo>
                  <a:pt x="332105" y="354964"/>
                </a:lnTo>
                <a:lnTo>
                  <a:pt x="116078" y="354964"/>
                </a:lnTo>
                <a:lnTo>
                  <a:pt x="116078" y="550926"/>
                </a:lnTo>
                <a:lnTo>
                  <a:pt x="412496" y="550926"/>
                </a:lnTo>
                <a:lnTo>
                  <a:pt x="412496" y="654050"/>
                </a:lnTo>
                <a:lnTo>
                  <a:pt x="0" y="6540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0310" y="1269238"/>
            <a:ext cx="485775" cy="665480"/>
          </a:xfrm>
          <a:custGeom>
            <a:avLst/>
            <a:gdLst/>
            <a:ahLst/>
            <a:cxnLst/>
            <a:rect l="l" t="t" r="r" b="b"/>
            <a:pathLst>
              <a:path w="485775" h="665480">
                <a:moveTo>
                  <a:pt x="0" y="0"/>
                </a:moveTo>
                <a:lnTo>
                  <a:pt x="116077" y="0"/>
                </a:lnTo>
                <a:lnTo>
                  <a:pt x="116077" y="443357"/>
                </a:lnTo>
                <a:lnTo>
                  <a:pt x="118080" y="468431"/>
                </a:lnTo>
                <a:lnTo>
                  <a:pt x="134133" y="511294"/>
                </a:lnTo>
                <a:lnTo>
                  <a:pt x="165806" y="543510"/>
                </a:lnTo>
                <a:lnTo>
                  <a:pt x="210002" y="560032"/>
                </a:lnTo>
                <a:lnTo>
                  <a:pt x="236600" y="562101"/>
                </a:lnTo>
                <a:lnTo>
                  <a:pt x="266315" y="560077"/>
                </a:lnTo>
                <a:lnTo>
                  <a:pt x="315360" y="543885"/>
                </a:lnTo>
                <a:lnTo>
                  <a:pt x="349980" y="512026"/>
                </a:lnTo>
                <a:lnTo>
                  <a:pt x="367506" y="467691"/>
                </a:lnTo>
                <a:lnTo>
                  <a:pt x="369697" y="441071"/>
                </a:lnTo>
                <a:lnTo>
                  <a:pt x="369697" y="0"/>
                </a:lnTo>
                <a:lnTo>
                  <a:pt x="485775" y="0"/>
                </a:lnTo>
                <a:lnTo>
                  <a:pt x="485775" y="449961"/>
                </a:lnTo>
                <a:lnTo>
                  <a:pt x="481538" y="497705"/>
                </a:lnTo>
                <a:lnTo>
                  <a:pt x="468836" y="539972"/>
                </a:lnTo>
                <a:lnTo>
                  <a:pt x="447680" y="576762"/>
                </a:lnTo>
                <a:lnTo>
                  <a:pt x="418084" y="608076"/>
                </a:lnTo>
                <a:lnTo>
                  <a:pt x="381436" y="633079"/>
                </a:lnTo>
                <a:lnTo>
                  <a:pt x="339121" y="650938"/>
                </a:lnTo>
                <a:lnTo>
                  <a:pt x="291139" y="661654"/>
                </a:lnTo>
                <a:lnTo>
                  <a:pt x="237489" y="665226"/>
                </a:lnTo>
                <a:lnTo>
                  <a:pt x="183792" y="661727"/>
                </a:lnTo>
                <a:lnTo>
                  <a:pt x="136620" y="651240"/>
                </a:lnTo>
                <a:lnTo>
                  <a:pt x="95972" y="633775"/>
                </a:lnTo>
                <a:lnTo>
                  <a:pt x="61849" y="609346"/>
                </a:lnTo>
                <a:lnTo>
                  <a:pt x="34772" y="578435"/>
                </a:lnTo>
                <a:lnTo>
                  <a:pt x="15446" y="541512"/>
                </a:lnTo>
                <a:lnTo>
                  <a:pt x="3859" y="498564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72964" y="1269238"/>
            <a:ext cx="541655" cy="654050"/>
          </a:xfrm>
          <a:custGeom>
            <a:avLst/>
            <a:gdLst/>
            <a:ahLst/>
            <a:cxnLst/>
            <a:rect l="l" t="t" r="r" b="b"/>
            <a:pathLst>
              <a:path w="541654" h="654050">
                <a:moveTo>
                  <a:pt x="0" y="0"/>
                </a:moveTo>
                <a:lnTo>
                  <a:pt x="541527" y="0"/>
                </a:lnTo>
                <a:lnTo>
                  <a:pt x="541527" y="103124"/>
                </a:lnTo>
                <a:lnTo>
                  <a:pt x="324103" y="103124"/>
                </a:lnTo>
                <a:lnTo>
                  <a:pt x="324103" y="654050"/>
                </a:lnTo>
                <a:lnTo>
                  <a:pt x="208025" y="654050"/>
                </a:lnTo>
                <a:lnTo>
                  <a:pt x="208025" y="103124"/>
                </a:lnTo>
                <a:lnTo>
                  <a:pt x="0" y="10312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93615" y="1269238"/>
            <a:ext cx="412115" cy="654050"/>
          </a:xfrm>
          <a:custGeom>
            <a:avLst/>
            <a:gdLst/>
            <a:ahLst/>
            <a:cxnLst/>
            <a:rect l="l" t="t" r="r" b="b"/>
            <a:pathLst>
              <a:path w="412114" h="654050">
                <a:moveTo>
                  <a:pt x="0" y="0"/>
                </a:moveTo>
                <a:lnTo>
                  <a:pt x="116077" y="0"/>
                </a:lnTo>
                <a:lnTo>
                  <a:pt x="116077" y="550926"/>
                </a:lnTo>
                <a:lnTo>
                  <a:pt x="411607" y="550926"/>
                </a:lnTo>
                <a:lnTo>
                  <a:pt x="411607" y="654050"/>
                </a:lnTo>
                <a:lnTo>
                  <a:pt x="0" y="6540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73346" y="1269238"/>
            <a:ext cx="485775" cy="665480"/>
          </a:xfrm>
          <a:custGeom>
            <a:avLst/>
            <a:gdLst/>
            <a:ahLst/>
            <a:cxnLst/>
            <a:rect l="l" t="t" r="r" b="b"/>
            <a:pathLst>
              <a:path w="485775" h="665480">
                <a:moveTo>
                  <a:pt x="0" y="0"/>
                </a:moveTo>
                <a:lnTo>
                  <a:pt x="116077" y="0"/>
                </a:lnTo>
                <a:lnTo>
                  <a:pt x="116077" y="443357"/>
                </a:lnTo>
                <a:lnTo>
                  <a:pt x="118080" y="468431"/>
                </a:lnTo>
                <a:lnTo>
                  <a:pt x="134133" y="511294"/>
                </a:lnTo>
                <a:lnTo>
                  <a:pt x="165806" y="543510"/>
                </a:lnTo>
                <a:lnTo>
                  <a:pt x="210002" y="560032"/>
                </a:lnTo>
                <a:lnTo>
                  <a:pt x="236600" y="562101"/>
                </a:lnTo>
                <a:lnTo>
                  <a:pt x="266315" y="560077"/>
                </a:lnTo>
                <a:lnTo>
                  <a:pt x="315360" y="543885"/>
                </a:lnTo>
                <a:lnTo>
                  <a:pt x="349980" y="512026"/>
                </a:lnTo>
                <a:lnTo>
                  <a:pt x="367506" y="467691"/>
                </a:lnTo>
                <a:lnTo>
                  <a:pt x="369697" y="441071"/>
                </a:lnTo>
                <a:lnTo>
                  <a:pt x="369697" y="0"/>
                </a:lnTo>
                <a:lnTo>
                  <a:pt x="485775" y="0"/>
                </a:lnTo>
                <a:lnTo>
                  <a:pt x="485775" y="449961"/>
                </a:lnTo>
                <a:lnTo>
                  <a:pt x="481538" y="497705"/>
                </a:lnTo>
                <a:lnTo>
                  <a:pt x="468836" y="539972"/>
                </a:lnTo>
                <a:lnTo>
                  <a:pt x="447680" y="576762"/>
                </a:lnTo>
                <a:lnTo>
                  <a:pt x="418083" y="608076"/>
                </a:lnTo>
                <a:lnTo>
                  <a:pt x="381436" y="633079"/>
                </a:lnTo>
                <a:lnTo>
                  <a:pt x="339121" y="650938"/>
                </a:lnTo>
                <a:lnTo>
                  <a:pt x="291139" y="661654"/>
                </a:lnTo>
                <a:lnTo>
                  <a:pt x="237489" y="665226"/>
                </a:lnTo>
                <a:lnTo>
                  <a:pt x="183792" y="661727"/>
                </a:lnTo>
                <a:lnTo>
                  <a:pt x="136620" y="651240"/>
                </a:lnTo>
                <a:lnTo>
                  <a:pt x="95972" y="633775"/>
                </a:lnTo>
                <a:lnTo>
                  <a:pt x="61849" y="609346"/>
                </a:lnTo>
                <a:lnTo>
                  <a:pt x="34772" y="578435"/>
                </a:lnTo>
                <a:lnTo>
                  <a:pt x="15446" y="541512"/>
                </a:lnTo>
                <a:lnTo>
                  <a:pt x="3859" y="498564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87370" y="1269238"/>
            <a:ext cx="116205" cy="654050"/>
          </a:xfrm>
          <a:custGeom>
            <a:avLst/>
            <a:gdLst/>
            <a:ahLst/>
            <a:cxnLst/>
            <a:rect l="l" t="t" r="r" b="b"/>
            <a:pathLst>
              <a:path w="116205" h="654050">
                <a:moveTo>
                  <a:pt x="0" y="0"/>
                </a:moveTo>
                <a:lnTo>
                  <a:pt x="116078" y="0"/>
                </a:lnTo>
                <a:lnTo>
                  <a:pt x="116078" y="654050"/>
                </a:lnTo>
                <a:lnTo>
                  <a:pt x="0" y="6540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459482" y="1268349"/>
          <a:ext cx="491490" cy="6540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05"/>
                <a:gridCol w="260350"/>
                <a:gridCol w="114935"/>
              </a:tblGrid>
              <a:tr h="2562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R w="3175">
                      <a:solidFill>
                        <a:srgbClr val="58134A"/>
                      </a:solidFill>
                      <a:prstDash val="solid"/>
                    </a:lnR>
                    <a:lnT w="3175">
                      <a:solidFill>
                        <a:srgbClr val="58134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R w="3175">
                      <a:solidFill>
                        <a:srgbClr val="58134A"/>
                      </a:solidFill>
                      <a:prstDash val="solid"/>
                    </a:lnR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R w="3175">
                      <a:solidFill>
                        <a:srgbClr val="58134A"/>
                      </a:solidFill>
                      <a:prstDash val="solid"/>
                    </a:lnR>
                    <a:lnT w="3175">
                      <a:solidFill>
                        <a:srgbClr val="58134A"/>
                      </a:solidFill>
                      <a:prstDash val="solid"/>
                    </a:lnT>
                  </a:tcPr>
                </a:tc>
              </a:tr>
              <a:tr h="10312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R w="3175">
                      <a:solidFill>
                        <a:srgbClr val="58134A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4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R w="3175">
                      <a:solidFill>
                        <a:srgbClr val="58134A"/>
                      </a:solidFill>
                      <a:prstDash val="solid"/>
                    </a:lnR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R w="3175">
                      <a:solidFill>
                        <a:srgbClr val="58134A"/>
                      </a:solidFill>
                      <a:prstDash val="solid"/>
                    </a:lnR>
                    <a:lnT w="3175">
                      <a:solidFill>
                        <a:srgbClr val="58134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R w="3175">
                      <a:solidFill>
                        <a:srgbClr val="58134A"/>
                      </a:solidFill>
                      <a:prstDash val="solid"/>
                    </a:lnR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1262456" y="1269238"/>
            <a:ext cx="476884" cy="662940"/>
          </a:xfrm>
          <a:custGeom>
            <a:avLst/>
            <a:gdLst/>
            <a:ahLst/>
            <a:cxnLst/>
            <a:rect l="l" t="t" r="r" b="b"/>
            <a:pathLst>
              <a:path w="476885" h="662939">
                <a:moveTo>
                  <a:pt x="0" y="0"/>
                </a:moveTo>
                <a:lnTo>
                  <a:pt x="55803" y="0"/>
                </a:lnTo>
                <a:lnTo>
                  <a:pt x="364794" y="394588"/>
                </a:lnTo>
                <a:lnTo>
                  <a:pt x="364794" y="0"/>
                </a:lnTo>
                <a:lnTo>
                  <a:pt x="476427" y="0"/>
                </a:lnTo>
                <a:lnTo>
                  <a:pt x="476427" y="662939"/>
                </a:lnTo>
                <a:lnTo>
                  <a:pt x="429056" y="662939"/>
                </a:lnTo>
                <a:lnTo>
                  <a:pt x="111683" y="249047"/>
                </a:lnTo>
                <a:lnTo>
                  <a:pt x="111683" y="654558"/>
                </a:lnTo>
                <a:lnTo>
                  <a:pt x="0" y="65455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0183" y="1269238"/>
            <a:ext cx="116205" cy="654050"/>
          </a:xfrm>
          <a:custGeom>
            <a:avLst/>
            <a:gdLst/>
            <a:ahLst/>
            <a:cxnLst/>
            <a:rect l="l" t="t" r="r" b="b"/>
            <a:pathLst>
              <a:path w="116205" h="654050">
                <a:moveTo>
                  <a:pt x="0" y="0"/>
                </a:moveTo>
                <a:lnTo>
                  <a:pt x="116090" y="0"/>
                </a:lnTo>
                <a:lnTo>
                  <a:pt x="116090" y="654050"/>
                </a:lnTo>
                <a:lnTo>
                  <a:pt x="0" y="6540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2107" y="1264666"/>
            <a:ext cx="485140" cy="659130"/>
          </a:xfrm>
          <a:custGeom>
            <a:avLst/>
            <a:gdLst/>
            <a:ahLst/>
            <a:cxnLst/>
            <a:rect l="l" t="t" r="r" b="b"/>
            <a:pathLst>
              <a:path w="485139" h="659130">
                <a:moveTo>
                  <a:pt x="174498" y="0"/>
                </a:moveTo>
                <a:lnTo>
                  <a:pt x="229284" y="3352"/>
                </a:lnTo>
                <a:lnTo>
                  <a:pt x="279341" y="13411"/>
                </a:lnTo>
                <a:lnTo>
                  <a:pt x="324660" y="30175"/>
                </a:lnTo>
                <a:lnTo>
                  <a:pt x="365237" y="53644"/>
                </a:lnTo>
                <a:lnTo>
                  <a:pt x="401066" y="83820"/>
                </a:lnTo>
                <a:lnTo>
                  <a:pt x="431241" y="119466"/>
                </a:lnTo>
                <a:lnTo>
                  <a:pt x="454710" y="159501"/>
                </a:lnTo>
                <a:lnTo>
                  <a:pt x="471474" y="203926"/>
                </a:lnTo>
                <a:lnTo>
                  <a:pt x="481533" y="252740"/>
                </a:lnTo>
                <a:lnTo>
                  <a:pt x="484886" y="305943"/>
                </a:lnTo>
                <a:lnTo>
                  <a:pt x="482525" y="362264"/>
                </a:lnTo>
                <a:lnTo>
                  <a:pt x="475445" y="413691"/>
                </a:lnTo>
                <a:lnTo>
                  <a:pt x="463645" y="460222"/>
                </a:lnTo>
                <a:lnTo>
                  <a:pt x="447124" y="501856"/>
                </a:lnTo>
                <a:lnTo>
                  <a:pt x="425883" y="538595"/>
                </a:lnTo>
                <a:lnTo>
                  <a:pt x="399922" y="570436"/>
                </a:lnTo>
                <a:lnTo>
                  <a:pt x="369241" y="597380"/>
                </a:lnTo>
                <a:lnTo>
                  <a:pt x="333840" y="619426"/>
                </a:lnTo>
                <a:lnTo>
                  <a:pt x="293719" y="636573"/>
                </a:lnTo>
                <a:lnTo>
                  <a:pt x="248877" y="648822"/>
                </a:lnTo>
                <a:lnTo>
                  <a:pt x="199315" y="656172"/>
                </a:lnTo>
                <a:lnTo>
                  <a:pt x="145034" y="658622"/>
                </a:lnTo>
                <a:lnTo>
                  <a:pt x="0" y="658622"/>
                </a:lnTo>
                <a:lnTo>
                  <a:pt x="0" y="4953"/>
                </a:lnTo>
                <a:lnTo>
                  <a:pt x="62984" y="2786"/>
                </a:lnTo>
                <a:lnTo>
                  <a:pt x="113061" y="1238"/>
                </a:lnTo>
                <a:lnTo>
                  <a:pt x="150233" y="309"/>
                </a:lnTo>
                <a:lnTo>
                  <a:pt x="17449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10578" y="1262507"/>
            <a:ext cx="502920" cy="661035"/>
          </a:xfrm>
          <a:custGeom>
            <a:avLst/>
            <a:gdLst/>
            <a:ahLst/>
            <a:cxnLst/>
            <a:rect l="l" t="t" r="r" b="b"/>
            <a:pathLst>
              <a:path w="502920" h="661035">
                <a:moveTo>
                  <a:pt x="181228" y="0"/>
                </a:moveTo>
                <a:lnTo>
                  <a:pt x="239629" y="3012"/>
                </a:lnTo>
                <a:lnTo>
                  <a:pt x="290242" y="12051"/>
                </a:lnTo>
                <a:lnTo>
                  <a:pt x="333069" y="27117"/>
                </a:lnTo>
                <a:lnTo>
                  <a:pt x="368109" y="48212"/>
                </a:lnTo>
                <a:lnTo>
                  <a:pt x="395362" y="75338"/>
                </a:lnTo>
                <a:lnTo>
                  <a:pt x="414829" y="108495"/>
                </a:lnTo>
                <a:lnTo>
                  <a:pt x="426509" y="147686"/>
                </a:lnTo>
                <a:lnTo>
                  <a:pt x="430402" y="192912"/>
                </a:lnTo>
                <a:lnTo>
                  <a:pt x="428240" y="221247"/>
                </a:lnTo>
                <a:lnTo>
                  <a:pt x="411007" y="274155"/>
                </a:lnTo>
                <a:lnTo>
                  <a:pt x="377701" y="320849"/>
                </a:lnTo>
                <a:lnTo>
                  <a:pt x="334371" y="354568"/>
                </a:lnTo>
                <a:lnTo>
                  <a:pt x="309372" y="366140"/>
                </a:lnTo>
                <a:lnTo>
                  <a:pt x="502666" y="660780"/>
                </a:lnTo>
                <a:lnTo>
                  <a:pt x="368807" y="660780"/>
                </a:lnTo>
                <a:lnTo>
                  <a:pt x="194182" y="390651"/>
                </a:lnTo>
                <a:lnTo>
                  <a:pt x="179708" y="390298"/>
                </a:lnTo>
                <a:lnTo>
                  <a:pt x="162591" y="389635"/>
                </a:lnTo>
                <a:lnTo>
                  <a:pt x="142855" y="388687"/>
                </a:lnTo>
                <a:lnTo>
                  <a:pt x="120523" y="387476"/>
                </a:lnTo>
                <a:lnTo>
                  <a:pt x="120523" y="660780"/>
                </a:lnTo>
                <a:lnTo>
                  <a:pt x="0" y="660780"/>
                </a:lnTo>
                <a:lnTo>
                  <a:pt x="0" y="6730"/>
                </a:lnTo>
                <a:lnTo>
                  <a:pt x="8358" y="6516"/>
                </a:lnTo>
                <a:lnTo>
                  <a:pt x="23717" y="5873"/>
                </a:lnTo>
                <a:lnTo>
                  <a:pt x="46077" y="4802"/>
                </a:lnTo>
                <a:lnTo>
                  <a:pt x="75437" y="3301"/>
                </a:lnTo>
                <a:lnTo>
                  <a:pt x="106630" y="1875"/>
                </a:lnTo>
                <a:lnTo>
                  <a:pt x="134667" y="841"/>
                </a:lnTo>
                <a:lnTo>
                  <a:pt x="159537" y="212"/>
                </a:lnTo>
                <a:lnTo>
                  <a:pt x="1812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82796" y="1258061"/>
            <a:ext cx="497205" cy="676910"/>
          </a:xfrm>
          <a:custGeom>
            <a:avLst/>
            <a:gdLst/>
            <a:ahLst/>
            <a:cxnLst/>
            <a:rect l="l" t="t" r="r" b="b"/>
            <a:pathLst>
              <a:path w="497204" h="676910">
                <a:moveTo>
                  <a:pt x="299592" y="0"/>
                </a:moveTo>
                <a:lnTo>
                  <a:pt x="352980" y="2861"/>
                </a:lnTo>
                <a:lnTo>
                  <a:pt x="400748" y="11461"/>
                </a:lnTo>
                <a:lnTo>
                  <a:pt x="442896" y="25824"/>
                </a:lnTo>
                <a:lnTo>
                  <a:pt x="479425" y="45974"/>
                </a:lnTo>
                <a:lnTo>
                  <a:pt x="431673" y="141986"/>
                </a:lnTo>
                <a:lnTo>
                  <a:pt x="409289" y="124983"/>
                </a:lnTo>
                <a:lnTo>
                  <a:pt x="381000" y="112839"/>
                </a:lnTo>
                <a:lnTo>
                  <a:pt x="346805" y="105552"/>
                </a:lnTo>
                <a:lnTo>
                  <a:pt x="306704" y="103124"/>
                </a:lnTo>
                <a:lnTo>
                  <a:pt x="267678" y="107408"/>
                </a:lnTo>
                <a:lnTo>
                  <a:pt x="200673" y="141646"/>
                </a:lnTo>
                <a:lnTo>
                  <a:pt x="172719" y="171576"/>
                </a:lnTo>
                <a:lnTo>
                  <a:pt x="149883" y="208149"/>
                </a:lnTo>
                <a:lnTo>
                  <a:pt x="133572" y="249269"/>
                </a:lnTo>
                <a:lnTo>
                  <a:pt x="123785" y="294913"/>
                </a:lnTo>
                <a:lnTo>
                  <a:pt x="120523" y="345059"/>
                </a:lnTo>
                <a:lnTo>
                  <a:pt x="123547" y="394829"/>
                </a:lnTo>
                <a:lnTo>
                  <a:pt x="132619" y="439181"/>
                </a:lnTo>
                <a:lnTo>
                  <a:pt x="147740" y="478129"/>
                </a:lnTo>
                <a:lnTo>
                  <a:pt x="168910" y="511683"/>
                </a:lnTo>
                <a:lnTo>
                  <a:pt x="225504" y="557863"/>
                </a:lnTo>
                <a:lnTo>
                  <a:pt x="298195" y="573277"/>
                </a:lnTo>
                <a:lnTo>
                  <a:pt x="341889" y="569136"/>
                </a:lnTo>
                <a:lnTo>
                  <a:pt x="380571" y="556720"/>
                </a:lnTo>
                <a:lnTo>
                  <a:pt x="414228" y="536041"/>
                </a:lnTo>
                <a:lnTo>
                  <a:pt x="442849" y="507111"/>
                </a:lnTo>
                <a:lnTo>
                  <a:pt x="496824" y="600963"/>
                </a:lnTo>
                <a:lnTo>
                  <a:pt x="465825" y="628121"/>
                </a:lnTo>
                <a:lnTo>
                  <a:pt x="429524" y="649244"/>
                </a:lnTo>
                <a:lnTo>
                  <a:pt x="387918" y="664331"/>
                </a:lnTo>
                <a:lnTo>
                  <a:pt x="341010" y="673384"/>
                </a:lnTo>
                <a:lnTo>
                  <a:pt x="288798" y="676401"/>
                </a:lnTo>
                <a:lnTo>
                  <a:pt x="236448" y="672791"/>
                </a:lnTo>
                <a:lnTo>
                  <a:pt x="188975" y="661962"/>
                </a:lnTo>
                <a:lnTo>
                  <a:pt x="146380" y="643922"/>
                </a:lnTo>
                <a:lnTo>
                  <a:pt x="108661" y="618676"/>
                </a:lnTo>
                <a:lnTo>
                  <a:pt x="75818" y="586232"/>
                </a:lnTo>
                <a:lnTo>
                  <a:pt x="48524" y="547505"/>
                </a:lnTo>
                <a:lnTo>
                  <a:pt x="27294" y="503553"/>
                </a:lnTo>
                <a:lnTo>
                  <a:pt x="12131" y="454366"/>
                </a:lnTo>
                <a:lnTo>
                  <a:pt x="3032" y="399930"/>
                </a:lnTo>
                <a:lnTo>
                  <a:pt x="0" y="340233"/>
                </a:lnTo>
                <a:lnTo>
                  <a:pt x="3354" y="284073"/>
                </a:lnTo>
                <a:lnTo>
                  <a:pt x="13427" y="231724"/>
                </a:lnTo>
                <a:lnTo>
                  <a:pt x="30230" y="183184"/>
                </a:lnTo>
                <a:lnTo>
                  <a:pt x="53774" y="138455"/>
                </a:lnTo>
                <a:lnTo>
                  <a:pt x="84074" y="97536"/>
                </a:lnTo>
                <a:lnTo>
                  <a:pt x="119630" y="62423"/>
                </a:lnTo>
                <a:lnTo>
                  <a:pt x="158949" y="35112"/>
                </a:lnTo>
                <a:lnTo>
                  <a:pt x="202040" y="15605"/>
                </a:lnTo>
                <a:lnTo>
                  <a:pt x="248917" y="3901"/>
                </a:lnTo>
                <a:lnTo>
                  <a:pt x="29959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8825" y="1258061"/>
            <a:ext cx="396240" cy="676910"/>
          </a:xfrm>
          <a:custGeom>
            <a:avLst/>
            <a:gdLst/>
            <a:ahLst/>
            <a:cxnLst/>
            <a:rect l="l" t="t" r="r" b="b"/>
            <a:pathLst>
              <a:path w="396240" h="676910">
                <a:moveTo>
                  <a:pt x="199580" y="0"/>
                </a:moveTo>
                <a:lnTo>
                  <a:pt x="252517" y="2645"/>
                </a:lnTo>
                <a:lnTo>
                  <a:pt x="297922" y="10588"/>
                </a:lnTo>
                <a:lnTo>
                  <a:pt x="335793" y="23842"/>
                </a:lnTo>
                <a:lnTo>
                  <a:pt x="366128" y="42417"/>
                </a:lnTo>
                <a:lnTo>
                  <a:pt x="330847" y="142366"/>
                </a:lnTo>
                <a:lnTo>
                  <a:pt x="299845" y="123271"/>
                </a:lnTo>
                <a:lnTo>
                  <a:pt x="268008" y="109616"/>
                </a:lnTo>
                <a:lnTo>
                  <a:pt x="235332" y="101415"/>
                </a:lnTo>
                <a:lnTo>
                  <a:pt x="201815" y="98678"/>
                </a:lnTo>
                <a:lnTo>
                  <a:pt x="182856" y="99992"/>
                </a:lnTo>
                <a:lnTo>
                  <a:pt x="139534" y="119887"/>
                </a:lnTo>
                <a:lnTo>
                  <a:pt x="118818" y="158839"/>
                </a:lnTo>
                <a:lnTo>
                  <a:pt x="117436" y="175005"/>
                </a:lnTo>
                <a:lnTo>
                  <a:pt x="125221" y="203390"/>
                </a:lnTo>
                <a:lnTo>
                  <a:pt x="148575" y="232346"/>
                </a:lnTo>
                <a:lnTo>
                  <a:pt x="187501" y="261874"/>
                </a:lnTo>
                <a:lnTo>
                  <a:pt x="241998" y="291973"/>
                </a:lnTo>
                <a:lnTo>
                  <a:pt x="272525" y="307738"/>
                </a:lnTo>
                <a:lnTo>
                  <a:pt x="298478" y="322849"/>
                </a:lnTo>
                <a:lnTo>
                  <a:pt x="336651" y="351154"/>
                </a:lnTo>
                <a:lnTo>
                  <a:pt x="362218" y="380396"/>
                </a:lnTo>
                <a:lnTo>
                  <a:pt x="380860" y="414020"/>
                </a:lnTo>
                <a:lnTo>
                  <a:pt x="392244" y="452056"/>
                </a:lnTo>
                <a:lnTo>
                  <a:pt x="396036" y="494284"/>
                </a:lnTo>
                <a:lnTo>
                  <a:pt x="392117" y="532243"/>
                </a:lnTo>
                <a:lnTo>
                  <a:pt x="360755" y="597636"/>
                </a:lnTo>
                <a:lnTo>
                  <a:pt x="333311" y="625093"/>
                </a:lnTo>
                <a:lnTo>
                  <a:pt x="299280" y="647523"/>
                </a:lnTo>
                <a:lnTo>
                  <a:pt x="259919" y="663559"/>
                </a:lnTo>
                <a:lnTo>
                  <a:pt x="215227" y="673189"/>
                </a:lnTo>
                <a:lnTo>
                  <a:pt x="165201" y="676401"/>
                </a:lnTo>
                <a:lnTo>
                  <a:pt x="120557" y="673447"/>
                </a:lnTo>
                <a:lnTo>
                  <a:pt x="78143" y="664575"/>
                </a:lnTo>
                <a:lnTo>
                  <a:pt x="37957" y="649773"/>
                </a:lnTo>
                <a:lnTo>
                  <a:pt x="0" y="629030"/>
                </a:lnTo>
                <a:lnTo>
                  <a:pt x="42862" y="525017"/>
                </a:lnTo>
                <a:lnTo>
                  <a:pt x="77107" y="546113"/>
                </a:lnTo>
                <a:lnTo>
                  <a:pt x="111071" y="561197"/>
                </a:lnTo>
                <a:lnTo>
                  <a:pt x="144753" y="570255"/>
                </a:lnTo>
                <a:lnTo>
                  <a:pt x="178155" y="573277"/>
                </a:lnTo>
                <a:lnTo>
                  <a:pt x="222887" y="568803"/>
                </a:lnTo>
                <a:lnTo>
                  <a:pt x="254839" y="555386"/>
                </a:lnTo>
                <a:lnTo>
                  <a:pt x="274012" y="533040"/>
                </a:lnTo>
                <a:lnTo>
                  <a:pt x="280403" y="501776"/>
                </a:lnTo>
                <a:lnTo>
                  <a:pt x="278895" y="485225"/>
                </a:lnTo>
                <a:lnTo>
                  <a:pt x="256286" y="438023"/>
                </a:lnTo>
                <a:lnTo>
                  <a:pt x="219398" y="405733"/>
                </a:lnTo>
                <a:lnTo>
                  <a:pt x="156946" y="369824"/>
                </a:lnTo>
                <a:lnTo>
                  <a:pt x="122401" y="351799"/>
                </a:lnTo>
                <a:lnTo>
                  <a:pt x="93994" y="335454"/>
                </a:lnTo>
                <a:lnTo>
                  <a:pt x="55587" y="307848"/>
                </a:lnTo>
                <a:lnTo>
                  <a:pt x="23194" y="266128"/>
                </a:lnTo>
                <a:lnTo>
                  <a:pt x="4860" y="214725"/>
                </a:lnTo>
                <a:lnTo>
                  <a:pt x="1346" y="175895"/>
                </a:lnTo>
                <a:lnTo>
                  <a:pt x="4820" y="139529"/>
                </a:lnTo>
                <a:lnTo>
                  <a:pt x="32614" y="76561"/>
                </a:lnTo>
                <a:lnTo>
                  <a:pt x="86694" y="28074"/>
                </a:lnTo>
                <a:lnTo>
                  <a:pt x="158018" y="3119"/>
                </a:lnTo>
                <a:lnTo>
                  <a:pt x="19958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0200" y="2362200"/>
            <a:ext cx="5486400" cy="3877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83" y="1000125"/>
            <a:ext cx="3342652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7169" y="1057402"/>
            <a:ext cx="132842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3947" y="1057275"/>
            <a:ext cx="10185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6925" y="1053719"/>
            <a:ext cx="176402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3092" y="1053719"/>
            <a:ext cx="176402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0548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3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5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57727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0195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7613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4831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4" h="346075">
                <a:moveTo>
                  <a:pt x="0" y="0"/>
                </a:moveTo>
                <a:lnTo>
                  <a:pt x="286143" y="0"/>
                </a:lnTo>
                <a:lnTo>
                  <a:pt x="286143" y="54482"/>
                </a:lnTo>
                <a:lnTo>
                  <a:pt x="171259" y="54482"/>
                </a:lnTo>
                <a:lnTo>
                  <a:pt x="171259" y="345566"/>
                </a:lnTo>
                <a:lnTo>
                  <a:pt x="109931" y="345566"/>
                </a:lnTo>
                <a:lnTo>
                  <a:pt x="10993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2414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89" y="0"/>
                </a:lnTo>
                <a:lnTo>
                  <a:pt x="192722" y="208533"/>
                </a:lnTo>
                <a:lnTo>
                  <a:pt x="192722" y="0"/>
                </a:lnTo>
                <a:lnTo>
                  <a:pt x="251701" y="0"/>
                </a:lnTo>
                <a:lnTo>
                  <a:pt x="251701" y="350265"/>
                </a:lnTo>
                <a:lnTo>
                  <a:pt x="226695" y="350265"/>
                </a:lnTo>
                <a:lnTo>
                  <a:pt x="58978" y="131571"/>
                </a:lnTo>
                <a:lnTo>
                  <a:pt x="58978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9483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28" y="0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6717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2"/>
                </a:lnTo>
                <a:lnTo>
                  <a:pt x="245110" y="95758"/>
                </a:lnTo>
                <a:lnTo>
                  <a:pt x="256158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1208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5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8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7" y="204724"/>
                </a:lnTo>
                <a:lnTo>
                  <a:pt x="63627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8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8763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2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80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74186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70355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59740" y="1776425"/>
            <a:ext cx="4490085" cy="2297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dirty="0">
                <a:latin typeface="Trebuchet MS"/>
                <a:cs typeface="Trebuchet MS"/>
              </a:rPr>
              <a:t>Local name </a:t>
            </a:r>
            <a:r>
              <a:rPr sz="2400" spc="-5" dirty="0">
                <a:latin typeface="Trebuchet MS"/>
                <a:cs typeface="Trebuchet MS"/>
              </a:rPr>
              <a:t>of Sindh is  ‘Mehran’ </a:t>
            </a:r>
            <a:r>
              <a:rPr sz="2400" dirty="0">
                <a:latin typeface="Trebuchet MS"/>
                <a:cs typeface="Trebuchet MS"/>
              </a:rPr>
              <a:t>and </a:t>
            </a:r>
            <a:r>
              <a:rPr sz="2400" spc="-5" dirty="0">
                <a:latin typeface="Trebuchet MS"/>
                <a:cs typeface="Trebuchet MS"/>
              </a:rPr>
              <a:t>it has the title  of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Bab-ul-Islam.</a:t>
            </a:r>
            <a:endParaRPr sz="2400">
              <a:latin typeface="Trebuchet MS"/>
              <a:cs typeface="Trebuchet MS"/>
            </a:endParaRPr>
          </a:p>
          <a:p>
            <a:pPr marL="286385" marR="6985" indent="-274320" algn="just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Sindh is </a:t>
            </a:r>
            <a:r>
              <a:rPr sz="2400" dirty="0">
                <a:latin typeface="Trebuchet MS"/>
                <a:cs typeface="Trebuchet MS"/>
              </a:rPr>
              <a:t>separated </a:t>
            </a:r>
            <a:r>
              <a:rPr sz="2400" spc="-10" dirty="0">
                <a:latin typeface="Trebuchet MS"/>
                <a:cs typeface="Trebuchet MS"/>
              </a:rPr>
              <a:t>by  </a:t>
            </a:r>
            <a:r>
              <a:rPr sz="2400" spc="-5" dirty="0">
                <a:latin typeface="Trebuchet MS"/>
                <a:cs typeface="Trebuchet MS"/>
              </a:rPr>
              <a:t>Baluchistan with the help </a:t>
            </a:r>
            <a:r>
              <a:rPr sz="2400" spc="-10" dirty="0">
                <a:latin typeface="Trebuchet MS"/>
                <a:cs typeface="Trebuchet MS"/>
              </a:rPr>
              <a:t>of  </a:t>
            </a:r>
            <a:r>
              <a:rPr sz="2400" spc="-5" dirty="0">
                <a:latin typeface="Trebuchet MS"/>
                <a:cs typeface="Trebuchet MS"/>
              </a:rPr>
              <a:t>River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Indus.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57800" y="1752600"/>
            <a:ext cx="2740152" cy="3657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792" y="1000252"/>
            <a:ext cx="4287443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86759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05075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2892" y="1057402"/>
            <a:ext cx="132841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2257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1" y="0"/>
                </a:lnTo>
                <a:lnTo>
                  <a:pt x="220471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83660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7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35960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63" y="0"/>
                </a:lnTo>
                <a:lnTo>
                  <a:pt x="192658" y="208533"/>
                </a:lnTo>
                <a:lnTo>
                  <a:pt x="192658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4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62936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85188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3336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81"/>
                </a:lnTo>
                <a:lnTo>
                  <a:pt x="198755" y="135381"/>
                </a:lnTo>
                <a:lnTo>
                  <a:pt x="198755" y="0"/>
                </a:lnTo>
                <a:lnTo>
                  <a:pt x="259461" y="0"/>
                </a:lnTo>
                <a:lnTo>
                  <a:pt x="259461" y="345566"/>
                </a:lnTo>
                <a:lnTo>
                  <a:pt x="198755" y="345566"/>
                </a:lnTo>
                <a:lnTo>
                  <a:pt x="198755" y="189864"/>
                </a:lnTo>
                <a:lnTo>
                  <a:pt x="61340" y="189864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9302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89" y="0"/>
                </a:lnTo>
                <a:lnTo>
                  <a:pt x="192722" y="208533"/>
                </a:lnTo>
                <a:lnTo>
                  <a:pt x="192722" y="0"/>
                </a:lnTo>
                <a:lnTo>
                  <a:pt x="251701" y="0"/>
                </a:lnTo>
                <a:lnTo>
                  <a:pt x="251701" y="350265"/>
                </a:lnTo>
                <a:lnTo>
                  <a:pt x="226695" y="350265"/>
                </a:lnTo>
                <a:lnTo>
                  <a:pt x="58978" y="131571"/>
                </a:lnTo>
                <a:lnTo>
                  <a:pt x="58978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6371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28" y="0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2390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40" h="347980">
                <a:moveTo>
                  <a:pt x="92252" y="0"/>
                </a:moveTo>
                <a:lnTo>
                  <a:pt x="159896" y="11064"/>
                </a:lnTo>
                <a:lnTo>
                  <a:pt x="212013" y="44322"/>
                </a:lnTo>
                <a:lnTo>
                  <a:pt x="245160" y="95758"/>
                </a:lnTo>
                <a:lnTo>
                  <a:pt x="256209" y="161670"/>
                </a:lnTo>
                <a:lnTo>
                  <a:pt x="251224" y="218598"/>
                </a:lnTo>
                <a:lnTo>
                  <a:pt x="236266" y="265175"/>
                </a:lnTo>
                <a:lnTo>
                  <a:pt x="211331" y="301402"/>
                </a:lnTo>
                <a:lnTo>
                  <a:pt x="176416" y="327279"/>
                </a:lnTo>
                <a:lnTo>
                  <a:pt x="131517" y="342804"/>
                </a:lnTo>
                <a:lnTo>
                  <a:pt x="7663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95" y="1500"/>
                </a:lnTo>
                <a:lnTo>
                  <a:pt x="59766" y="666"/>
                </a:lnTo>
                <a:lnTo>
                  <a:pt x="79417" y="166"/>
                </a:lnTo>
                <a:lnTo>
                  <a:pt x="9225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77030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9" y="0"/>
                </a:lnTo>
                <a:lnTo>
                  <a:pt x="303657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95347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5" y="350265"/>
                </a:lnTo>
                <a:lnTo>
                  <a:pt x="210692" y="280162"/>
                </a:lnTo>
                <a:lnTo>
                  <a:pt x="92328" y="280162"/>
                </a:lnTo>
                <a:lnTo>
                  <a:pt x="68198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00066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1134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20" h="357505">
                <a:moveTo>
                  <a:pt x="175005" y="0"/>
                </a:moveTo>
                <a:lnTo>
                  <a:pt x="202340" y="2139"/>
                </a:lnTo>
                <a:lnTo>
                  <a:pt x="227568" y="8540"/>
                </a:lnTo>
                <a:lnTo>
                  <a:pt x="250676" y="19180"/>
                </a:lnTo>
                <a:lnTo>
                  <a:pt x="271652" y="34036"/>
                </a:lnTo>
                <a:lnTo>
                  <a:pt x="245999" y="83312"/>
                </a:lnTo>
                <a:lnTo>
                  <a:pt x="239831" y="78476"/>
                </a:lnTo>
                <a:lnTo>
                  <a:pt x="232187" y="73675"/>
                </a:lnTo>
                <a:lnTo>
                  <a:pt x="191420" y="56991"/>
                </a:lnTo>
                <a:lnTo>
                  <a:pt x="173609" y="54610"/>
                </a:lnTo>
                <a:lnTo>
                  <a:pt x="149437" y="56757"/>
                </a:lnTo>
                <a:lnTo>
                  <a:pt x="109190" y="74005"/>
                </a:lnTo>
                <a:lnTo>
                  <a:pt x="80182" y="107870"/>
                </a:lnTo>
                <a:lnTo>
                  <a:pt x="65462" y="154162"/>
                </a:lnTo>
                <a:lnTo>
                  <a:pt x="63626" y="181737"/>
                </a:lnTo>
                <a:lnTo>
                  <a:pt x="65436" y="207902"/>
                </a:lnTo>
                <a:lnTo>
                  <a:pt x="79914" y="251995"/>
                </a:lnTo>
                <a:lnTo>
                  <a:pt x="108295" y="284356"/>
                </a:lnTo>
                <a:lnTo>
                  <a:pt x="147625" y="300843"/>
                </a:lnTo>
                <a:lnTo>
                  <a:pt x="171195" y="302895"/>
                </a:lnTo>
                <a:lnTo>
                  <a:pt x="186862" y="301775"/>
                </a:lnTo>
                <a:lnTo>
                  <a:pt x="225170" y="284988"/>
                </a:lnTo>
                <a:lnTo>
                  <a:pt x="225170" y="217043"/>
                </a:lnTo>
                <a:lnTo>
                  <a:pt x="177291" y="217043"/>
                </a:lnTo>
                <a:lnTo>
                  <a:pt x="177291" y="164719"/>
                </a:lnTo>
                <a:lnTo>
                  <a:pt x="286512" y="164719"/>
                </a:lnTo>
                <a:lnTo>
                  <a:pt x="286512" y="319405"/>
                </a:lnTo>
                <a:lnTo>
                  <a:pt x="246578" y="341872"/>
                </a:lnTo>
                <a:lnTo>
                  <a:pt x="195611" y="354885"/>
                </a:lnTo>
                <a:lnTo>
                  <a:pt x="161289" y="357377"/>
                </a:lnTo>
                <a:lnTo>
                  <a:pt x="126069" y="354349"/>
                </a:lnTo>
                <a:lnTo>
                  <a:pt x="67153" y="330053"/>
                </a:lnTo>
                <a:lnTo>
                  <a:pt x="24431" y="282402"/>
                </a:lnTo>
                <a:lnTo>
                  <a:pt x="2714" y="218064"/>
                </a:lnTo>
                <a:lnTo>
                  <a:pt x="0" y="180086"/>
                </a:lnTo>
                <a:lnTo>
                  <a:pt x="2954" y="141960"/>
                </a:lnTo>
                <a:lnTo>
                  <a:pt x="26628" y="76948"/>
                </a:lnTo>
                <a:lnTo>
                  <a:pt x="73136" y="28182"/>
                </a:lnTo>
                <a:lnTo>
                  <a:pt x="136953" y="3139"/>
                </a:lnTo>
                <a:lnTo>
                  <a:pt x="175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2539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20" h="357505">
                <a:moveTo>
                  <a:pt x="175006" y="0"/>
                </a:moveTo>
                <a:lnTo>
                  <a:pt x="202340" y="2139"/>
                </a:lnTo>
                <a:lnTo>
                  <a:pt x="227568" y="8540"/>
                </a:lnTo>
                <a:lnTo>
                  <a:pt x="250676" y="19180"/>
                </a:lnTo>
                <a:lnTo>
                  <a:pt x="271652" y="34036"/>
                </a:lnTo>
                <a:lnTo>
                  <a:pt x="245999" y="83312"/>
                </a:lnTo>
                <a:lnTo>
                  <a:pt x="239831" y="78476"/>
                </a:lnTo>
                <a:lnTo>
                  <a:pt x="232187" y="73675"/>
                </a:lnTo>
                <a:lnTo>
                  <a:pt x="191420" y="56991"/>
                </a:lnTo>
                <a:lnTo>
                  <a:pt x="173609" y="54610"/>
                </a:lnTo>
                <a:lnTo>
                  <a:pt x="149437" y="56757"/>
                </a:lnTo>
                <a:lnTo>
                  <a:pt x="109190" y="74005"/>
                </a:lnTo>
                <a:lnTo>
                  <a:pt x="80182" y="107870"/>
                </a:lnTo>
                <a:lnTo>
                  <a:pt x="65462" y="154162"/>
                </a:lnTo>
                <a:lnTo>
                  <a:pt x="63627" y="181737"/>
                </a:lnTo>
                <a:lnTo>
                  <a:pt x="65436" y="207902"/>
                </a:lnTo>
                <a:lnTo>
                  <a:pt x="79914" y="251995"/>
                </a:lnTo>
                <a:lnTo>
                  <a:pt x="108295" y="284356"/>
                </a:lnTo>
                <a:lnTo>
                  <a:pt x="147625" y="300843"/>
                </a:lnTo>
                <a:lnTo>
                  <a:pt x="171196" y="302895"/>
                </a:lnTo>
                <a:lnTo>
                  <a:pt x="186862" y="301775"/>
                </a:lnTo>
                <a:lnTo>
                  <a:pt x="225171" y="284988"/>
                </a:lnTo>
                <a:lnTo>
                  <a:pt x="225171" y="217043"/>
                </a:lnTo>
                <a:lnTo>
                  <a:pt x="177292" y="217043"/>
                </a:lnTo>
                <a:lnTo>
                  <a:pt x="177292" y="164719"/>
                </a:lnTo>
                <a:lnTo>
                  <a:pt x="286512" y="164719"/>
                </a:lnTo>
                <a:lnTo>
                  <a:pt x="286512" y="319405"/>
                </a:lnTo>
                <a:lnTo>
                  <a:pt x="246578" y="341872"/>
                </a:lnTo>
                <a:lnTo>
                  <a:pt x="195611" y="354885"/>
                </a:lnTo>
                <a:lnTo>
                  <a:pt x="161290" y="357377"/>
                </a:lnTo>
                <a:lnTo>
                  <a:pt x="126069" y="354349"/>
                </a:lnTo>
                <a:lnTo>
                  <a:pt x="67153" y="330053"/>
                </a:lnTo>
                <a:lnTo>
                  <a:pt x="24431" y="282402"/>
                </a:lnTo>
                <a:lnTo>
                  <a:pt x="2714" y="218064"/>
                </a:lnTo>
                <a:lnTo>
                  <a:pt x="0" y="180086"/>
                </a:lnTo>
                <a:lnTo>
                  <a:pt x="2954" y="141960"/>
                </a:lnTo>
                <a:lnTo>
                  <a:pt x="26628" y="76948"/>
                </a:lnTo>
                <a:lnTo>
                  <a:pt x="73136" y="28182"/>
                </a:lnTo>
                <a:lnTo>
                  <a:pt x="136953" y="3139"/>
                </a:lnTo>
                <a:lnTo>
                  <a:pt x="175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1792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48" y="0"/>
                </a:moveTo>
                <a:lnTo>
                  <a:pt x="133413" y="1404"/>
                </a:lnTo>
                <a:lnTo>
                  <a:pt x="157399" y="5619"/>
                </a:lnTo>
                <a:lnTo>
                  <a:pt x="177405" y="12644"/>
                </a:lnTo>
                <a:lnTo>
                  <a:pt x="193433" y="22478"/>
                </a:lnTo>
                <a:lnTo>
                  <a:pt x="174790" y="75311"/>
                </a:lnTo>
                <a:lnTo>
                  <a:pt x="158414" y="65216"/>
                </a:lnTo>
                <a:lnTo>
                  <a:pt x="141593" y="57991"/>
                </a:lnTo>
                <a:lnTo>
                  <a:pt x="124328" y="53647"/>
                </a:lnTo>
                <a:lnTo>
                  <a:pt x="106616" y="52197"/>
                </a:lnTo>
                <a:lnTo>
                  <a:pt x="96601" y="52889"/>
                </a:lnTo>
                <a:lnTo>
                  <a:pt x="64955" y="76263"/>
                </a:lnTo>
                <a:lnTo>
                  <a:pt x="62039" y="92583"/>
                </a:lnTo>
                <a:lnTo>
                  <a:pt x="66152" y="107584"/>
                </a:lnTo>
                <a:lnTo>
                  <a:pt x="78490" y="122872"/>
                </a:lnTo>
                <a:lnTo>
                  <a:pt x="99056" y="138445"/>
                </a:lnTo>
                <a:lnTo>
                  <a:pt x="127850" y="154305"/>
                </a:lnTo>
                <a:lnTo>
                  <a:pt x="143978" y="162615"/>
                </a:lnTo>
                <a:lnTo>
                  <a:pt x="157691" y="170592"/>
                </a:lnTo>
                <a:lnTo>
                  <a:pt x="191369" y="201041"/>
                </a:lnTo>
                <a:lnTo>
                  <a:pt x="207230" y="238934"/>
                </a:lnTo>
                <a:lnTo>
                  <a:pt x="209232" y="261238"/>
                </a:lnTo>
                <a:lnTo>
                  <a:pt x="207161" y="281267"/>
                </a:lnTo>
                <a:lnTo>
                  <a:pt x="190592" y="315799"/>
                </a:lnTo>
                <a:lnTo>
                  <a:pt x="158117" y="342161"/>
                </a:lnTo>
                <a:lnTo>
                  <a:pt x="113706" y="355687"/>
                </a:lnTo>
                <a:lnTo>
                  <a:pt x="87274" y="357377"/>
                </a:lnTo>
                <a:lnTo>
                  <a:pt x="63688" y="355828"/>
                </a:lnTo>
                <a:lnTo>
                  <a:pt x="41279" y="351170"/>
                </a:lnTo>
                <a:lnTo>
                  <a:pt x="20049" y="343394"/>
                </a:lnTo>
                <a:lnTo>
                  <a:pt x="0" y="332486"/>
                </a:lnTo>
                <a:lnTo>
                  <a:pt x="22644" y="277495"/>
                </a:lnTo>
                <a:lnTo>
                  <a:pt x="40734" y="288643"/>
                </a:lnTo>
                <a:lnTo>
                  <a:pt x="58677" y="296576"/>
                </a:lnTo>
                <a:lnTo>
                  <a:pt x="76472" y="301319"/>
                </a:lnTo>
                <a:lnTo>
                  <a:pt x="94119" y="302895"/>
                </a:lnTo>
                <a:lnTo>
                  <a:pt x="117755" y="300537"/>
                </a:lnTo>
                <a:lnTo>
                  <a:pt x="134639" y="293465"/>
                </a:lnTo>
                <a:lnTo>
                  <a:pt x="144768" y="281678"/>
                </a:lnTo>
                <a:lnTo>
                  <a:pt x="148145" y="265175"/>
                </a:lnTo>
                <a:lnTo>
                  <a:pt x="147348" y="256434"/>
                </a:lnTo>
                <a:lnTo>
                  <a:pt x="127347" y="223206"/>
                </a:lnTo>
                <a:lnTo>
                  <a:pt x="82918" y="195452"/>
                </a:lnTo>
                <a:lnTo>
                  <a:pt x="64663" y="185975"/>
                </a:lnTo>
                <a:lnTo>
                  <a:pt x="49653" y="177355"/>
                </a:lnTo>
                <a:lnTo>
                  <a:pt x="17160" y="148637"/>
                </a:lnTo>
                <a:lnTo>
                  <a:pt x="1175" y="103489"/>
                </a:lnTo>
                <a:lnTo>
                  <a:pt x="711" y="92963"/>
                </a:lnTo>
                <a:lnTo>
                  <a:pt x="2545" y="73796"/>
                </a:lnTo>
                <a:lnTo>
                  <a:pt x="30073" y="26415"/>
                </a:lnTo>
                <a:lnTo>
                  <a:pt x="63603" y="6635"/>
                </a:lnTo>
                <a:lnTo>
                  <a:pt x="83485" y="1662"/>
                </a:lnTo>
                <a:lnTo>
                  <a:pt x="10544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5940" y="1632331"/>
            <a:ext cx="7083425" cy="1214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There </a:t>
            </a:r>
            <a:r>
              <a:rPr sz="2600" spc="-5" dirty="0">
                <a:latin typeface="Trebuchet MS"/>
                <a:cs typeface="Trebuchet MS"/>
              </a:rPr>
              <a:t>are </a:t>
            </a:r>
            <a:r>
              <a:rPr sz="2600" dirty="0">
                <a:latin typeface="Trebuchet MS"/>
                <a:cs typeface="Trebuchet MS"/>
              </a:rPr>
              <a:t>five </a:t>
            </a:r>
            <a:r>
              <a:rPr sz="2600" spc="-5" dirty="0">
                <a:latin typeface="Trebuchet MS"/>
                <a:cs typeface="Trebuchet MS"/>
              </a:rPr>
              <a:t>languages spoken </a:t>
            </a:r>
            <a:r>
              <a:rPr sz="2600" dirty="0">
                <a:latin typeface="Trebuchet MS"/>
                <a:cs typeface="Trebuchet MS"/>
              </a:rPr>
              <a:t>in sindh.  They </a:t>
            </a:r>
            <a:r>
              <a:rPr sz="2600" spc="-5" dirty="0">
                <a:latin typeface="Trebuchet MS"/>
                <a:cs typeface="Trebuchet MS"/>
              </a:rPr>
              <a:t>are sindhi, lasi, kutchi, thari, and sindhi  </a:t>
            </a:r>
            <a:r>
              <a:rPr sz="2600" dirty="0">
                <a:latin typeface="Trebuchet MS"/>
                <a:cs typeface="Trebuchet MS"/>
              </a:rPr>
              <a:t>saraiki.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50742" y="2797886"/>
            <a:ext cx="457834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900" spc="7" baseline="-17094" dirty="0">
                <a:latin typeface="Trebuchet MS"/>
                <a:cs typeface="Trebuchet MS"/>
              </a:rPr>
              <a:t>3</a:t>
            </a:r>
            <a:r>
              <a:rPr sz="1700" spc="5" dirty="0">
                <a:latin typeface="Trebuchet MS"/>
                <a:cs typeface="Trebuchet MS"/>
              </a:rPr>
              <a:t>rd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5940" y="2896946"/>
            <a:ext cx="708342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  <a:tab pos="1431290" algn="l"/>
                <a:tab pos="1910080" algn="l"/>
                <a:tab pos="3283585" algn="l"/>
                <a:tab pos="4251325" algn="l"/>
                <a:tab pos="5752465" algn="l"/>
              </a:tabLst>
            </a:pPr>
            <a:r>
              <a:rPr sz="2600" dirty="0">
                <a:latin typeface="Trebuchet MS"/>
                <a:cs typeface="Trebuchet MS"/>
              </a:rPr>
              <a:t>Sindhi	is	</a:t>
            </a:r>
            <a:r>
              <a:rPr sz="2600" spc="-5" dirty="0">
                <a:latin typeface="Trebuchet MS"/>
                <a:cs typeface="Trebuchet MS"/>
              </a:rPr>
              <a:t>the	</a:t>
            </a:r>
            <a:r>
              <a:rPr sz="2600" dirty="0">
                <a:latin typeface="Trebuchet MS"/>
                <a:cs typeface="Trebuchet MS"/>
              </a:rPr>
              <a:t>most	</a:t>
            </a:r>
            <a:r>
              <a:rPr sz="2600" spc="-5" dirty="0">
                <a:latin typeface="Trebuchet MS"/>
                <a:cs typeface="Trebuchet MS"/>
              </a:rPr>
              <a:t>common	language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0259" y="3293745"/>
            <a:ext cx="662114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Trebuchet MS"/>
                <a:cs typeface="Trebuchet MS"/>
              </a:rPr>
              <a:t>spoken </a:t>
            </a:r>
            <a:r>
              <a:rPr sz="2600" dirty="0">
                <a:latin typeface="Trebuchet MS"/>
                <a:cs typeface="Trebuchet MS"/>
              </a:rPr>
              <a:t>in </a:t>
            </a:r>
            <a:r>
              <a:rPr sz="2600" spc="-20" dirty="0">
                <a:latin typeface="Trebuchet MS"/>
                <a:cs typeface="Trebuchet MS"/>
              </a:rPr>
              <a:t>Pakistan </a:t>
            </a:r>
            <a:r>
              <a:rPr sz="2600" spc="-5" dirty="0">
                <a:latin typeface="Trebuchet MS"/>
                <a:cs typeface="Trebuchet MS"/>
              </a:rPr>
              <a:t>after </a:t>
            </a:r>
            <a:r>
              <a:rPr sz="2600" dirty="0">
                <a:latin typeface="Trebuchet MS"/>
                <a:cs typeface="Trebuchet MS"/>
              </a:rPr>
              <a:t>Punjabi </a:t>
            </a:r>
            <a:r>
              <a:rPr sz="2600" spc="-5" dirty="0">
                <a:latin typeface="Trebuchet MS"/>
                <a:cs typeface="Trebuchet MS"/>
              </a:rPr>
              <a:t>and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Pashto.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792" y="1000252"/>
            <a:ext cx="3482771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23389" y="1057402"/>
            <a:ext cx="132842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2892" y="1057402"/>
            <a:ext cx="132841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36570" y="1057275"/>
            <a:ext cx="101853" cy="100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7584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69489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5188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3336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81"/>
                </a:lnTo>
                <a:lnTo>
                  <a:pt x="198755" y="135381"/>
                </a:lnTo>
                <a:lnTo>
                  <a:pt x="198755" y="0"/>
                </a:lnTo>
                <a:lnTo>
                  <a:pt x="259461" y="0"/>
                </a:lnTo>
                <a:lnTo>
                  <a:pt x="259461" y="345566"/>
                </a:lnTo>
                <a:lnTo>
                  <a:pt x="198755" y="345566"/>
                </a:lnTo>
                <a:lnTo>
                  <a:pt x="198755" y="189864"/>
                </a:lnTo>
                <a:lnTo>
                  <a:pt x="61340" y="189864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9302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89" y="0"/>
                </a:lnTo>
                <a:lnTo>
                  <a:pt x="192722" y="208533"/>
                </a:lnTo>
                <a:lnTo>
                  <a:pt x="192722" y="0"/>
                </a:lnTo>
                <a:lnTo>
                  <a:pt x="251701" y="0"/>
                </a:lnTo>
                <a:lnTo>
                  <a:pt x="251701" y="350265"/>
                </a:lnTo>
                <a:lnTo>
                  <a:pt x="226695" y="350265"/>
                </a:lnTo>
                <a:lnTo>
                  <a:pt x="58978" y="131571"/>
                </a:lnTo>
                <a:lnTo>
                  <a:pt x="58978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6371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28" y="0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62936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2"/>
                </a:lnTo>
                <a:lnTo>
                  <a:pt x="245110" y="95758"/>
                </a:lnTo>
                <a:lnTo>
                  <a:pt x="256158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2390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40" h="347980">
                <a:moveTo>
                  <a:pt x="92252" y="0"/>
                </a:moveTo>
                <a:lnTo>
                  <a:pt x="159896" y="11064"/>
                </a:lnTo>
                <a:lnTo>
                  <a:pt x="212013" y="44322"/>
                </a:lnTo>
                <a:lnTo>
                  <a:pt x="245160" y="95758"/>
                </a:lnTo>
                <a:lnTo>
                  <a:pt x="256209" y="161670"/>
                </a:lnTo>
                <a:lnTo>
                  <a:pt x="251224" y="218598"/>
                </a:lnTo>
                <a:lnTo>
                  <a:pt x="236266" y="265175"/>
                </a:lnTo>
                <a:lnTo>
                  <a:pt x="211331" y="301402"/>
                </a:lnTo>
                <a:lnTo>
                  <a:pt x="176416" y="327279"/>
                </a:lnTo>
                <a:lnTo>
                  <a:pt x="131517" y="342804"/>
                </a:lnTo>
                <a:lnTo>
                  <a:pt x="7663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95" y="1500"/>
                </a:lnTo>
                <a:lnTo>
                  <a:pt x="59766" y="666"/>
                </a:lnTo>
                <a:lnTo>
                  <a:pt x="79417" y="166"/>
                </a:lnTo>
                <a:lnTo>
                  <a:pt x="9225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73832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8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8" y="349123"/>
                </a:lnTo>
                <a:lnTo>
                  <a:pt x="102616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7" y="204724"/>
                </a:lnTo>
                <a:lnTo>
                  <a:pt x="63627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8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5395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09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4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74186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27298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09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4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792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48" y="0"/>
                </a:moveTo>
                <a:lnTo>
                  <a:pt x="133413" y="1404"/>
                </a:lnTo>
                <a:lnTo>
                  <a:pt x="157399" y="5619"/>
                </a:lnTo>
                <a:lnTo>
                  <a:pt x="177405" y="12644"/>
                </a:lnTo>
                <a:lnTo>
                  <a:pt x="193433" y="22478"/>
                </a:lnTo>
                <a:lnTo>
                  <a:pt x="174790" y="75311"/>
                </a:lnTo>
                <a:lnTo>
                  <a:pt x="158414" y="65216"/>
                </a:lnTo>
                <a:lnTo>
                  <a:pt x="141593" y="57991"/>
                </a:lnTo>
                <a:lnTo>
                  <a:pt x="124328" y="53647"/>
                </a:lnTo>
                <a:lnTo>
                  <a:pt x="106616" y="52197"/>
                </a:lnTo>
                <a:lnTo>
                  <a:pt x="96601" y="52889"/>
                </a:lnTo>
                <a:lnTo>
                  <a:pt x="64955" y="76263"/>
                </a:lnTo>
                <a:lnTo>
                  <a:pt x="62039" y="92583"/>
                </a:lnTo>
                <a:lnTo>
                  <a:pt x="66152" y="107584"/>
                </a:lnTo>
                <a:lnTo>
                  <a:pt x="78490" y="122872"/>
                </a:lnTo>
                <a:lnTo>
                  <a:pt x="99056" y="138445"/>
                </a:lnTo>
                <a:lnTo>
                  <a:pt x="127850" y="154305"/>
                </a:lnTo>
                <a:lnTo>
                  <a:pt x="143978" y="162615"/>
                </a:lnTo>
                <a:lnTo>
                  <a:pt x="157691" y="170592"/>
                </a:lnTo>
                <a:lnTo>
                  <a:pt x="191369" y="201041"/>
                </a:lnTo>
                <a:lnTo>
                  <a:pt x="207230" y="238934"/>
                </a:lnTo>
                <a:lnTo>
                  <a:pt x="209232" y="261238"/>
                </a:lnTo>
                <a:lnTo>
                  <a:pt x="207161" y="281267"/>
                </a:lnTo>
                <a:lnTo>
                  <a:pt x="190592" y="315799"/>
                </a:lnTo>
                <a:lnTo>
                  <a:pt x="158117" y="342161"/>
                </a:lnTo>
                <a:lnTo>
                  <a:pt x="113706" y="355687"/>
                </a:lnTo>
                <a:lnTo>
                  <a:pt x="87274" y="357377"/>
                </a:lnTo>
                <a:lnTo>
                  <a:pt x="63688" y="355828"/>
                </a:lnTo>
                <a:lnTo>
                  <a:pt x="41279" y="351170"/>
                </a:lnTo>
                <a:lnTo>
                  <a:pt x="20049" y="343394"/>
                </a:lnTo>
                <a:lnTo>
                  <a:pt x="0" y="332486"/>
                </a:lnTo>
                <a:lnTo>
                  <a:pt x="22644" y="277495"/>
                </a:lnTo>
                <a:lnTo>
                  <a:pt x="40734" y="288643"/>
                </a:lnTo>
                <a:lnTo>
                  <a:pt x="58677" y="296576"/>
                </a:lnTo>
                <a:lnTo>
                  <a:pt x="76472" y="301319"/>
                </a:lnTo>
                <a:lnTo>
                  <a:pt x="94119" y="302895"/>
                </a:lnTo>
                <a:lnTo>
                  <a:pt x="117755" y="300537"/>
                </a:lnTo>
                <a:lnTo>
                  <a:pt x="134639" y="293465"/>
                </a:lnTo>
                <a:lnTo>
                  <a:pt x="144768" y="281678"/>
                </a:lnTo>
                <a:lnTo>
                  <a:pt x="148145" y="265175"/>
                </a:lnTo>
                <a:lnTo>
                  <a:pt x="147348" y="256434"/>
                </a:lnTo>
                <a:lnTo>
                  <a:pt x="127347" y="223206"/>
                </a:lnTo>
                <a:lnTo>
                  <a:pt x="82918" y="195452"/>
                </a:lnTo>
                <a:lnTo>
                  <a:pt x="64663" y="185975"/>
                </a:lnTo>
                <a:lnTo>
                  <a:pt x="49653" y="177355"/>
                </a:lnTo>
                <a:lnTo>
                  <a:pt x="17160" y="148637"/>
                </a:lnTo>
                <a:lnTo>
                  <a:pt x="1175" y="103489"/>
                </a:lnTo>
                <a:lnTo>
                  <a:pt x="711" y="92963"/>
                </a:lnTo>
                <a:lnTo>
                  <a:pt x="2545" y="73796"/>
                </a:lnTo>
                <a:lnTo>
                  <a:pt x="30073" y="26415"/>
                </a:lnTo>
                <a:lnTo>
                  <a:pt x="63603" y="6635"/>
                </a:lnTo>
                <a:lnTo>
                  <a:pt x="83485" y="1662"/>
                </a:lnTo>
                <a:lnTo>
                  <a:pt x="10544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1633854"/>
            <a:ext cx="708088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Sindhi people </a:t>
            </a:r>
            <a:r>
              <a:rPr sz="2400" dirty="0">
                <a:latin typeface="Trebuchet MS"/>
                <a:cs typeface="Trebuchet MS"/>
              </a:rPr>
              <a:t>wear </a:t>
            </a:r>
            <a:r>
              <a:rPr sz="2400" spc="-5" dirty="0">
                <a:latin typeface="Trebuchet MS"/>
                <a:cs typeface="Trebuchet MS"/>
              </a:rPr>
              <a:t>loose kameez and </a:t>
            </a:r>
            <a:r>
              <a:rPr sz="2400" spc="-40" dirty="0">
                <a:latin typeface="Trebuchet MS"/>
                <a:cs typeface="Trebuchet MS"/>
              </a:rPr>
              <a:t>shalwar. </a:t>
            </a:r>
            <a:r>
              <a:rPr sz="2400" spc="64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People </a:t>
            </a:r>
            <a:r>
              <a:rPr sz="2400" spc="-5" dirty="0">
                <a:latin typeface="Trebuchet MS"/>
                <a:cs typeface="Trebuchet MS"/>
              </a:rPr>
              <a:t>of sindh </a:t>
            </a:r>
            <a:r>
              <a:rPr sz="2400" dirty="0">
                <a:latin typeface="Trebuchet MS"/>
                <a:cs typeface="Trebuchet MS"/>
              </a:rPr>
              <a:t>love to </a:t>
            </a:r>
            <a:r>
              <a:rPr sz="2400" spc="-5" dirty="0">
                <a:latin typeface="Trebuchet MS"/>
                <a:cs typeface="Trebuchet MS"/>
              </a:rPr>
              <a:t>wear </a:t>
            </a:r>
            <a:r>
              <a:rPr sz="2400" dirty="0">
                <a:latin typeface="Trebuchet MS"/>
                <a:cs typeface="Trebuchet MS"/>
              </a:rPr>
              <a:t>sindhi toppi </a:t>
            </a:r>
            <a:r>
              <a:rPr sz="2400" spc="-5" dirty="0">
                <a:latin typeface="Trebuchet MS"/>
                <a:cs typeface="Trebuchet MS"/>
              </a:rPr>
              <a:t>that is  the most eminent </a:t>
            </a:r>
            <a:r>
              <a:rPr sz="2400" dirty="0">
                <a:latin typeface="Trebuchet MS"/>
                <a:cs typeface="Trebuchet MS"/>
              </a:rPr>
              <a:t>feature </a:t>
            </a:r>
            <a:r>
              <a:rPr sz="2400" spc="-5" dirty="0">
                <a:latin typeface="Trebuchet MS"/>
                <a:cs typeface="Trebuchet MS"/>
              </a:rPr>
              <a:t>of sindhi</a:t>
            </a:r>
            <a:r>
              <a:rPr sz="2400" spc="4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culture.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95598" y="2807334"/>
            <a:ext cx="8832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4629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Trebuchet MS"/>
                <a:cs typeface="Trebuchet MS"/>
              </a:rPr>
              <a:t>h</a:t>
            </a:r>
            <a:r>
              <a:rPr sz="2400" spc="-5" dirty="0">
                <a:latin typeface="Trebuchet MS"/>
                <a:cs typeface="Trebuchet MS"/>
              </a:rPr>
              <a:t>ave  some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63339" y="2807334"/>
            <a:ext cx="17208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3840">
              <a:lnSpc>
                <a:spcPct val="100000"/>
              </a:lnSpc>
              <a:spcBef>
                <a:spcPts val="100"/>
              </a:spcBef>
              <a:tabLst>
                <a:tab pos="1250315" algn="l"/>
              </a:tabLst>
            </a:pPr>
            <a:r>
              <a:rPr sz="2400" spc="-5" dirty="0">
                <a:latin typeface="Trebuchet MS"/>
                <a:cs typeface="Trebuchet MS"/>
              </a:rPr>
              <a:t>different  wom</a:t>
            </a:r>
            <a:r>
              <a:rPr sz="2400" spc="5" dirty="0">
                <a:latin typeface="Trebuchet MS"/>
                <a:cs typeface="Trebuchet MS"/>
              </a:rPr>
              <a:t>e</a:t>
            </a:r>
            <a:r>
              <a:rPr sz="2400" dirty="0">
                <a:latin typeface="Trebuchet MS"/>
                <a:cs typeface="Trebuchet MS"/>
              </a:rPr>
              <a:t>n	</a:t>
            </a:r>
            <a:r>
              <a:rPr sz="2400" spc="5" dirty="0">
                <a:latin typeface="Trebuchet MS"/>
                <a:cs typeface="Trebuchet MS"/>
              </a:rPr>
              <a:t>u</a:t>
            </a:r>
            <a:r>
              <a:rPr sz="2400" dirty="0">
                <a:latin typeface="Trebuchet MS"/>
                <a:cs typeface="Trebuchet MS"/>
              </a:rPr>
              <a:t>se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84772" y="2807334"/>
            <a:ext cx="14312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1730" algn="l"/>
              </a:tabLst>
            </a:pPr>
            <a:r>
              <a:rPr sz="2400" dirty="0">
                <a:latin typeface="Trebuchet MS"/>
                <a:cs typeface="Trebuchet MS"/>
              </a:rPr>
              <a:t>sty</a:t>
            </a:r>
            <a:r>
              <a:rPr sz="2400" spc="10" dirty="0">
                <a:latin typeface="Trebuchet MS"/>
                <a:cs typeface="Trebuchet MS"/>
              </a:rPr>
              <a:t>l</a:t>
            </a:r>
            <a:r>
              <a:rPr sz="2400" spc="-5" dirty="0">
                <a:latin typeface="Trebuchet MS"/>
                <a:cs typeface="Trebuchet MS"/>
              </a:rPr>
              <a:t>e</a:t>
            </a:r>
            <a:r>
              <a:rPr sz="2400" dirty="0">
                <a:latin typeface="Trebuchet MS"/>
                <a:cs typeface="Trebuchet MS"/>
              </a:rPr>
              <a:t>s	</a:t>
            </a:r>
            <a:r>
              <a:rPr sz="2400" spc="-5" dirty="0">
                <a:latin typeface="Trebuchet MS"/>
                <a:cs typeface="Trebuchet MS"/>
              </a:rPr>
              <a:t>of</a:t>
            </a:r>
            <a:endParaRPr sz="2400">
              <a:latin typeface="Trebuchet MS"/>
              <a:cs typeface="Trebuchet MS"/>
            </a:endParaRPr>
          </a:p>
          <a:p>
            <a:pPr marL="147955">
              <a:lnSpc>
                <a:spcPct val="100000"/>
              </a:lnSpc>
              <a:tabLst>
                <a:tab pos="1134110" algn="l"/>
              </a:tabLst>
            </a:pPr>
            <a:r>
              <a:rPr sz="2400" dirty="0">
                <a:latin typeface="Trebuchet MS"/>
                <a:cs typeface="Trebuchet MS"/>
              </a:rPr>
              <a:t>Aj</a:t>
            </a:r>
            <a:r>
              <a:rPr sz="2400" spc="5" dirty="0">
                <a:latin typeface="Trebuchet MS"/>
                <a:cs typeface="Trebuchet MS"/>
              </a:rPr>
              <a:t>r</a:t>
            </a:r>
            <a:r>
              <a:rPr sz="2400" spc="-5" dirty="0">
                <a:latin typeface="Trebuchet MS"/>
                <a:cs typeface="Trebuchet MS"/>
              </a:rPr>
              <a:t>a</a:t>
            </a:r>
            <a:r>
              <a:rPr sz="2400" dirty="0">
                <a:latin typeface="Trebuchet MS"/>
                <a:cs typeface="Trebuchet MS"/>
              </a:rPr>
              <a:t>k	</a:t>
            </a:r>
            <a:r>
              <a:rPr sz="2400" spc="-5" dirty="0">
                <a:latin typeface="Trebuchet MS"/>
                <a:cs typeface="Trebuchet MS"/>
              </a:rPr>
              <a:t>as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5940" y="2807334"/>
            <a:ext cx="27457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  <a:tab pos="1463675" algn="l"/>
                <a:tab pos="2112645" algn="l"/>
              </a:tabLst>
            </a:pPr>
            <a:r>
              <a:rPr sz="2400" dirty="0">
                <a:latin typeface="Trebuchet MS"/>
                <a:cs typeface="Trebuchet MS"/>
              </a:rPr>
              <a:t>Sin</a:t>
            </a:r>
            <a:r>
              <a:rPr sz="2400" spc="-10" dirty="0">
                <a:latin typeface="Trebuchet MS"/>
                <a:cs typeface="Trebuchet MS"/>
              </a:rPr>
              <a:t>d</a:t>
            </a:r>
            <a:r>
              <a:rPr sz="2400" spc="5" dirty="0">
                <a:latin typeface="Trebuchet MS"/>
                <a:cs typeface="Trebuchet MS"/>
              </a:rPr>
              <a:t>h</a:t>
            </a:r>
            <a:r>
              <a:rPr sz="2400" dirty="0">
                <a:latin typeface="Trebuchet MS"/>
                <a:cs typeface="Trebuchet MS"/>
              </a:rPr>
              <a:t>i	</a:t>
            </a:r>
            <a:r>
              <a:rPr sz="2400" spc="-5" dirty="0">
                <a:latin typeface="Trebuchet MS"/>
                <a:cs typeface="Trebuchet MS"/>
              </a:rPr>
              <a:t>c</a:t>
            </a:r>
            <a:r>
              <a:rPr sz="2400" dirty="0">
                <a:latin typeface="Trebuchet MS"/>
                <a:cs typeface="Trebuchet MS"/>
              </a:rPr>
              <a:t>ostumes  </a:t>
            </a:r>
            <a:r>
              <a:rPr sz="2400" spc="-5" dirty="0">
                <a:latin typeface="Trebuchet MS"/>
                <a:cs typeface="Trebuchet MS"/>
              </a:rPr>
              <a:t>embroidery	</a:t>
            </a:r>
            <a:r>
              <a:rPr sz="2400" dirty="0">
                <a:latin typeface="Trebuchet MS"/>
                <a:cs typeface="Trebuchet MS"/>
              </a:rPr>
              <a:t>and  </a:t>
            </a:r>
            <a:r>
              <a:rPr sz="2400" spc="-5" dirty="0">
                <a:latin typeface="Trebuchet MS"/>
                <a:cs typeface="Trebuchet MS"/>
              </a:rPr>
              <a:t>Du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76255" y="3570412"/>
            <a:ext cx="842644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35"/>
              </a:lnSpc>
            </a:pPr>
            <a:r>
              <a:rPr sz="2400" spc="-5" dirty="0">
                <a:latin typeface="Trebuchet MS"/>
                <a:cs typeface="Trebuchet MS"/>
              </a:rPr>
              <a:t>patt</a:t>
            </a:r>
            <a:r>
              <a:rPr sz="2400" spc="-10" dirty="0">
                <a:latin typeface="Trebuchet MS"/>
                <a:cs typeface="Trebuchet MS"/>
              </a:rPr>
              <a:t>a</a:t>
            </a:r>
            <a:r>
              <a:rPr sz="2400" dirty="0"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19200" y="3564635"/>
            <a:ext cx="3124200" cy="2455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95800" y="3564635"/>
            <a:ext cx="3278124" cy="2455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792" y="1000125"/>
            <a:ext cx="2858947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85032" y="1057402"/>
            <a:ext cx="132841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2892" y="1057402"/>
            <a:ext cx="132841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0957" y="1053719"/>
            <a:ext cx="176402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91104" y="1053719"/>
            <a:ext cx="176402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2936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583" y="0"/>
                </a:lnTo>
                <a:lnTo>
                  <a:pt x="227583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82752" y="135381"/>
                </a:lnTo>
                <a:lnTo>
                  <a:pt x="182752" y="187578"/>
                </a:lnTo>
                <a:lnTo>
                  <a:pt x="61340" y="187578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5188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3336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81"/>
                </a:lnTo>
                <a:lnTo>
                  <a:pt x="198755" y="135381"/>
                </a:lnTo>
                <a:lnTo>
                  <a:pt x="198755" y="0"/>
                </a:lnTo>
                <a:lnTo>
                  <a:pt x="259461" y="0"/>
                </a:lnTo>
                <a:lnTo>
                  <a:pt x="259461" y="345566"/>
                </a:lnTo>
                <a:lnTo>
                  <a:pt x="198755" y="345566"/>
                </a:lnTo>
                <a:lnTo>
                  <a:pt x="198755" y="189864"/>
                </a:lnTo>
                <a:lnTo>
                  <a:pt x="61340" y="189864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9302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89" y="0"/>
                </a:lnTo>
                <a:lnTo>
                  <a:pt x="192722" y="208533"/>
                </a:lnTo>
                <a:lnTo>
                  <a:pt x="192722" y="0"/>
                </a:lnTo>
                <a:lnTo>
                  <a:pt x="251701" y="0"/>
                </a:lnTo>
                <a:lnTo>
                  <a:pt x="251701" y="350265"/>
                </a:lnTo>
                <a:lnTo>
                  <a:pt x="226695" y="350265"/>
                </a:lnTo>
                <a:lnTo>
                  <a:pt x="58978" y="131571"/>
                </a:lnTo>
                <a:lnTo>
                  <a:pt x="58978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6371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28" y="0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24580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3" y="44322"/>
                </a:lnTo>
                <a:lnTo>
                  <a:pt x="245109" y="95758"/>
                </a:lnTo>
                <a:lnTo>
                  <a:pt x="256158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2390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40" h="347980">
                <a:moveTo>
                  <a:pt x="92252" y="0"/>
                </a:moveTo>
                <a:lnTo>
                  <a:pt x="159896" y="11064"/>
                </a:lnTo>
                <a:lnTo>
                  <a:pt x="212013" y="44322"/>
                </a:lnTo>
                <a:lnTo>
                  <a:pt x="245160" y="95758"/>
                </a:lnTo>
                <a:lnTo>
                  <a:pt x="256209" y="161670"/>
                </a:lnTo>
                <a:lnTo>
                  <a:pt x="251224" y="218598"/>
                </a:lnTo>
                <a:lnTo>
                  <a:pt x="236266" y="265175"/>
                </a:lnTo>
                <a:lnTo>
                  <a:pt x="211331" y="301402"/>
                </a:lnTo>
                <a:lnTo>
                  <a:pt x="176416" y="327279"/>
                </a:lnTo>
                <a:lnTo>
                  <a:pt x="131517" y="342804"/>
                </a:lnTo>
                <a:lnTo>
                  <a:pt x="7663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95" y="1500"/>
                </a:lnTo>
                <a:lnTo>
                  <a:pt x="59766" y="666"/>
                </a:lnTo>
                <a:lnTo>
                  <a:pt x="79417" y="166"/>
                </a:lnTo>
                <a:lnTo>
                  <a:pt x="9225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792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48" y="0"/>
                </a:moveTo>
                <a:lnTo>
                  <a:pt x="133413" y="1404"/>
                </a:lnTo>
                <a:lnTo>
                  <a:pt x="157399" y="5619"/>
                </a:lnTo>
                <a:lnTo>
                  <a:pt x="177405" y="12644"/>
                </a:lnTo>
                <a:lnTo>
                  <a:pt x="193433" y="22478"/>
                </a:lnTo>
                <a:lnTo>
                  <a:pt x="174790" y="75311"/>
                </a:lnTo>
                <a:lnTo>
                  <a:pt x="158414" y="65216"/>
                </a:lnTo>
                <a:lnTo>
                  <a:pt x="141593" y="57991"/>
                </a:lnTo>
                <a:lnTo>
                  <a:pt x="124328" y="53647"/>
                </a:lnTo>
                <a:lnTo>
                  <a:pt x="106616" y="52197"/>
                </a:lnTo>
                <a:lnTo>
                  <a:pt x="96601" y="52889"/>
                </a:lnTo>
                <a:lnTo>
                  <a:pt x="64955" y="76263"/>
                </a:lnTo>
                <a:lnTo>
                  <a:pt x="62039" y="92583"/>
                </a:lnTo>
                <a:lnTo>
                  <a:pt x="66152" y="107584"/>
                </a:lnTo>
                <a:lnTo>
                  <a:pt x="78490" y="122872"/>
                </a:lnTo>
                <a:lnTo>
                  <a:pt x="99056" y="138445"/>
                </a:lnTo>
                <a:lnTo>
                  <a:pt x="127850" y="154305"/>
                </a:lnTo>
                <a:lnTo>
                  <a:pt x="143978" y="162615"/>
                </a:lnTo>
                <a:lnTo>
                  <a:pt x="157691" y="170592"/>
                </a:lnTo>
                <a:lnTo>
                  <a:pt x="191369" y="201041"/>
                </a:lnTo>
                <a:lnTo>
                  <a:pt x="207230" y="238934"/>
                </a:lnTo>
                <a:lnTo>
                  <a:pt x="209232" y="261238"/>
                </a:lnTo>
                <a:lnTo>
                  <a:pt x="207161" y="281267"/>
                </a:lnTo>
                <a:lnTo>
                  <a:pt x="190592" y="315799"/>
                </a:lnTo>
                <a:lnTo>
                  <a:pt x="158117" y="342161"/>
                </a:lnTo>
                <a:lnTo>
                  <a:pt x="113706" y="355687"/>
                </a:lnTo>
                <a:lnTo>
                  <a:pt x="87274" y="357377"/>
                </a:lnTo>
                <a:lnTo>
                  <a:pt x="63688" y="355828"/>
                </a:lnTo>
                <a:lnTo>
                  <a:pt x="41279" y="351170"/>
                </a:lnTo>
                <a:lnTo>
                  <a:pt x="20049" y="343394"/>
                </a:lnTo>
                <a:lnTo>
                  <a:pt x="0" y="332486"/>
                </a:lnTo>
                <a:lnTo>
                  <a:pt x="22644" y="277495"/>
                </a:lnTo>
                <a:lnTo>
                  <a:pt x="40734" y="288643"/>
                </a:lnTo>
                <a:lnTo>
                  <a:pt x="58677" y="296576"/>
                </a:lnTo>
                <a:lnTo>
                  <a:pt x="76472" y="301319"/>
                </a:lnTo>
                <a:lnTo>
                  <a:pt x="94119" y="302895"/>
                </a:lnTo>
                <a:lnTo>
                  <a:pt x="117755" y="300537"/>
                </a:lnTo>
                <a:lnTo>
                  <a:pt x="134639" y="293465"/>
                </a:lnTo>
                <a:lnTo>
                  <a:pt x="144768" y="281678"/>
                </a:lnTo>
                <a:lnTo>
                  <a:pt x="148145" y="265175"/>
                </a:lnTo>
                <a:lnTo>
                  <a:pt x="147348" y="256434"/>
                </a:lnTo>
                <a:lnTo>
                  <a:pt x="127347" y="223206"/>
                </a:lnTo>
                <a:lnTo>
                  <a:pt x="82918" y="195452"/>
                </a:lnTo>
                <a:lnTo>
                  <a:pt x="64663" y="185975"/>
                </a:lnTo>
                <a:lnTo>
                  <a:pt x="49653" y="177355"/>
                </a:lnTo>
                <a:lnTo>
                  <a:pt x="17160" y="148637"/>
                </a:lnTo>
                <a:lnTo>
                  <a:pt x="1175" y="103489"/>
                </a:lnTo>
                <a:lnTo>
                  <a:pt x="711" y="92963"/>
                </a:lnTo>
                <a:lnTo>
                  <a:pt x="2545" y="73796"/>
                </a:lnTo>
                <a:lnTo>
                  <a:pt x="30073" y="26415"/>
                </a:lnTo>
                <a:lnTo>
                  <a:pt x="63603" y="6635"/>
                </a:lnTo>
                <a:lnTo>
                  <a:pt x="83485" y="1662"/>
                </a:lnTo>
                <a:lnTo>
                  <a:pt x="10544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68219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28367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5940" y="1632330"/>
            <a:ext cx="618871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Trebuchet MS"/>
                <a:cs typeface="Trebuchet MS"/>
              </a:rPr>
              <a:t>In </a:t>
            </a:r>
            <a:r>
              <a:rPr sz="2800" spc="-10" dirty="0">
                <a:latin typeface="Trebuchet MS"/>
                <a:cs typeface="Trebuchet MS"/>
              </a:rPr>
              <a:t>typical sindhi wedding, the </a:t>
            </a:r>
            <a:r>
              <a:rPr sz="2800" spc="-5" dirty="0">
                <a:latin typeface="Trebuchet MS"/>
                <a:cs typeface="Trebuchet MS"/>
              </a:rPr>
              <a:t>food </a:t>
            </a:r>
            <a:r>
              <a:rPr sz="2800" spc="-10" dirty="0">
                <a:latin typeface="Trebuchet MS"/>
                <a:cs typeface="Trebuchet MS"/>
              </a:rPr>
              <a:t>Is  mostly sindhi mutton, </a:t>
            </a:r>
            <a:r>
              <a:rPr sz="2800" spc="-65" dirty="0">
                <a:latin typeface="Trebuchet MS"/>
                <a:cs typeface="Trebuchet MS"/>
              </a:rPr>
              <a:t>curry, </a:t>
            </a:r>
            <a:r>
              <a:rPr sz="2800" spc="-10" dirty="0">
                <a:latin typeface="Trebuchet MS"/>
                <a:cs typeface="Trebuchet MS"/>
              </a:rPr>
              <a:t>palak,  channa</a:t>
            </a:r>
            <a:r>
              <a:rPr sz="280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daal.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00200" y="3048000"/>
            <a:ext cx="5183124" cy="3124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792" y="1000252"/>
            <a:ext cx="3904919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6466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2892" y="1057402"/>
            <a:ext cx="132841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7353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1" y="0"/>
                </a:lnTo>
                <a:lnTo>
                  <a:pt x="61341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1563" y="1006221"/>
            <a:ext cx="298450" cy="350520"/>
          </a:xfrm>
          <a:custGeom>
            <a:avLst/>
            <a:gdLst/>
            <a:ahLst/>
            <a:cxnLst/>
            <a:rect l="l" t="t" r="r" b="b"/>
            <a:pathLst>
              <a:path w="298450" h="350519">
                <a:moveTo>
                  <a:pt x="0" y="0"/>
                </a:moveTo>
                <a:lnTo>
                  <a:pt x="67563" y="0"/>
                </a:lnTo>
                <a:lnTo>
                  <a:pt x="147447" y="233552"/>
                </a:lnTo>
                <a:lnTo>
                  <a:pt x="231901" y="0"/>
                </a:lnTo>
                <a:lnTo>
                  <a:pt x="297941" y="0"/>
                </a:lnTo>
                <a:lnTo>
                  <a:pt x="163067" y="350265"/>
                </a:lnTo>
                <a:lnTo>
                  <a:pt x="129286" y="3502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62884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35351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4876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4" y="135381"/>
                </a:lnTo>
                <a:lnTo>
                  <a:pt x="175514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62936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583" y="0"/>
                </a:lnTo>
                <a:lnTo>
                  <a:pt x="227583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82752" y="135381"/>
                </a:lnTo>
                <a:lnTo>
                  <a:pt x="182752" y="187578"/>
                </a:lnTo>
                <a:lnTo>
                  <a:pt x="61340" y="187578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85188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3336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81"/>
                </a:lnTo>
                <a:lnTo>
                  <a:pt x="198755" y="135381"/>
                </a:lnTo>
                <a:lnTo>
                  <a:pt x="198755" y="0"/>
                </a:lnTo>
                <a:lnTo>
                  <a:pt x="259461" y="0"/>
                </a:lnTo>
                <a:lnTo>
                  <a:pt x="259461" y="345566"/>
                </a:lnTo>
                <a:lnTo>
                  <a:pt x="198755" y="345566"/>
                </a:lnTo>
                <a:lnTo>
                  <a:pt x="198755" y="189864"/>
                </a:lnTo>
                <a:lnTo>
                  <a:pt x="61340" y="189864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9302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89" y="0"/>
                </a:lnTo>
                <a:lnTo>
                  <a:pt x="192722" y="208533"/>
                </a:lnTo>
                <a:lnTo>
                  <a:pt x="192722" y="0"/>
                </a:lnTo>
                <a:lnTo>
                  <a:pt x="251701" y="0"/>
                </a:lnTo>
                <a:lnTo>
                  <a:pt x="251701" y="350265"/>
                </a:lnTo>
                <a:lnTo>
                  <a:pt x="226695" y="350265"/>
                </a:lnTo>
                <a:lnTo>
                  <a:pt x="58978" y="131571"/>
                </a:lnTo>
                <a:lnTo>
                  <a:pt x="58978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6371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28" y="0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42390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40" h="347980">
                <a:moveTo>
                  <a:pt x="92252" y="0"/>
                </a:moveTo>
                <a:lnTo>
                  <a:pt x="159896" y="11064"/>
                </a:lnTo>
                <a:lnTo>
                  <a:pt x="212013" y="44322"/>
                </a:lnTo>
                <a:lnTo>
                  <a:pt x="245160" y="95758"/>
                </a:lnTo>
                <a:lnTo>
                  <a:pt x="256209" y="161670"/>
                </a:lnTo>
                <a:lnTo>
                  <a:pt x="251224" y="218598"/>
                </a:lnTo>
                <a:lnTo>
                  <a:pt x="236266" y="265175"/>
                </a:lnTo>
                <a:lnTo>
                  <a:pt x="211331" y="301402"/>
                </a:lnTo>
                <a:lnTo>
                  <a:pt x="176416" y="327279"/>
                </a:lnTo>
                <a:lnTo>
                  <a:pt x="131517" y="342804"/>
                </a:lnTo>
                <a:lnTo>
                  <a:pt x="7663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95" y="1500"/>
                </a:lnTo>
                <a:lnTo>
                  <a:pt x="59766" y="666"/>
                </a:lnTo>
                <a:lnTo>
                  <a:pt x="79417" y="166"/>
                </a:lnTo>
                <a:lnTo>
                  <a:pt x="9225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26739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9" y="0"/>
                </a:lnTo>
                <a:lnTo>
                  <a:pt x="303657" y="350265"/>
                </a:lnTo>
                <a:lnTo>
                  <a:pt x="235965" y="350265"/>
                </a:lnTo>
                <a:lnTo>
                  <a:pt x="210693" y="280162"/>
                </a:lnTo>
                <a:lnTo>
                  <a:pt x="92328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17542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6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2686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792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48" y="0"/>
                </a:moveTo>
                <a:lnTo>
                  <a:pt x="133413" y="1404"/>
                </a:lnTo>
                <a:lnTo>
                  <a:pt x="157399" y="5619"/>
                </a:lnTo>
                <a:lnTo>
                  <a:pt x="177405" y="12644"/>
                </a:lnTo>
                <a:lnTo>
                  <a:pt x="193433" y="22478"/>
                </a:lnTo>
                <a:lnTo>
                  <a:pt x="174790" y="75311"/>
                </a:lnTo>
                <a:lnTo>
                  <a:pt x="158414" y="65216"/>
                </a:lnTo>
                <a:lnTo>
                  <a:pt x="141593" y="57991"/>
                </a:lnTo>
                <a:lnTo>
                  <a:pt x="124328" y="53647"/>
                </a:lnTo>
                <a:lnTo>
                  <a:pt x="106616" y="52197"/>
                </a:lnTo>
                <a:lnTo>
                  <a:pt x="96601" y="52889"/>
                </a:lnTo>
                <a:lnTo>
                  <a:pt x="64955" y="76263"/>
                </a:lnTo>
                <a:lnTo>
                  <a:pt x="62039" y="92583"/>
                </a:lnTo>
                <a:lnTo>
                  <a:pt x="66152" y="107584"/>
                </a:lnTo>
                <a:lnTo>
                  <a:pt x="78490" y="122872"/>
                </a:lnTo>
                <a:lnTo>
                  <a:pt x="99056" y="138445"/>
                </a:lnTo>
                <a:lnTo>
                  <a:pt x="127850" y="154305"/>
                </a:lnTo>
                <a:lnTo>
                  <a:pt x="143978" y="162615"/>
                </a:lnTo>
                <a:lnTo>
                  <a:pt x="157691" y="170592"/>
                </a:lnTo>
                <a:lnTo>
                  <a:pt x="191369" y="201041"/>
                </a:lnTo>
                <a:lnTo>
                  <a:pt x="207230" y="238934"/>
                </a:lnTo>
                <a:lnTo>
                  <a:pt x="209232" y="261238"/>
                </a:lnTo>
                <a:lnTo>
                  <a:pt x="207161" y="281267"/>
                </a:lnTo>
                <a:lnTo>
                  <a:pt x="190592" y="315799"/>
                </a:lnTo>
                <a:lnTo>
                  <a:pt x="158117" y="342161"/>
                </a:lnTo>
                <a:lnTo>
                  <a:pt x="113706" y="355687"/>
                </a:lnTo>
                <a:lnTo>
                  <a:pt x="87274" y="357377"/>
                </a:lnTo>
                <a:lnTo>
                  <a:pt x="63688" y="355828"/>
                </a:lnTo>
                <a:lnTo>
                  <a:pt x="41279" y="351170"/>
                </a:lnTo>
                <a:lnTo>
                  <a:pt x="20049" y="343394"/>
                </a:lnTo>
                <a:lnTo>
                  <a:pt x="0" y="332486"/>
                </a:lnTo>
                <a:lnTo>
                  <a:pt x="22644" y="277495"/>
                </a:lnTo>
                <a:lnTo>
                  <a:pt x="40734" y="288643"/>
                </a:lnTo>
                <a:lnTo>
                  <a:pt x="58677" y="296576"/>
                </a:lnTo>
                <a:lnTo>
                  <a:pt x="76472" y="301319"/>
                </a:lnTo>
                <a:lnTo>
                  <a:pt x="94119" y="302895"/>
                </a:lnTo>
                <a:lnTo>
                  <a:pt x="117755" y="300537"/>
                </a:lnTo>
                <a:lnTo>
                  <a:pt x="134639" y="293465"/>
                </a:lnTo>
                <a:lnTo>
                  <a:pt x="144768" y="281678"/>
                </a:lnTo>
                <a:lnTo>
                  <a:pt x="148145" y="265175"/>
                </a:lnTo>
                <a:lnTo>
                  <a:pt x="147348" y="256434"/>
                </a:lnTo>
                <a:lnTo>
                  <a:pt x="127347" y="223206"/>
                </a:lnTo>
                <a:lnTo>
                  <a:pt x="82918" y="195452"/>
                </a:lnTo>
                <a:lnTo>
                  <a:pt x="64663" y="185975"/>
                </a:lnTo>
                <a:lnTo>
                  <a:pt x="49653" y="177355"/>
                </a:lnTo>
                <a:lnTo>
                  <a:pt x="17160" y="148637"/>
                </a:lnTo>
                <a:lnTo>
                  <a:pt x="1175" y="103489"/>
                </a:lnTo>
                <a:lnTo>
                  <a:pt x="711" y="92963"/>
                </a:lnTo>
                <a:lnTo>
                  <a:pt x="2545" y="73796"/>
                </a:lnTo>
                <a:lnTo>
                  <a:pt x="30073" y="26415"/>
                </a:lnTo>
                <a:lnTo>
                  <a:pt x="63603" y="6635"/>
                </a:lnTo>
                <a:lnTo>
                  <a:pt x="83485" y="1662"/>
                </a:lnTo>
                <a:lnTo>
                  <a:pt x="10544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5940" y="1660016"/>
            <a:ext cx="2360930" cy="31197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5" dirty="0">
                <a:latin typeface="Trebuchet MS"/>
                <a:cs typeface="Trebuchet MS"/>
              </a:rPr>
              <a:t>Teejri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Makar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Sakranti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Holi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Akhandi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Diwali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Cheti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Chand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Naag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Panchami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46191" y="3962400"/>
            <a:ext cx="2414016" cy="1807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86400" y="1905000"/>
            <a:ext cx="2252472" cy="1837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792" y="1000252"/>
            <a:ext cx="2955467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2892" y="1057402"/>
            <a:ext cx="132841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98292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22601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40" y="0"/>
                </a:lnTo>
                <a:lnTo>
                  <a:pt x="256540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2202" y="1006221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6" y="0"/>
                </a:moveTo>
                <a:lnTo>
                  <a:pt x="102108" y="0"/>
                </a:lnTo>
                <a:lnTo>
                  <a:pt x="176911" y="232790"/>
                </a:lnTo>
                <a:lnTo>
                  <a:pt x="250063" y="0"/>
                </a:lnTo>
                <a:lnTo>
                  <a:pt x="282321" y="0"/>
                </a:lnTo>
                <a:lnTo>
                  <a:pt x="352933" y="345820"/>
                </a:lnTo>
                <a:lnTo>
                  <a:pt x="293497" y="345820"/>
                </a:lnTo>
                <a:lnTo>
                  <a:pt x="257556" y="159384"/>
                </a:lnTo>
                <a:lnTo>
                  <a:pt x="188087" y="350265"/>
                </a:lnTo>
                <a:lnTo>
                  <a:pt x="166116" y="350265"/>
                </a:lnTo>
                <a:lnTo>
                  <a:pt x="96520" y="159384"/>
                </a:lnTo>
                <a:lnTo>
                  <a:pt x="59182" y="345820"/>
                </a:lnTo>
                <a:lnTo>
                  <a:pt x="0" y="345820"/>
                </a:lnTo>
                <a:lnTo>
                  <a:pt x="695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5188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3336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81"/>
                </a:lnTo>
                <a:lnTo>
                  <a:pt x="198755" y="135381"/>
                </a:lnTo>
                <a:lnTo>
                  <a:pt x="198755" y="0"/>
                </a:lnTo>
                <a:lnTo>
                  <a:pt x="259461" y="0"/>
                </a:lnTo>
                <a:lnTo>
                  <a:pt x="259461" y="345566"/>
                </a:lnTo>
                <a:lnTo>
                  <a:pt x="198755" y="345566"/>
                </a:lnTo>
                <a:lnTo>
                  <a:pt x="198755" y="189864"/>
                </a:lnTo>
                <a:lnTo>
                  <a:pt x="61340" y="189864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9302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89" y="0"/>
                </a:lnTo>
                <a:lnTo>
                  <a:pt x="192722" y="208533"/>
                </a:lnTo>
                <a:lnTo>
                  <a:pt x="192722" y="0"/>
                </a:lnTo>
                <a:lnTo>
                  <a:pt x="251701" y="0"/>
                </a:lnTo>
                <a:lnTo>
                  <a:pt x="251701" y="350265"/>
                </a:lnTo>
                <a:lnTo>
                  <a:pt x="226695" y="350265"/>
                </a:lnTo>
                <a:lnTo>
                  <a:pt x="58978" y="131571"/>
                </a:lnTo>
                <a:lnTo>
                  <a:pt x="58978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6371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28" y="0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2390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40" h="347980">
                <a:moveTo>
                  <a:pt x="92252" y="0"/>
                </a:moveTo>
                <a:lnTo>
                  <a:pt x="159896" y="11064"/>
                </a:lnTo>
                <a:lnTo>
                  <a:pt x="212013" y="44322"/>
                </a:lnTo>
                <a:lnTo>
                  <a:pt x="245160" y="95758"/>
                </a:lnTo>
                <a:lnTo>
                  <a:pt x="256209" y="161670"/>
                </a:lnTo>
                <a:lnTo>
                  <a:pt x="251224" y="218598"/>
                </a:lnTo>
                <a:lnTo>
                  <a:pt x="236266" y="265175"/>
                </a:lnTo>
                <a:lnTo>
                  <a:pt x="211331" y="301402"/>
                </a:lnTo>
                <a:lnTo>
                  <a:pt x="176416" y="327279"/>
                </a:lnTo>
                <a:lnTo>
                  <a:pt x="131517" y="342804"/>
                </a:lnTo>
                <a:lnTo>
                  <a:pt x="7663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95" y="1500"/>
                </a:lnTo>
                <a:lnTo>
                  <a:pt x="59766" y="666"/>
                </a:lnTo>
                <a:lnTo>
                  <a:pt x="79417" y="166"/>
                </a:lnTo>
                <a:lnTo>
                  <a:pt x="9225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14751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1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1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79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33751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792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48" y="0"/>
                </a:moveTo>
                <a:lnTo>
                  <a:pt x="133413" y="1404"/>
                </a:lnTo>
                <a:lnTo>
                  <a:pt x="157399" y="5619"/>
                </a:lnTo>
                <a:lnTo>
                  <a:pt x="177405" y="12644"/>
                </a:lnTo>
                <a:lnTo>
                  <a:pt x="193433" y="22478"/>
                </a:lnTo>
                <a:lnTo>
                  <a:pt x="174790" y="75311"/>
                </a:lnTo>
                <a:lnTo>
                  <a:pt x="158414" y="65216"/>
                </a:lnTo>
                <a:lnTo>
                  <a:pt x="141593" y="57991"/>
                </a:lnTo>
                <a:lnTo>
                  <a:pt x="124328" y="53647"/>
                </a:lnTo>
                <a:lnTo>
                  <a:pt x="106616" y="52197"/>
                </a:lnTo>
                <a:lnTo>
                  <a:pt x="96601" y="52889"/>
                </a:lnTo>
                <a:lnTo>
                  <a:pt x="64955" y="76263"/>
                </a:lnTo>
                <a:lnTo>
                  <a:pt x="62039" y="92583"/>
                </a:lnTo>
                <a:lnTo>
                  <a:pt x="66152" y="107584"/>
                </a:lnTo>
                <a:lnTo>
                  <a:pt x="78490" y="122872"/>
                </a:lnTo>
                <a:lnTo>
                  <a:pt x="99056" y="138445"/>
                </a:lnTo>
                <a:lnTo>
                  <a:pt x="127850" y="154305"/>
                </a:lnTo>
                <a:lnTo>
                  <a:pt x="143978" y="162615"/>
                </a:lnTo>
                <a:lnTo>
                  <a:pt x="157691" y="170592"/>
                </a:lnTo>
                <a:lnTo>
                  <a:pt x="191369" y="201041"/>
                </a:lnTo>
                <a:lnTo>
                  <a:pt x="207230" y="238934"/>
                </a:lnTo>
                <a:lnTo>
                  <a:pt x="209232" y="261238"/>
                </a:lnTo>
                <a:lnTo>
                  <a:pt x="207161" y="281267"/>
                </a:lnTo>
                <a:lnTo>
                  <a:pt x="190592" y="315799"/>
                </a:lnTo>
                <a:lnTo>
                  <a:pt x="158117" y="342161"/>
                </a:lnTo>
                <a:lnTo>
                  <a:pt x="113706" y="355687"/>
                </a:lnTo>
                <a:lnTo>
                  <a:pt x="87274" y="357377"/>
                </a:lnTo>
                <a:lnTo>
                  <a:pt x="63688" y="355828"/>
                </a:lnTo>
                <a:lnTo>
                  <a:pt x="41279" y="351170"/>
                </a:lnTo>
                <a:lnTo>
                  <a:pt x="20049" y="343394"/>
                </a:lnTo>
                <a:lnTo>
                  <a:pt x="0" y="332486"/>
                </a:lnTo>
                <a:lnTo>
                  <a:pt x="22644" y="277495"/>
                </a:lnTo>
                <a:lnTo>
                  <a:pt x="40734" y="288643"/>
                </a:lnTo>
                <a:lnTo>
                  <a:pt x="58677" y="296576"/>
                </a:lnTo>
                <a:lnTo>
                  <a:pt x="76472" y="301319"/>
                </a:lnTo>
                <a:lnTo>
                  <a:pt x="94119" y="302895"/>
                </a:lnTo>
                <a:lnTo>
                  <a:pt x="117755" y="300537"/>
                </a:lnTo>
                <a:lnTo>
                  <a:pt x="134639" y="293465"/>
                </a:lnTo>
                <a:lnTo>
                  <a:pt x="144768" y="281678"/>
                </a:lnTo>
                <a:lnTo>
                  <a:pt x="148145" y="265175"/>
                </a:lnTo>
                <a:lnTo>
                  <a:pt x="147348" y="256434"/>
                </a:lnTo>
                <a:lnTo>
                  <a:pt x="127347" y="223206"/>
                </a:lnTo>
                <a:lnTo>
                  <a:pt x="82918" y="195452"/>
                </a:lnTo>
                <a:lnTo>
                  <a:pt x="64663" y="185975"/>
                </a:lnTo>
                <a:lnTo>
                  <a:pt x="49653" y="177355"/>
                </a:lnTo>
                <a:lnTo>
                  <a:pt x="17160" y="148637"/>
                </a:lnTo>
                <a:lnTo>
                  <a:pt x="1175" y="103489"/>
                </a:lnTo>
                <a:lnTo>
                  <a:pt x="711" y="92963"/>
                </a:lnTo>
                <a:lnTo>
                  <a:pt x="2545" y="73796"/>
                </a:lnTo>
                <a:lnTo>
                  <a:pt x="30073" y="26415"/>
                </a:lnTo>
                <a:lnTo>
                  <a:pt x="63603" y="6635"/>
                </a:lnTo>
                <a:lnTo>
                  <a:pt x="83485" y="1662"/>
                </a:lnTo>
                <a:lnTo>
                  <a:pt x="10544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940" y="1632331"/>
            <a:ext cx="6889115" cy="2949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solidFill>
                  <a:srgbClr val="0D0D0D"/>
                </a:solidFill>
                <a:latin typeface="Trebuchet MS"/>
                <a:cs typeface="Trebuchet MS"/>
              </a:rPr>
              <a:t>Sindhi music </a:t>
            </a:r>
            <a:r>
              <a:rPr sz="2600" spc="-5" dirty="0">
                <a:solidFill>
                  <a:srgbClr val="0D0D0D"/>
                </a:solidFill>
                <a:latin typeface="Trebuchet MS"/>
                <a:cs typeface="Trebuchet MS"/>
              </a:rPr>
              <a:t>is popular </a:t>
            </a:r>
            <a:r>
              <a:rPr sz="2600" dirty="0">
                <a:solidFill>
                  <a:srgbClr val="0D0D0D"/>
                </a:solidFill>
                <a:latin typeface="Trebuchet MS"/>
                <a:cs typeface="Trebuchet MS"/>
              </a:rPr>
              <a:t>in </a:t>
            </a:r>
            <a:r>
              <a:rPr sz="2600" spc="-20" dirty="0">
                <a:solidFill>
                  <a:srgbClr val="0D0D0D"/>
                </a:solidFill>
                <a:latin typeface="Trebuchet MS"/>
                <a:cs typeface="Trebuchet MS"/>
              </a:rPr>
              <a:t>Pakistan </a:t>
            </a:r>
            <a:r>
              <a:rPr sz="2600" spc="-5" dirty="0">
                <a:solidFill>
                  <a:srgbClr val="0D0D0D"/>
                </a:solidFill>
                <a:latin typeface="Trebuchet MS"/>
                <a:cs typeface="Trebuchet MS"/>
              </a:rPr>
              <a:t>and some  parts </a:t>
            </a:r>
            <a:r>
              <a:rPr sz="2600" dirty="0">
                <a:solidFill>
                  <a:srgbClr val="0D0D0D"/>
                </a:solidFill>
                <a:latin typeface="Trebuchet MS"/>
                <a:cs typeface="Trebuchet MS"/>
              </a:rPr>
              <a:t>of</a:t>
            </a:r>
            <a:r>
              <a:rPr sz="2600" spc="-5" dirty="0">
                <a:solidFill>
                  <a:srgbClr val="0D0D0D"/>
                </a:solidFill>
                <a:latin typeface="Trebuchet MS"/>
                <a:cs typeface="Trebuchet MS"/>
              </a:rPr>
              <a:t> India.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59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solidFill>
                  <a:srgbClr val="0D0D0D"/>
                </a:solidFill>
                <a:latin typeface="Trebuchet MS"/>
                <a:cs typeface="Trebuchet MS"/>
              </a:rPr>
              <a:t>Famous </a:t>
            </a:r>
            <a:r>
              <a:rPr sz="2600" spc="-5" dirty="0">
                <a:solidFill>
                  <a:srgbClr val="0D0D0D"/>
                </a:solidFill>
                <a:latin typeface="Trebuchet MS"/>
                <a:cs typeface="Trebuchet MS"/>
              </a:rPr>
              <a:t>Sindhi </a:t>
            </a:r>
            <a:r>
              <a:rPr sz="2600" dirty="0">
                <a:solidFill>
                  <a:srgbClr val="0D0D0D"/>
                </a:solidFill>
                <a:latin typeface="Trebuchet MS"/>
                <a:cs typeface="Trebuchet MS"/>
              </a:rPr>
              <a:t>singers</a:t>
            </a:r>
            <a:r>
              <a:rPr sz="2600" spc="-5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0D0D0D"/>
                </a:solidFill>
                <a:latin typeface="Trebuchet MS"/>
                <a:cs typeface="Trebuchet MS"/>
              </a:rPr>
              <a:t>are:</a:t>
            </a:r>
            <a:endParaRPr sz="2600">
              <a:latin typeface="Trebuchet MS"/>
              <a:cs typeface="Trebuchet MS"/>
            </a:endParaRPr>
          </a:p>
          <a:p>
            <a:pPr marL="534035" lvl="1" indent="-229870">
              <a:lnSpc>
                <a:spcPct val="100000"/>
              </a:lnSpc>
              <a:spcBef>
                <a:spcPts val="520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0D0D0D"/>
                </a:solidFill>
                <a:latin typeface="Trebuchet MS"/>
                <a:cs typeface="Trebuchet MS"/>
              </a:rPr>
              <a:t>Abida</a:t>
            </a:r>
            <a:r>
              <a:rPr sz="2300" spc="-1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300" spc="-20" dirty="0">
                <a:solidFill>
                  <a:srgbClr val="0D0D0D"/>
                </a:solidFill>
                <a:latin typeface="Trebuchet MS"/>
                <a:cs typeface="Trebuchet MS"/>
              </a:rPr>
              <a:t>Parveen</a:t>
            </a:r>
            <a:endParaRPr sz="2300">
              <a:latin typeface="Trebuchet MS"/>
              <a:cs typeface="Trebuchet MS"/>
            </a:endParaRPr>
          </a:p>
          <a:p>
            <a:pPr marL="534035" lvl="1" indent="-229870">
              <a:lnSpc>
                <a:spcPct val="100000"/>
              </a:lnSpc>
              <a:spcBef>
                <a:spcPts val="490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0D0D0D"/>
                </a:solidFill>
                <a:latin typeface="Trebuchet MS"/>
                <a:cs typeface="Trebuchet MS"/>
              </a:rPr>
              <a:t>Allan</a:t>
            </a:r>
            <a:r>
              <a:rPr sz="2300" spc="-1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0D0D0D"/>
                </a:solidFill>
                <a:latin typeface="Trebuchet MS"/>
                <a:cs typeface="Trebuchet MS"/>
              </a:rPr>
              <a:t>Fakir</a:t>
            </a:r>
            <a:endParaRPr sz="2300">
              <a:latin typeface="Trebuchet MS"/>
              <a:cs typeface="Trebuchet MS"/>
            </a:endParaRPr>
          </a:p>
          <a:p>
            <a:pPr marL="534035" lvl="1" indent="-229870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0D0D0D"/>
                </a:solidFill>
                <a:latin typeface="Trebuchet MS"/>
                <a:cs typeface="Trebuchet MS"/>
              </a:rPr>
              <a:t>Sanam</a:t>
            </a:r>
            <a:r>
              <a:rPr sz="2300" spc="-1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0D0D0D"/>
                </a:solidFill>
                <a:latin typeface="Trebuchet MS"/>
                <a:cs typeface="Trebuchet MS"/>
              </a:rPr>
              <a:t>Marvi</a:t>
            </a:r>
            <a:endParaRPr sz="2300">
              <a:latin typeface="Trebuchet MS"/>
              <a:cs typeface="Trebuchet MS"/>
            </a:endParaRPr>
          </a:p>
          <a:p>
            <a:pPr marL="534035" lvl="1" indent="-229870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0D0D0D"/>
                </a:solidFill>
                <a:latin typeface="Trebuchet MS"/>
                <a:cs typeface="Trebuchet MS"/>
              </a:rPr>
              <a:t>Shazia</a:t>
            </a:r>
            <a:r>
              <a:rPr sz="2300" spc="-3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0D0D"/>
                </a:solidFill>
                <a:latin typeface="Trebuchet MS"/>
                <a:cs typeface="Trebuchet MS"/>
              </a:rPr>
              <a:t>Khushk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95800" y="3429000"/>
            <a:ext cx="3581400" cy="2927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792" y="1000252"/>
            <a:ext cx="4100245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9910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2892" y="1057402"/>
            <a:ext cx="132841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3534" y="1057275"/>
            <a:ext cx="10185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2186" y="1057275"/>
            <a:ext cx="10185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35907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2"/>
                </a:lnTo>
                <a:lnTo>
                  <a:pt x="171322" y="54482"/>
                </a:lnTo>
                <a:lnTo>
                  <a:pt x="171322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68421" y="1006221"/>
            <a:ext cx="269875" cy="346075"/>
          </a:xfrm>
          <a:custGeom>
            <a:avLst/>
            <a:gdLst/>
            <a:ahLst/>
            <a:cxnLst/>
            <a:rect l="l" t="t" r="r" b="b"/>
            <a:pathLst>
              <a:path w="269875" h="346075">
                <a:moveTo>
                  <a:pt x="0" y="0"/>
                </a:moveTo>
                <a:lnTo>
                  <a:pt x="61340" y="0"/>
                </a:lnTo>
                <a:lnTo>
                  <a:pt x="61340" y="165353"/>
                </a:lnTo>
                <a:lnTo>
                  <a:pt x="178815" y="0"/>
                </a:lnTo>
                <a:lnTo>
                  <a:pt x="248538" y="0"/>
                </a:lnTo>
                <a:lnTo>
                  <a:pt x="140334" y="151002"/>
                </a:lnTo>
                <a:lnTo>
                  <a:pt x="269366" y="345566"/>
                </a:lnTo>
                <a:lnTo>
                  <a:pt x="195961" y="345566"/>
                </a:lnTo>
                <a:lnTo>
                  <a:pt x="99694" y="198374"/>
                </a:lnTo>
                <a:lnTo>
                  <a:pt x="61340" y="250951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5104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3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23058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2" y="345566"/>
                </a:lnTo>
                <a:lnTo>
                  <a:pt x="109982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85188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3336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81"/>
                </a:lnTo>
                <a:lnTo>
                  <a:pt x="198755" y="135381"/>
                </a:lnTo>
                <a:lnTo>
                  <a:pt x="198755" y="0"/>
                </a:lnTo>
                <a:lnTo>
                  <a:pt x="259461" y="0"/>
                </a:lnTo>
                <a:lnTo>
                  <a:pt x="259461" y="345566"/>
                </a:lnTo>
                <a:lnTo>
                  <a:pt x="198755" y="345566"/>
                </a:lnTo>
                <a:lnTo>
                  <a:pt x="198755" y="189864"/>
                </a:lnTo>
                <a:lnTo>
                  <a:pt x="61340" y="189864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9302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89" y="0"/>
                </a:lnTo>
                <a:lnTo>
                  <a:pt x="192722" y="208533"/>
                </a:lnTo>
                <a:lnTo>
                  <a:pt x="192722" y="0"/>
                </a:lnTo>
                <a:lnTo>
                  <a:pt x="251701" y="0"/>
                </a:lnTo>
                <a:lnTo>
                  <a:pt x="251701" y="350265"/>
                </a:lnTo>
                <a:lnTo>
                  <a:pt x="226695" y="350265"/>
                </a:lnTo>
                <a:lnTo>
                  <a:pt x="58978" y="131571"/>
                </a:lnTo>
                <a:lnTo>
                  <a:pt x="58978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6371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28" y="0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42390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40" h="347980">
                <a:moveTo>
                  <a:pt x="92252" y="0"/>
                </a:moveTo>
                <a:lnTo>
                  <a:pt x="159896" y="11064"/>
                </a:lnTo>
                <a:lnTo>
                  <a:pt x="212013" y="44322"/>
                </a:lnTo>
                <a:lnTo>
                  <a:pt x="245160" y="95758"/>
                </a:lnTo>
                <a:lnTo>
                  <a:pt x="256209" y="161670"/>
                </a:lnTo>
                <a:lnTo>
                  <a:pt x="251224" y="218598"/>
                </a:lnTo>
                <a:lnTo>
                  <a:pt x="236266" y="265175"/>
                </a:lnTo>
                <a:lnTo>
                  <a:pt x="211331" y="301402"/>
                </a:lnTo>
                <a:lnTo>
                  <a:pt x="176416" y="327279"/>
                </a:lnTo>
                <a:lnTo>
                  <a:pt x="131517" y="342804"/>
                </a:lnTo>
                <a:lnTo>
                  <a:pt x="7663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95" y="1500"/>
                </a:lnTo>
                <a:lnTo>
                  <a:pt x="59766" y="666"/>
                </a:lnTo>
                <a:lnTo>
                  <a:pt x="79417" y="166"/>
                </a:lnTo>
                <a:lnTo>
                  <a:pt x="9225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90796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4"/>
                </a:lnTo>
                <a:lnTo>
                  <a:pt x="226188" y="116855"/>
                </a:lnTo>
                <a:lnTo>
                  <a:pt x="209168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7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49448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8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50183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8" y="0"/>
                </a:lnTo>
                <a:lnTo>
                  <a:pt x="303656" y="350265"/>
                </a:lnTo>
                <a:lnTo>
                  <a:pt x="235965" y="350265"/>
                </a:lnTo>
                <a:lnTo>
                  <a:pt x="210692" y="280162"/>
                </a:lnTo>
                <a:lnTo>
                  <a:pt x="92328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6254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2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80" y="302895"/>
                </a:lnTo>
                <a:lnTo>
                  <a:pt x="180605" y="300724"/>
                </a:lnTo>
                <a:lnTo>
                  <a:pt x="201041" y="294195"/>
                </a:lnTo>
                <a:lnTo>
                  <a:pt x="218809" y="283285"/>
                </a:lnTo>
                <a:lnTo>
                  <a:pt x="233933" y="267970"/>
                </a:lnTo>
                <a:lnTo>
                  <a:pt x="262508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1792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48" y="0"/>
                </a:moveTo>
                <a:lnTo>
                  <a:pt x="133413" y="1404"/>
                </a:lnTo>
                <a:lnTo>
                  <a:pt x="157399" y="5619"/>
                </a:lnTo>
                <a:lnTo>
                  <a:pt x="177405" y="12644"/>
                </a:lnTo>
                <a:lnTo>
                  <a:pt x="193433" y="22478"/>
                </a:lnTo>
                <a:lnTo>
                  <a:pt x="174790" y="75311"/>
                </a:lnTo>
                <a:lnTo>
                  <a:pt x="158414" y="65216"/>
                </a:lnTo>
                <a:lnTo>
                  <a:pt x="141593" y="57991"/>
                </a:lnTo>
                <a:lnTo>
                  <a:pt x="124328" y="53647"/>
                </a:lnTo>
                <a:lnTo>
                  <a:pt x="106616" y="52197"/>
                </a:lnTo>
                <a:lnTo>
                  <a:pt x="96601" y="52889"/>
                </a:lnTo>
                <a:lnTo>
                  <a:pt x="64955" y="76263"/>
                </a:lnTo>
                <a:lnTo>
                  <a:pt x="62039" y="92583"/>
                </a:lnTo>
                <a:lnTo>
                  <a:pt x="66152" y="107584"/>
                </a:lnTo>
                <a:lnTo>
                  <a:pt x="78490" y="122872"/>
                </a:lnTo>
                <a:lnTo>
                  <a:pt x="99056" y="138445"/>
                </a:lnTo>
                <a:lnTo>
                  <a:pt x="127850" y="154305"/>
                </a:lnTo>
                <a:lnTo>
                  <a:pt x="143978" y="162615"/>
                </a:lnTo>
                <a:lnTo>
                  <a:pt x="157691" y="170592"/>
                </a:lnTo>
                <a:lnTo>
                  <a:pt x="191369" y="201041"/>
                </a:lnTo>
                <a:lnTo>
                  <a:pt x="207230" y="238934"/>
                </a:lnTo>
                <a:lnTo>
                  <a:pt x="209232" y="261238"/>
                </a:lnTo>
                <a:lnTo>
                  <a:pt x="207161" y="281267"/>
                </a:lnTo>
                <a:lnTo>
                  <a:pt x="190592" y="315799"/>
                </a:lnTo>
                <a:lnTo>
                  <a:pt x="158117" y="342161"/>
                </a:lnTo>
                <a:lnTo>
                  <a:pt x="113706" y="355687"/>
                </a:lnTo>
                <a:lnTo>
                  <a:pt x="87274" y="357377"/>
                </a:lnTo>
                <a:lnTo>
                  <a:pt x="63688" y="355828"/>
                </a:lnTo>
                <a:lnTo>
                  <a:pt x="41279" y="351170"/>
                </a:lnTo>
                <a:lnTo>
                  <a:pt x="20049" y="343394"/>
                </a:lnTo>
                <a:lnTo>
                  <a:pt x="0" y="332486"/>
                </a:lnTo>
                <a:lnTo>
                  <a:pt x="22644" y="277495"/>
                </a:lnTo>
                <a:lnTo>
                  <a:pt x="40734" y="288643"/>
                </a:lnTo>
                <a:lnTo>
                  <a:pt x="58677" y="296576"/>
                </a:lnTo>
                <a:lnTo>
                  <a:pt x="76472" y="301319"/>
                </a:lnTo>
                <a:lnTo>
                  <a:pt x="94119" y="302895"/>
                </a:lnTo>
                <a:lnTo>
                  <a:pt x="117755" y="300537"/>
                </a:lnTo>
                <a:lnTo>
                  <a:pt x="134639" y="293465"/>
                </a:lnTo>
                <a:lnTo>
                  <a:pt x="144768" y="281678"/>
                </a:lnTo>
                <a:lnTo>
                  <a:pt x="148145" y="265175"/>
                </a:lnTo>
                <a:lnTo>
                  <a:pt x="147348" y="256434"/>
                </a:lnTo>
                <a:lnTo>
                  <a:pt x="127347" y="223206"/>
                </a:lnTo>
                <a:lnTo>
                  <a:pt x="82918" y="195452"/>
                </a:lnTo>
                <a:lnTo>
                  <a:pt x="64663" y="185975"/>
                </a:lnTo>
                <a:lnTo>
                  <a:pt x="49653" y="177355"/>
                </a:lnTo>
                <a:lnTo>
                  <a:pt x="17160" y="148637"/>
                </a:lnTo>
                <a:lnTo>
                  <a:pt x="1175" y="103489"/>
                </a:lnTo>
                <a:lnTo>
                  <a:pt x="711" y="92963"/>
                </a:lnTo>
                <a:lnTo>
                  <a:pt x="2545" y="73796"/>
                </a:lnTo>
                <a:lnTo>
                  <a:pt x="30073" y="26415"/>
                </a:lnTo>
                <a:lnTo>
                  <a:pt x="63603" y="6635"/>
                </a:lnTo>
                <a:lnTo>
                  <a:pt x="83485" y="1662"/>
                </a:lnTo>
                <a:lnTo>
                  <a:pt x="10544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5940" y="1776425"/>
            <a:ext cx="3882390" cy="1931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  <a:tab pos="1231900" algn="l"/>
                <a:tab pos="2173605" algn="l"/>
                <a:tab pos="3359785" algn="l"/>
              </a:tabLst>
            </a:pPr>
            <a:r>
              <a:rPr sz="2400" spc="-5" dirty="0">
                <a:latin typeface="Trebuchet MS"/>
                <a:cs typeface="Trebuchet MS"/>
              </a:rPr>
              <a:t>“Th</a:t>
            </a:r>
            <a:r>
              <a:rPr sz="2400" dirty="0">
                <a:latin typeface="Trebuchet MS"/>
                <a:cs typeface="Trebuchet MS"/>
              </a:rPr>
              <a:t>e	</a:t>
            </a:r>
            <a:r>
              <a:rPr sz="2400" spc="-5" dirty="0">
                <a:latin typeface="Trebuchet MS"/>
                <a:cs typeface="Trebuchet MS"/>
              </a:rPr>
              <a:t>Mo</a:t>
            </a:r>
            <a:r>
              <a:rPr sz="2400" dirty="0">
                <a:latin typeface="Trebuchet MS"/>
                <a:cs typeface="Trebuchet MS"/>
              </a:rPr>
              <a:t>re	</a:t>
            </a:r>
            <a:r>
              <a:rPr sz="2400" spc="-105" dirty="0">
                <a:latin typeface="Trebuchet MS"/>
                <a:cs typeface="Trebuchet MS"/>
              </a:rPr>
              <a:t>P</a:t>
            </a:r>
            <a:r>
              <a:rPr sz="2400" dirty="0">
                <a:latin typeface="Trebuchet MS"/>
                <a:cs typeface="Trebuchet MS"/>
              </a:rPr>
              <a:t>rett</a:t>
            </a:r>
            <a:r>
              <a:rPr sz="2400" spc="-295" dirty="0">
                <a:latin typeface="Trebuchet MS"/>
                <a:cs typeface="Trebuchet MS"/>
              </a:rPr>
              <a:t>y</a:t>
            </a:r>
            <a:r>
              <a:rPr sz="2400" dirty="0">
                <a:latin typeface="Trebuchet MS"/>
                <a:cs typeface="Trebuchet MS"/>
              </a:rPr>
              <a:t>,	</a:t>
            </a:r>
            <a:r>
              <a:rPr sz="2400" spc="-5" dirty="0">
                <a:latin typeface="Trebuchet MS"/>
                <a:cs typeface="Trebuchet MS"/>
              </a:rPr>
              <a:t>The</a:t>
            </a:r>
            <a:endParaRPr sz="24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rebuchet MS"/>
                <a:cs typeface="Trebuchet MS"/>
              </a:rPr>
              <a:t>More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15" dirty="0">
                <a:latin typeface="Trebuchet MS"/>
                <a:cs typeface="Trebuchet MS"/>
              </a:rPr>
              <a:t>Profitable”</a:t>
            </a:r>
            <a:endParaRPr sz="240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dirty="0">
                <a:latin typeface="Trebuchet MS"/>
                <a:cs typeface="Trebuchet MS"/>
              </a:rPr>
              <a:t>It </a:t>
            </a:r>
            <a:r>
              <a:rPr sz="2400" spc="-5" dirty="0">
                <a:latin typeface="Trebuchet MS"/>
                <a:cs typeface="Trebuchet MS"/>
              </a:rPr>
              <a:t>means that the </a:t>
            </a:r>
            <a:r>
              <a:rPr sz="2400" dirty="0">
                <a:latin typeface="Trebuchet MS"/>
                <a:cs typeface="Trebuchet MS"/>
              </a:rPr>
              <a:t>truck  </a:t>
            </a:r>
            <a:r>
              <a:rPr sz="2400" spc="-5" dirty="0">
                <a:latin typeface="Trebuchet MS"/>
                <a:cs typeface="Trebuchet MS"/>
              </a:rPr>
              <a:t>art became </a:t>
            </a:r>
            <a:r>
              <a:rPr sz="2400" dirty="0">
                <a:latin typeface="Trebuchet MS"/>
                <a:cs typeface="Trebuchet MS"/>
              </a:rPr>
              <a:t>a source </a:t>
            </a:r>
            <a:r>
              <a:rPr sz="2400" spc="-5" dirty="0">
                <a:latin typeface="Trebuchet MS"/>
                <a:cs typeface="Trebuchet MS"/>
              </a:rPr>
              <a:t>of  investment </a:t>
            </a:r>
            <a:r>
              <a:rPr sz="2400" spc="5" dirty="0">
                <a:latin typeface="Trebuchet MS"/>
                <a:cs typeface="Trebuchet MS"/>
              </a:rPr>
              <a:t>in</a:t>
            </a:r>
            <a:r>
              <a:rPr sz="2400" spc="45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the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99105" y="4048125"/>
            <a:ext cx="1271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potential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50922" y="4413884"/>
            <a:ext cx="1250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rev</a:t>
            </a:r>
            <a:r>
              <a:rPr sz="2400" spc="10" dirty="0">
                <a:latin typeface="Trebuchet MS"/>
                <a:cs typeface="Trebuchet MS"/>
              </a:rPr>
              <a:t>e</a:t>
            </a:r>
            <a:r>
              <a:rPr sz="2400" spc="-5" dirty="0">
                <a:latin typeface="Trebuchet MS"/>
                <a:cs typeface="Trebuchet MS"/>
              </a:rPr>
              <a:t>nu</a:t>
            </a:r>
            <a:r>
              <a:rPr sz="2400" dirty="0">
                <a:latin typeface="Trebuchet MS"/>
                <a:cs typeface="Trebuchet MS"/>
              </a:rPr>
              <a:t>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0259" y="3682365"/>
            <a:ext cx="36068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496695" algn="l"/>
                <a:tab pos="2856230" algn="l"/>
                <a:tab pos="3373120" algn="l"/>
              </a:tabLst>
            </a:pPr>
            <a:r>
              <a:rPr sz="2400" spc="-5" dirty="0">
                <a:latin typeface="Trebuchet MS"/>
                <a:cs typeface="Trebuchet MS"/>
              </a:rPr>
              <a:t>tran</a:t>
            </a:r>
            <a:r>
              <a:rPr sz="2400" spc="5" dirty="0">
                <a:latin typeface="Trebuchet MS"/>
                <a:cs typeface="Trebuchet MS"/>
              </a:rPr>
              <a:t>s</a:t>
            </a:r>
            <a:r>
              <a:rPr sz="2400" spc="-5" dirty="0">
                <a:latin typeface="Trebuchet MS"/>
                <a:cs typeface="Trebuchet MS"/>
              </a:rPr>
              <a:t>p</a:t>
            </a:r>
            <a:r>
              <a:rPr sz="2400" spc="-10" dirty="0">
                <a:latin typeface="Trebuchet MS"/>
                <a:cs typeface="Trebuchet MS"/>
              </a:rPr>
              <a:t>o</a:t>
            </a:r>
            <a:r>
              <a:rPr sz="2400" dirty="0">
                <a:latin typeface="Trebuchet MS"/>
                <a:cs typeface="Trebuchet MS"/>
              </a:rPr>
              <a:t>rt	</a:t>
            </a:r>
            <a:r>
              <a:rPr sz="2400" spc="-5" dirty="0">
                <a:latin typeface="Trebuchet MS"/>
                <a:cs typeface="Trebuchet MS"/>
              </a:rPr>
              <a:t>busine</a:t>
            </a:r>
            <a:r>
              <a:rPr sz="2400" spc="10" dirty="0">
                <a:latin typeface="Trebuchet MS"/>
                <a:cs typeface="Trebuchet MS"/>
              </a:rPr>
              <a:t>s</a:t>
            </a:r>
            <a:r>
              <a:rPr sz="2400" dirty="0">
                <a:latin typeface="Trebuchet MS"/>
                <a:cs typeface="Trebuchet MS"/>
              </a:rPr>
              <a:t>s	</a:t>
            </a:r>
            <a:r>
              <a:rPr sz="2400" spc="10" dirty="0">
                <a:latin typeface="Trebuchet MS"/>
                <a:cs typeface="Trebuchet MS"/>
              </a:rPr>
              <a:t>a</a:t>
            </a:r>
            <a:r>
              <a:rPr sz="2400" dirty="0">
                <a:latin typeface="Trebuchet MS"/>
                <a:cs typeface="Trebuchet MS"/>
              </a:rPr>
              <a:t>s	</a:t>
            </a:r>
            <a:r>
              <a:rPr sz="2400" spc="-5" dirty="0">
                <a:latin typeface="Trebuchet MS"/>
                <a:cs typeface="Trebuchet MS"/>
              </a:rPr>
              <a:t>it</a:t>
            </a:r>
            <a:endParaRPr sz="2400">
              <a:latin typeface="Trebuchet MS"/>
              <a:cs typeface="Trebuchet MS"/>
            </a:endParaRPr>
          </a:p>
          <a:p>
            <a:pPr marL="3338195" marR="5715" indent="-21590" algn="r">
              <a:lnSpc>
                <a:spcPct val="100000"/>
              </a:lnSpc>
            </a:pPr>
            <a:r>
              <a:rPr sz="2400" spc="-5" dirty="0">
                <a:latin typeface="Trebuchet MS"/>
                <a:cs typeface="Trebuchet MS"/>
              </a:rPr>
              <a:t>of  in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0259" y="4048125"/>
            <a:ext cx="14179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had the  increasing  the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trade.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82667" y="1836420"/>
            <a:ext cx="3418332" cy="3090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792" y="1000252"/>
            <a:ext cx="1474139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8402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5"/>
                </a:lnTo>
                <a:lnTo>
                  <a:pt x="83032" y="127635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8952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4" y="135381"/>
                </a:lnTo>
                <a:lnTo>
                  <a:pt x="175514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2" y="291083"/>
                </a:lnTo>
                <a:lnTo>
                  <a:pt x="217932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8567" y="1006221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59" h="350519">
                <a:moveTo>
                  <a:pt x="69596" y="0"/>
                </a:moveTo>
                <a:lnTo>
                  <a:pt x="102146" y="0"/>
                </a:lnTo>
                <a:lnTo>
                  <a:pt x="176898" y="232790"/>
                </a:lnTo>
                <a:lnTo>
                  <a:pt x="250050" y="0"/>
                </a:lnTo>
                <a:lnTo>
                  <a:pt x="282308" y="0"/>
                </a:lnTo>
                <a:lnTo>
                  <a:pt x="352920" y="345820"/>
                </a:lnTo>
                <a:lnTo>
                  <a:pt x="293484" y="345820"/>
                </a:lnTo>
                <a:lnTo>
                  <a:pt x="257543" y="159384"/>
                </a:lnTo>
                <a:lnTo>
                  <a:pt x="188074" y="350265"/>
                </a:lnTo>
                <a:lnTo>
                  <a:pt x="166103" y="350265"/>
                </a:lnTo>
                <a:lnTo>
                  <a:pt x="96481" y="159384"/>
                </a:lnTo>
                <a:lnTo>
                  <a:pt x="59220" y="345820"/>
                </a:lnTo>
                <a:lnTo>
                  <a:pt x="0" y="345820"/>
                </a:lnTo>
                <a:lnTo>
                  <a:pt x="695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8713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6" y="0"/>
                </a:moveTo>
                <a:lnTo>
                  <a:pt x="164655" y="0"/>
                </a:lnTo>
                <a:lnTo>
                  <a:pt x="303593" y="350265"/>
                </a:lnTo>
                <a:lnTo>
                  <a:pt x="235889" y="350265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5"/>
                </a:lnTo>
                <a:lnTo>
                  <a:pt x="0" y="350265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6763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1792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20" h="357505">
                <a:moveTo>
                  <a:pt x="175031" y="0"/>
                </a:moveTo>
                <a:lnTo>
                  <a:pt x="202393" y="2139"/>
                </a:lnTo>
                <a:lnTo>
                  <a:pt x="227634" y="8540"/>
                </a:lnTo>
                <a:lnTo>
                  <a:pt x="250751" y="19180"/>
                </a:lnTo>
                <a:lnTo>
                  <a:pt x="271741" y="34036"/>
                </a:lnTo>
                <a:lnTo>
                  <a:pt x="246037" y="83312"/>
                </a:lnTo>
                <a:lnTo>
                  <a:pt x="239871" y="78476"/>
                </a:lnTo>
                <a:lnTo>
                  <a:pt x="232233" y="73675"/>
                </a:lnTo>
                <a:lnTo>
                  <a:pt x="191487" y="56991"/>
                </a:lnTo>
                <a:lnTo>
                  <a:pt x="173621" y="54610"/>
                </a:lnTo>
                <a:lnTo>
                  <a:pt x="149485" y="56757"/>
                </a:lnTo>
                <a:lnTo>
                  <a:pt x="109265" y="74005"/>
                </a:lnTo>
                <a:lnTo>
                  <a:pt x="80278" y="107870"/>
                </a:lnTo>
                <a:lnTo>
                  <a:pt x="65533" y="154162"/>
                </a:lnTo>
                <a:lnTo>
                  <a:pt x="63690" y="181737"/>
                </a:lnTo>
                <a:lnTo>
                  <a:pt x="65495" y="207902"/>
                </a:lnTo>
                <a:lnTo>
                  <a:pt x="79940" y="251995"/>
                </a:lnTo>
                <a:lnTo>
                  <a:pt x="108337" y="284356"/>
                </a:lnTo>
                <a:lnTo>
                  <a:pt x="147675" y="300843"/>
                </a:lnTo>
                <a:lnTo>
                  <a:pt x="171259" y="302895"/>
                </a:lnTo>
                <a:lnTo>
                  <a:pt x="186930" y="301775"/>
                </a:lnTo>
                <a:lnTo>
                  <a:pt x="225272" y="284988"/>
                </a:lnTo>
                <a:lnTo>
                  <a:pt x="225272" y="217043"/>
                </a:lnTo>
                <a:lnTo>
                  <a:pt x="177393" y="217043"/>
                </a:lnTo>
                <a:lnTo>
                  <a:pt x="177393" y="164719"/>
                </a:lnTo>
                <a:lnTo>
                  <a:pt x="286613" y="164719"/>
                </a:lnTo>
                <a:lnTo>
                  <a:pt x="286613" y="319405"/>
                </a:lnTo>
                <a:lnTo>
                  <a:pt x="246601" y="341872"/>
                </a:lnTo>
                <a:lnTo>
                  <a:pt x="195641" y="354885"/>
                </a:lnTo>
                <a:lnTo>
                  <a:pt x="161353" y="357377"/>
                </a:lnTo>
                <a:lnTo>
                  <a:pt x="126122" y="354349"/>
                </a:lnTo>
                <a:lnTo>
                  <a:pt x="67209" y="330053"/>
                </a:lnTo>
                <a:lnTo>
                  <a:pt x="24479" y="282402"/>
                </a:lnTo>
                <a:lnTo>
                  <a:pt x="2719" y="218064"/>
                </a:lnTo>
                <a:lnTo>
                  <a:pt x="0" y="180086"/>
                </a:lnTo>
                <a:lnTo>
                  <a:pt x="2962" y="141960"/>
                </a:lnTo>
                <a:lnTo>
                  <a:pt x="26665" y="76948"/>
                </a:lnTo>
                <a:lnTo>
                  <a:pt x="73166" y="28182"/>
                </a:lnTo>
                <a:lnTo>
                  <a:pt x="136979" y="3139"/>
                </a:lnTo>
                <a:lnTo>
                  <a:pt x="17503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1632331"/>
            <a:ext cx="7080250" cy="1610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458470" algn="l"/>
                <a:tab pos="2785110" algn="l"/>
                <a:tab pos="6129020" algn="l"/>
              </a:tabLst>
            </a:pPr>
            <a:r>
              <a:rPr dirty="0"/>
              <a:t>	</a:t>
            </a:r>
            <a:r>
              <a:rPr sz="2600" spc="-5" dirty="0">
                <a:latin typeface="Trebuchet MS"/>
                <a:cs typeface="Trebuchet MS"/>
              </a:rPr>
              <a:t>Malakhiroo </a:t>
            </a:r>
            <a:r>
              <a:rPr sz="2600" dirty="0">
                <a:latin typeface="Trebuchet MS"/>
                <a:cs typeface="Trebuchet MS"/>
              </a:rPr>
              <a:t>is one </a:t>
            </a:r>
            <a:r>
              <a:rPr sz="2600" spc="-5" dirty="0">
                <a:latin typeface="Trebuchet MS"/>
                <a:cs typeface="Trebuchet MS"/>
              </a:rPr>
              <a:t>of the </a:t>
            </a:r>
            <a:r>
              <a:rPr sz="2600" dirty="0">
                <a:latin typeface="Trebuchet MS"/>
                <a:cs typeface="Trebuchet MS"/>
              </a:rPr>
              <a:t>famous </a:t>
            </a:r>
            <a:r>
              <a:rPr sz="2600" spc="-5" dirty="0">
                <a:latin typeface="Trebuchet MS"/>
                <a:cs typeface="Trebuchet MS"/>
              </a:rPr>
              <a:t>sports </a:t>
            </a:r>
            <a:r>
              <a:rPr sz="2600" spc="-10" dirty="0">
                <a:latin typeface="Trebuchet MS"/>
                <a:cs typeface="Trebuchet MS"/>
              </a:rPr>
              <a:t>of  </a:t>
            </a:r>
            <a:r>
              <a:rPr sz="2600" dirty="0">
                <a:latin typeface="Trebuchet MS"/>
                <a:cs typeface="Trebuchet MS"/>
              </a:rPr>
              <a:t>Sindh. </a:t>
            </a:r>
            <a:r>
              <a:rPr sz="2600" spc="-5" dirty="0">
                <a:latin typeface="Trebuchet MS"/>
                <a:cs typeface="Trebuchet MS"/>
              </a:rPr>
              <a:t>Other sports include </a:t>
            </a:r>
            <a:r>
              <a:rPr sz="2600" i="1" spc="-30" dirty="0">
                <a:latin typeface="Trebuchet MS"/>
                <a:cs typeface="Trebuchet MS"/>
              </a:rPr>
              <a:t>Wanjh </a:t>
            </a:r>
            <a:r>
              <a:rPr sz="2600" i="1" spc="-5" dirty="0">
                <a:latin typeface="Trebuchet MS"/>
                <a:cs typeface="Trebuchet MS"/>
              </a:rPr>
              <a:t>wati</a:t>
            </a:r>
            <a:r>
              <a:rPr sz="2600" spc="-5" dirty="0">
                <a:latin typeface="Trebuchet MS"/>
                <a:cs typeface="Trebuchet MS"/>
              </a:rPr>
              <a:t>, </a:t>
            </a:r>
            <a:r>
              <a:rPr sz="2600" i="1" dirty="0">
                <a:latin typeface="Trebuchet MS"/>
                <a:cs typeface="Trebuchet MS"/>
              </a:rPr>
              <a:t>Kodi  Kodi</a:t>
            </a:r>
            <a:r>
              <a:rPr sz="2600" dirty="0">
                <a:latin typeface="Trebuchet MS"/>
                <a:cs typeface="Trebuchet MS"/>
              </a:rPr>
              <a:t>,	</a:t>
            </a:r>
            <a:r>
              <a:rPr sz="2600" i="1" dirty="0">
                <a:latin typeface="Trebuchet MS"/>
                <a:cs typeface="Trebuchet MS"/>
              </a:rPr>
              <a:t>Be</a:t>
            </a:r>
            <a:r>
              <a:rPr sz="2600" i="1" spc="10" dirty="0">
                <a:latin typeface="Trebuchet MS"/>
                <a:cs typeface="Trebuchet MS"/>
              </a:rPr>
              <a:t>e</a:t>
            </a:r>
            <a:r>
              <a:rPr sz="2600" i="1" spc="-5" dirty="0">
                <a:latin typeface="Trebuchet MS"/>
                <a:cs typeface="Trebuchet MS"/>
              </a:rPr>
              <a:t>larhoo</a:t>
            </a:r>
            <a:r>
              <a:rPr sz="2600" dirty="0">
                <a:latin typeface="Trebuchet MS"/>
                <a:cs typeface="Trebuchet MS"/>
              </a:rPr>
              <a:t>,	</a:t>
            </a:r>
            <a:r>
              <a:rPr sz="2600" i="1" dirty="0">
                <a:latin typeface="Trebuchet MS"/>
                <a:cs typeface="Trebuchet MS"/>
              </a:rPr>
              <a:t>Thipai  Rand</a:t>
            </a:r>
            <a:r>
              <a:rPr sz="2600" dirty="0">
                <a:latin typeface="Trebuchet MS"/>
                <a:cs typeface="Trebuchet MS"/>
              </a:rPr>
              <a:t>, </a:t>
            </a:r>
            <a:r>
              <a:rPr sz="2600" i="1" spc="-5" dirty="0">
                <a:latin typeface="Trebuchet MS"/>
                <a:cs typeface="Trebuchet MS"/>
              </a:rPr>
              <a:t>Notinn </a:t>
            </a:r>
            <a:r>
              <a:rPr sz="2600" spc="-5" dirty="0">
                <a:latin typeface="Trebuchet MS"/>
                <a:cs typeface="Trebuchet MS"/>
              </a:rPr>
              <a:t>and </a:t>
            </a:r>
            <a:r>
              <a:rPr sz="2600" i="1" dirty="0">
                <a:latin typeface="Trebuchet MS"/>
                <a:cs typeface="Trebuchet MS"/>
              </a:rPr>
              <a:t>Biloor</a:t>
            </a:r>
            <a:r>
              <a:rPr sz="2600" dirty="0">
                <a:latin typeface="Trebuchet MS"/>
                <a:cs typeface="Trebuchet MS"/>
              </a:rPr>
              <a:t>, </a:t>
            </a:r>
            <a:r>
              <a:rPr sz="2600" i="1" dirty="0">
                <a:latin typeface="Trebuchet MS"/>
                <a:cs typeface="Trebuchet MS"/>
              </a:rPr>
              <a:t>cricket</a:t>
            </a:r>
            <a:r>
              <a:rPr sz="2600" dirty="0">
                <a:latin typeface="Trebuchet MS"/>
                <a:cs typeface="Trebuchet MS"/>
              </a:rPr>
              <a:t>,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i="1" dirty="0">
                <a:latin typeface="Trebuchet MS"/>
                <a:cs typeface="Trebuchet MS"/>
              </a:rPr>
              <a:t>football</a:t>
            </a:r>
            <a:r>
              <a:rPr sz="2600" dirty="0"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6510" y="1000252"/>
            <a:ext cx="4058030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15054" y="1184655"/>
            <a:ext cx="110108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3844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6963" y="1057402"/>
            <a:ext cx="107061" cy="115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1152" y="1057275"/>
            <a:ext cx="101726" cy="100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5054" y="1053464"/>
            <a:ext cx="91439" cy="866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93942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599" y="0"/>
                </a:lnTo>
                <a:lnTo>
                  <a:pt x="220599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4" y="135381"/>
                </a:lnTo>
                <a:lnTo>
                  <a:pt x="175514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8059" y="291083"/>
                </a:lnTo>
                <a:lnTo>
                  <a:pt x="218059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627" y="100622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410" y="247451"/>
                </a:lnTo>
                <a:lnTo>
                  <a:pt x="87643" y="287174"/>
                </a:lnTo>
                <a:lnTo>
                  <a:pt x="125095" y="296925"/>
                </a:lnTo>
                <a:lnTo>
                  <a:pt x="140761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667" y="0"/>
                </a:lnTo>
                <a:lnTo>
                  <a:pt x="256667" y="237743"/>
                </a:lnTo>
                <a:lnTo>
                  <a:pt x="254430" y="262963"/>
                </a:lnTo>
                <a:lnTo>
                  <a:pt x="236575" y="304734"/>
                </a:lnTo>
                <a:lnTo>
                  <a:pt x="201594" y="334478"/>
                </a:lnTo>
                <a:lnTo>
                  <a:pt x="153918" y="349527"/>
                </a:lnTo>
                <a:lnTo>
                  <a:pt x="125602" y="351408"/>
                </a:lnTo>
                <a:lnTo>
                  <a:pt x="97220" y="349573"/>
                </a:lnTo>
                <a:lnTo>
                  <a:pt x="50790" y="334853"/>
                </a:lnTo>
                <a:lnTo>
                  <a:pt x="18430" y="305605"/>
                </a:lnTo>
                <a:lnTo>
                  <a:pt x="2047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44364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196" y="54482"/>
                </a:lnTo>
                <a:lnTo>
                  <a:pt x="171196" y="345566"/>
                </a:lnTo>
                <a:lnTo>
                  <a:pt x="109855" y="345566"/>
                </a:lnTo>
                <a:lnTo>
                  <a:pt x="109855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43322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550" y="291083"/>
                </a:lnTo>
                <a:lnTo>
                  <a:pt x="21755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15663" y="100622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410" y="247451"/>
                </a:lnTo>
                <a:lnTo>
                  <a:pt x="87643" y="287174"/>
                </a:lnTo>
                <a:lnTo>
                  <a:pt x="125095" y="296925"/>
                </a:lnTo>
                <a:lnTo>
                  <a:pt x="140761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666" y="0"/>
                </a:lnTo>
                <a:lnTo>
                  <a:pt x="256666" y="237743"/>
                </a:lnTo>
                <a:lnTo>
                  <a:pt x="254430" y="262963"/>
                </a:lnTo>
                <a:lnTo>
                  <a:pt x="236575" y="304734"/>
                </a:lnTo>
                <a:lnTo>
                  <a:pt x="201594" y="334478"/>
                </a:lnTo>
                <a:lnTo>
                  <a:pt x="153918" y="349527"/>
                </a:lnTo>
                <a:lnTo>
                  <a:pt x="125602" y="351408"/>
                </a:lnTo>
                <a:lnTo>
                  <a:pt x="97220" y="349573"/>
                </a:lnTo>
                <a:lnTo>
                  <a:pt x="50790" y="334853"/>
                </a:lnTo>
                <a:lnTo>
                  <a:pt x="18430" y="305605"/>
                </a:lnTo>
                <a:lnTo>
                  <a:pt x="2047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43909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9354" y="1006221"/>
            <a:ext cx="221615" cy="350520"/>
          </a:xfrm>
          <a:custGeom>
            <a:avLst/>
            <a:gdLst/>
            <a:ahLst/>
            <a:cxnLst/>
            <a:rect l="l" t="t" r="r" b="b"/>
            <a:pathLst>
              <a:path w="221614" h="350519">
                <a:moveTo>
                  <a:pt x="160273" y="0"/>
                </a:moveTo>
                <a:lnTo>
                  <a:pt x="221487" y="0"/>
                </a:lnTo>
                <a:lnTo>
                  <a:pt x="221487" y="214883"/>
                </a:lnTo>
                <a:lnTo>
                  <a:pt x="214217" y="274891"/>
                </a:lnTo>
                <a:lnTo>
                  <a:pt x="192277" y="316991"/>
                </a:lnTo>
                <a:lnTo>
                  <a:pt x="154209" y="341963"/>
                </a:lnTo>
                <a:lnTo>
                  <a:pt x="98425" y="350265"/>
                </a:lnTo>
                <a:lnTo>
                  <a:pt x="77999" y="348863"/>
                </a:lnTo>
                <a:lnTo>
                  <a:pt x="29082" y="327913"/>
                </a:lnTo>
                <a:lnTo>
                  <a:pt x="2811" y="284444"/>
                </a:lnTo>
                <a:lnTo>
                  <a:pt x="0" y="265556"/>
                </a:lnTo>
                <a:lnTo>
                  <a:pt x="54737" y="265556"/>
                </a:lnTo>
                <a:lnTo>
                  <a:pt x="60831" y="278798"/>
                </a:lnTo>
                <a:lnTo>
                  <a:pt x="71294" y="288242"/>
                </a:lnTo>
                <a:lnTo>
                  <a:pt x="86115" y="293899"/>
                </a:lnTo>
                <a:lnTo>
                  <a:pt x="105282" y="295782"/>
                </a:lnTo>
                <a:lnTo>
                  <a:pt x="119235" y="294566"/>
                </a:lnTo>
                <a:lnTo>
                  <a:pt x="153255" y="265152"/>
                </a:lnTo>
                <a:lnTo>
                  <a:pt x="160273" y="216788"/>
                </a:lnTo>
                <a:lnTo>
                  <a:pt x="16027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67635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590" y="0"/>
                </a:lnTo>
                <a:lnTo>
                  <a:pt x="192785" y="208533"/>
                </a:lnTo>
                <a:lnTo>
                  <a:pt x="192785" y="0"/>
                </a:lnTo>
                <a:lnTo>
                  <a:pt x="251713" y="0"/>
                </a:lnTo>
                <a:lnTo>
                  <a:pt x="251713" y="350265"/>
                </a:lnTo>
                <a:lnTo>
                  <a:pt x="226694" y="350265"/>
                </a:lnTo>
                <a:lnTo>
                  <a:pt x="59054" y="131571"/>
                </a:lnTo>
                <a:lnTo>
                  <a:pt x="59054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39975" y="100622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410" y="247451"/>
                </a:lnTo>
                <a:lnTo>
                  <a:pt x="87643" y="287174"/>
                </a:lnTo>
                <a:lnTo>
                  <a:pt x="125094" y="296925"/>
                </a:lnTo>
                <a:lnTo>
                  <a:pt x="140761" y="295856"/>
                </a:lnTo>
                <a:lnTo>
                  <a:pt x="176783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667" y="0"/>
                </a:lnTo>
                <a:lnTo>
                  <a:pt x="256667" y="237743"/>
                </a:lnTo>
                <a:lnTo>
                  <a:pt x="254430" y="262963"/>
                </a:lnTo>
                <a:lnTo>
                  <a:pt x="236575" y="304734"/>
                </a:lnTo>
                <a:lnTo>
                  <a:pt x="201594" y="334478"/>
                </a:lnTo>
                <a:lnTo>
                  <a:pt x="153918" y="349527"/>
                </a:lnTo>
                <a:lnTo>
                  <a:pt x="125602" y="351408"/>
                </a:lnTo>
                <a:lnTo>
                  <a:pt x="97220" y="349573"/>
                </a:lnTo>
                <a:lnTo>
                  <a:pt x="50790" y="334853"/>
                </a:lnTo>
                <a:lnTo>
                  <a:pt x="18430" y="305605"/>
                </a:lnTo>
                <a:lnTo>
                  <a:pt x="2047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6510" y="1003808"/>
            <a:ext cx="229870" cy="347980"/>
          </a:xfrm>
          <a:custGeom>
            <a:avLst/>
            <a:gdLst/>
            <a:ahLst/>
            <a:cxnLst/>
            <a:rect l="l" t="t" r="r" b="b"/>
            <a:pathLst>
              <a:path w="229869" h="347980">
                <a:moveTo>
                  <a:pt x="71755" y="0"/>
                </a:moveTo>
                <a:lnTo>
                  <a:pt x="109952" y="1571"/>
                </a:lnTo>
                <a:lnTo>
                  <a:pt x="169820" y="14144"/>
                </a:lnTo>
                <a:lnTo>
                  <a:pt x="208037" y="39481"/>
                </a:lnTo>
                <a:lnTo>
                  <a:pt x="226984" y="78724"/>
                </a:lnTo>
                <a:lnTo>
                  <a:pt x="229362" y="103631"/>
                </a:lnTo>
                <a:lnTo>
                  <a:pt x="223753" y="146425"/>
                </a:lnTo>
                <a:lnTo>
                  <a:pt x="206928" y="179710"/>
                </a:lnTo>
                <a:lnTo>
                  <a:pt x="178887" y="203484"/>
                </a:lnTo>
                <a:lnTo>
                  <a:pt x="139628" y="217749"/>
                </a:lnTo>
                <a:lnTo>
                  <a:pt x="89153" y="222503"/>
                </a:lnTo>
                <a:lnTo>
                  <a:pt x="83558" y="222406"/>
                </a:lnTo>
                <a:lnTo>
                  <a:pt x="77057" y="222107"/>
                </a:lnTo>
                <a:lnTo>
                  <a:pt x="69651" y="221593"/>
                </a:lnTo>
                <a:lnTo>
                  <a:pt x="61340" y="220852"/>
                </a:lnTo>
                <a:lnTo>
                  <a:pt x="61340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99" y="1500"/>
                </a:lnTo>
                <a:lnTo>
                  <a:pt x="48640" y="666"/>
                </a:lnTo>
                <a:lnTo>
                  <a:pt x="63400" y="166"/>
                </a:lnTo>
                <a:lnTo>
                  <a:pt x="7175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54603" y="1003172"/>
            <a:ext cx="233679" cy="348615"/>
          </a:xfrm>
          <a:custGeom>
            <a:avLst/>
            <a:gdLst/>
            <a:ahLst/>
            <a:cxnLst/>
            <a:rect l="l" t="t" r="r" b="b"/>
            <a:pathLst>
              <a:path w="233679" h="348615">
                <a:moveTo>
                  <a:pt x="97917" y="0"/>
                </a:moveTo>
                <a:lnTo>
                  <a:pt x="145859" y="5730"/>
                </a:lnTo>
                <a:lnTo>
                  <a:pt x="181991" y="22987"/>
                </a:lnTo>
                <a:lnTo>
                  <a:pt x="210440" y="68546"/>
                </a:lnTo>
                <a:lnTo>
                  <a:pt x="212344" y="88646"/>
                </a:lnTo>
                <a:lnTo>
                  <a:pt x="209629" y="108126"/>
                </a:lnTo>
                <a:lnTo>
                  <a:pt x="201485" y="125428"/>
                </a:lnTo>
                <a:lnTo>
                  <a:pt x="187912" y="140563"/>
                </a:lnTo>
                <a:lnTo>
                  <a:pt x="168910" y="153542"/>
                </a:lnTo>
                <a:lnTo>
                  <a:pt x="197080" y="167739"/>
                </a:lnTo>
                <a:lnTo>
                  <a:pt x="217201" y="187864"/>
                </a:lnTo>
                <a:lnTo>
                  <a:pt x="229274" y="213943"/>
                </a:lnTo>
                <a:lnTo>
                  <a:pt x="233299" y="245999"/>
                </a:lnTo>
                <a:lnTo>
                  <a:pt x="231082" y="268386"/>
                </a:lnTo>
                <a:lnTo>
                  <a:pt x="213314" y="305827"/>
                </a:lnTo>
                <a:lnTo>
                  <a:pt x="178619" y="333023"/>
                </a:lnTo>
                <a:lnTo>
                  <a:pt x="132570" y="346878"/>
                </a:lnTo>
                <a:lnTo>
                  <a:pt x="105663" y="348614"/>
                </a:lnTo>
                <a:lnTo>
                  <a:pt x="0" y="348614"/>
                </a:lnTo>
                <a:lnTo>
                  <a:pt x="0" y="3301"/>
                </a:lnTo>
                <a:lnTo>
                  <a:pt x="32337" y="1821"/>
                </a:lnTo>
                <a:lnTo>
                  <a:pt x="59436" y="793"/>
                </a:lnTo>
                <a:lnTo>
                  <a:pt x="81295" y="194"/>
                </a:lnTo>
                <a:lnTo>
                  <a:pt x="9791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98286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8" y="0"/>
                </a:moveTo>
                <a:lnTo>
                  <a:pt x="153358" y="6359"/>
                </a:lnTo>
                <a:lnTo>
                  <a:pt x="194516" y="25447"/>
                </a:lnTo>
                <a:lnTo>
                  <a:pt x="219219" y="57275"/>
                </a:lnTo>
                <a:lnTo>
                  <a:pt x="227457" y="101854"/>
                </a:lnTo>
                <a:lnTo>
                  <a:pt x="226315" y="116855"/>
                </a:lnTo>
                <a:lnTo>
                  <a:pt x="209296" y="157861"/>
                </a:lnTo>
                <a:lnTo>
                  <a:pt x="176738" y="187328"/>
                </a:lnTo>
                <a:lnTo>
                  <a:pt x="163575" y="193421"/>
                </a:lnTo>
                <a:lnTo>
                  <a:pt x="265684" y="349123"/>
                </a:lnTo>
                <a:lnTo>
                  <a:pt x="194945" y="349123"/>
                </a:lnTo>
                <a:lnTo>
                  <a:pt x="102615" y="206375"/>
                </a:lnTo>
                <a:lnTo>
                  <a:pt x="94972" y="206206"/>
                </a:lnTo>
                <a:lnTo>
                  <a:pt x="85947" y="205882"/>
                </a:lnTo>
                <a:lnTo>
                  <a:pt x="75541" y="205392"/>
                </a:lnTo>
                <a:lnTo>
                  <a:pt x="63753" y="204724"/>
                </a:lnTo>
                <a:lnTo>
                  <a:pt x="63753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80" y="3438"/>
                </a:lnTo>
                <a:lnTo>
                  <a:pt x="12604" y="3095"/>
                </a:lnTo>
                <a:lnTo>
                  <a:pt x="24395" y="2538"/>
                </a:lnTo>
                <a:lnTo>
                  <a:pt x="39877" y="1777"/>
                </a:lnTo>
                <a:lnTo>
                  <a:pt x="56378" y="1017"/>
                </a:lnTo>
                <a:lnTo>
                  <a:pt x="71199" y="460"/>
                </a:lnTo>
                <a:lnTo>
                  <a:pt x="84329" y="117"/>
                </a:lnTo>
                <a:lnTo>
                  <a:pt x="957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14116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838" y="350265"/>
                </a:lnTo>
                <a:lnTo>
                  <a:pt x="210693" y="280162"/>
                </a:lnTo>
                <a:lnTo>
                  <a:pt x="92201" y="280162"/>
                </a:lnTo>
                <a:lnTo>
                  <a:pt x="68198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03496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368" y="0"/>
                </a:moveTo>
                <a:lnTo>
                  <a:pt x="186588" y="1524"/>
                </a:lnTo>
                <a:lnTo>
                  <a:pt x="211820" y="6096"/>
                </a:lnTo>
                <a:lnTo>
                  <a:pt x="234074" y="13716"/>
                </a:lnTo>
                <a:lnTo>
                  <a:pt x="253364" y="24384"/>
                </a:lnTo>
                <a:lnTo>
                  <a:pt x="228091" y="75057"/>
                </a:lnTo>
                <a:lnTo>
                  <a:pt x="216308" y="66075"/>
                </a:lnTo>
                <a:lnTo>
                  <a:pt x="201358" y="59689"/>
                </a:lnTo>
                <a:lnTo>
                  <a:pt x="183264" y="55876"/>
                </a:lnTo>
                <a:lnTo>
                  <a:pt x="162051" y="54610"/>
                </a:lnTo>
                <a:lnTo>
                  <a:pt x="141479" y="56872"/>
                </a:lnTo>
                <a:lnTo>
                  <a:pt x="106098" y="74969"/>
                </a:lnTo>
                <a:lnTo>
                  <a:pt x="79238" y="110095"/>
                </a:lnTo>
                <a:lnTo>
                  <a:pt x="65470" y="155866"/>
                </a:lnTo>
                <a:lnTo>
                  <a:pt x="63753" y="182372"/>
                </a:lnTo>
                <a:lnTo>
                  <a:pt x="65349" y="208661"/>
                </a:lnTo>
                <a:lnTo>
                  <a:pt x="78112" y="252666"/>
                </a:lnTo>
                <a:lnTo>
                  <a:pt x="103189" y="284624"/>
                </a:lnTo>
                <a:lnTo>
                  <a:pt x="157606" y="302895"/>
                </a:lnTo>
                <a:lnTo>
                  <a:pt x="180679" y="300724"/>
                </a:lnTo>
                <a:lnTo>
                  <a:pt x="201120" y="294195"/>
                </a:lnTo>
                <a:lnTo>
                  <a:pt x="218918" y="283285"/>
                </a:lnTo>
                <a:lnTo>
                  <a:pt x="234061" y="267970"/>
                </a:lnTo>
                <a:lnTo>
                  <a:pt x="262636" y="317626"/>
                </a:lnTo>
                <a:lnTo>
                  <a:pt x="241682" y="335035"/>
                </a:lnTo>
                <a:lnTo>
                  <a:pt x="216360" y="347456"/>
                </a:lnTo>
                <a:lnTo>
                  <a:pt x="186680" y="354899"/>
                </a:lnTo>
                <a:lnTo>
                  <a:pt x="152653" y="357377"/>
                </a:lnTo>
                <a:lnTo>
                  <a:pt x="118481" y="354401"/>
                </a:lnTo>
                <a:lnTo>
                  <a:pt x="62231" y="330588"/>
                </a:lnTo>
                <a:lnTo>
                  <a:pt x="22609" y="283773"/>
                </a:lnTo>
                <a:lnTo>
                  <a:pt x="2520" y="218813"/>
                </a:lnTo>
                <a:lnTo>
                  <a:pt x="0" y="179832"/>
                </a:lnTo>
                <a:lnTo>
                  <a:pt x="2784" y="143037"/>
                </a:lnTo>
                <a:lnTo>
                  <a:pt x="25020" y="78926"/>
                </a:lnTo>
                <a:lnTo>
                  <a:pt x="68286" y="29039"/>
                </a:lnTo>
                <a:lnTo>
                  <a:pt x="125245" y="3234"/>
                </a:lnTo>
                <a:lnTo>
                  <a:pt x="15836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02819" y="2057400"/>
            <a:ext cx="3232056" cy="33400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2752" y="1000252"/>
            <a:ext cx="1877568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3205" y="1184655"/>
            <a:ext cx="109981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6226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3205" y="1053464"/>
            <a:ext cx="91312" cy="866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8979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37129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81"/>
                </a:lnTo>
                <a:lnTo>
                  <a:pt x="198754" y="135381"/>
                </a:lnTo>
                <a:lnTo>
                  <a:pt x="198754" y="0"/>
                </a:lnTo>
                <a:lnTo>
                  <a:pt x="259460" y="0"/>
                </a:lnTo>
                <a:lnTo>
                  <a:pt x="259460" y="345566"/>
                </a:lnTo>
                <a:lnTo>
                  <a:pt x="198754" y="345566"/>
                </a:lnTo>
                <a:lnTo>
                  <a:pt x="198754" y="189864"/>
                </a:lnTo>
                <a:lnTo>
                  <a:pt x="61340" y="189864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3813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7113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1" y="0"/>
                </a:lnTo>
                <a:lnTo>
                  <a:pt x="61341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2752" y="1003172"/>
            <a:ext cx="233679" cy="348615"/>
          </a:xfrm>
          <a:custGeom>
            <a:avLst/>
            <a:gdLst/>
            <a:ahLst/>
            <a:cxnLst/>
            <a:rect l="l" t="t" r="r" b="b"/>
            <a:pathLst>
              <a:path w="233680" h="348615">
                <a:moveTo>
                  <a:pt x="97790" y="0"/>
                </a:moveTo>
                <a:lnTo>
                  <a:pt x="145748" y="5730"/>
                </a:lnTo>
                <a:lnTo>
                  <a:pt x="181990" y="22987"/>
                </a:lnTo>
                <a:lnTo>
                  <a:pt x="210333" y="68546"/>
                </a:lnTo>
                <a:lnTo>
                  <a:pt x="212216" y="88646"/>
                </a:lnTo>
                <a:lnTo>
                  <a:pt x="209504" y="108126"/>
                </a:lnTo>
                <a:lnTo>
                  <a:pt x="201374" y="125428"/>
                </a:lnTo>
                <a:lnTo>
                  <a:pt x="187838" y="140563"/>
                </a:lnTo>
                <a:lnTo>
                  <a:pt x="168909" y="153542"/>
                </a:lnTo>
                <a:lnTo>
                  <a:pt x="197080" y="167739"/>
                </a:lnTo>
                <a:lnTo>
                  <a:pt x="217201" y="187864"/>
                </a:lnTo>
                <a:lnTo>
                  <a:pt x="229274" y="213943"/>
                </a:lnTo>
                <a:lnTo>
                  <a:pt x="233298" y="245999"/>
                </a:lnTo>
                <a:lnTo>
                  <a:pt x="231062" y="268386"/>
                </a:lnTo>
                <a:lnTo>
                  <a:pt x="213207" y="305827"/>
                </a:lnTo>
                <a:lnTo>
                  <a:pt x="178512" y="333023"/>
                </a:lnTo>
                <a:lnTo>
                  <a:pt x="132550" y="346878"/>
                </a:lnTo>
                <a:lnTo>
                  <a:pt x="105663" y="348614"/>
                </a:lnTo>
                <a:lnTo>
                  <a:pt x="0" y="348614"/>
                </a:lnTo>
                <a:lnTo>
                  <a:pt x="0" y="3301"/>
                </a:lnTo>
                <a:lnTo>
                  <a:pt x="32263" y="1821"/>
                </a:lnTo>
                <a:lnTo>
                  <a:pt x="59324" y="793"/>
                </a:lnTo>
                <a:lnTo>
                  <a:pt x="81170" y="194"/>
                </a:lnTo>
                <a:lnTo>
                  <a:pt x="977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6498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5" y="350265"/>
                </a:lnTo>
                <a:lnTo>
                  <a:pt x="210693" y="280162"/>
                </a:lnTo>
                <a:lnTo>
                  <a:pt x="92328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24963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2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80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0219" y="1000252"/>
            <a:ext cx="2010917" cy="3573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87746" y="1057275"/>
            <a:ext cx="101853" cy="100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20665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2" y="291083"/>
                </a:lnTo>
                <a:lnTo>
                  <a:pt x="217932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97348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7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70959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70045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42384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7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25009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4"/>
                </a:lnTo>
                <a:lnTo>
                  <a:pt x="226188" y="116855"/>
                </a:lnTo>
                <a:lnTo>
                  <a:pt x="209168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7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30219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1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1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79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3" y="267970"/>
                </a:lnTo>
                <a:lnTo>
                  <a:pt x="262508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4276" y="1676400"/>
            <a:ext cx="7179564" cy="403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83" y="1000125"/>
            <a:ext cx="3342652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7169" y="1057402"/>
            <a:ext cx="132842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3947" y="1057275"/>
            <a:ext cx="10185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6925" y="1053719"/>
            <a:ext cx="176402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3092" y="1053719"/>
            <a:ext cx="176402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0548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3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5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57727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0195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7613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4831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4" h="346075">
                <a:moveTo>
                  <a:pt x="0" y="0"/>
                </a:moveTo>
                <a:lnTo>
                  <a:pt x="286143" y="0"/>
                </a:lnTo>
                <a:lnTo>
                  <a:pt x="286143" y="54482"/>
                </a:lnTo>
                <a:lnTo>
                  <a:pt x="171259" y="54482"/>
                </a:lnTo>
                <a:lnTo>
                  <a:pt x="171259" y="345566"/>
                </a:lnTo>
                <a:lnTo>
                  <a:pt x="109931" y="345566"/>
                </a:lnTo>
                <a:lnTo>
                  <a:pt x="10993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2414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89" y="0"/>
                </a:lnTo>
                <a:lnTo>
                  <a:pt x="192722" y="208533"/>
                </a:lnTo>
                <a:lnTo>
                  <a:pt x="192722" y="0"/>
                </a:lnTo>
                <a:lnTo>
                  <a:pt x="251701" y="0"/>
                </a:lnTo>
                <a:lnTo>
                  <a:pt x="251701" y="350265"/>
                </a:lnTo>
                <a:lnTo>
                  <a:pt x="226695" y="350265"/>
                </a:lnTo>
                <a:lnTo>
                  <a:pt x="58978" y="131571"/>
                </a:lnTo>
                <a:lnTo>
                  <a:pt x="58978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9483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28" y="0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6717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2"/>
                </a:lnTo>
                <a:lnTo>
                  <a:pt x="245110" y="95758"/>
                </a:lnTo>
                <a:lnTo>
                  <a:pt x="256158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1208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5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8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7" y="204724"/>
                </a:lnTo>
                <a:lnTo>
                  <a:pt x="63627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8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8763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2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80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74186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70355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53610" y="1632330"/>
            <a:ext cx="3362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79855" algn="l"/>
                <a:tab pos="3027680" algn="l"/>
              </a:tabLst>
            </a:pPr>
            <a:r>
              <a:rPr sz="2800" spc="-5" dirty="0">
                <a:latin typeface="Trebuchet MS"/>
                <a:cs typeface="Trebuchet MS"/>
              </a:rPr>
              <a:t>large</a:t>
            </a:r>
            <a:r>
              <a:rPr sz="2800" dirty="0">
                <a:latin typeface="Trebuchet MS"/>
                <a:cs typeface="Trebuchet MS"/>
              </a:rPr>
              <a:t>s</a:t>
            </a:r>
            <a:r>
              <a:rPr sz="2800" spc="-5" dirty="0">
                <a:latin typeface="Trebuchet MS"/>
                <a:cs typeface="Trebuchet MS"/>
              </a:rPr>
              <a:t>t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pro</a:t>
            </a:r>
            <a:r>
              <a:rPr sz="2800" spc="5" dirty="0">
                <a:latin typeface="Trebuchet MS"/>
                <a:cs typeface="Trebuchet MS"/>
              </a:rPr>
              <a:t>v</a:t>
            </a:r>
            <a:r>
              <a:rPr sz="2800" spc="-10" dirty="0">
                <a:latin typeface="Trebuchet MS"/>
                <a:cs typeface="Trebuchet MS"/>
              </a:rPr>
              <a:t>inc</a:t>
            </a:r>
            <a:r>
              <a:rPr sz="2800" spc="-5" dirty="0">
                <a:latin typeface="Trebuchet MS"/>
                <a:cs typeface="Trebuchet MS"/>
              </a:rPr>
              <a:t>e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of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940" y="1632330"/>
            <a:ext cx="21253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Trebuchet MS"/>
                <a:cs typeface="Trebuchet MS"/>
              </a:rPr>
              <a:t>Bal</a:t>
            </a:r>
            <a:r>
              <a:rPr sz="2800" spc="5" dirty="0">
                <a:latin typeface="Trebuchet MS"/>
                <a:cs typeface="Trebuchet MS"/>
              </a:rPr>
              <a:t>u</a:t>
            </a:r>
            <a:r>
              <a:rPr sz="2800" spc="-10" dirty="0">
                <a:latin typeface="Trebuchet MS"/>
                <a:cs typeface="Trebuchet MS"/>
              </a:rPr>
              <a:t>chi</a:t>
            </a:r>
            <a:r>
              <a:rPr sz="2800" dirty="0">
                <a:latin typeface="Trebuchet MS"/>
                <a:cs typeface="Trebuchet MS"/>
              </a:rPr>
              <a:t>s</a:t>
            </a:r>
            <a:r>
              <a:rPr sz="2800" spc="-5" dirty="0">
                <a:latin typeface="Trebuchet MS"/>
                <a:cs typeface="Trebuchet MS"/>
              </a:rPr>
              <a:t>t</a:t>
            </a:r>
            <a:r>
              <a:rPr sz="2800" spc="-10" dirty="0">
                <a:latin typeface="Trebuchet MS"/>
                <a:cs typeface="Trebuchet MS"/>
              </a:rPr>
              <a:t>an  </a:t>
            </a:r>
            <a:r>
              <a:rPr sz="2800" spc="-20" dirty="0">
                <a:latin typeface="Trebuchet MS"/>
                <a:cs typeface="Trebuchet MS"/>
              </a:rPr>
              <a:t>Pakistan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64866" y="1632330"/>
            <a:ext cx="47504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  <a:tabLst>
                <a:tab pos="591820" algn="l"/>
              </a:tabLst>
            </a:pPr>
            <a:r>
              <a:rPr sz="2800" dirty="0">
                <a:latin typeface="Trebuchet MS"/>
                <a:cs typeface="Trebuchet MS"/>
              </a:rPr>
              <a:t>is	</a:t>
            </a:r>
            <a:r>
              <a:rPr sz="2800" spc="-10" dirty="0">
                <a:latin typeface="Trebuchet MS"/>
                <a:cs typeface="Trebuchet MS"/>
              </a:rPr>
              <a:t>the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1123950" algn="l"/>
                <a:tab pos="3888740" algn="l"/>
              </a:tabLst>
            </a:pPr>
            <a:r>
              <a:rPr sz="2800" spc="-5" dirty="0">
                <a:latin typeface="Trebuchet MS"/>
                <a:cs typeface="Trebuchet MS"/>
              </a:rPr>
              <a:t>by	geo</a:t>
            </a:r>
            <a:r>
              <a:rPr sz="2800" spc="-20" dirty="0">
                <a:latin typeface="Trebuchet MS"/>
                <a:cs typeface="Trebuchet MS"/>
              </a:rPr>
              <a:t>g</a:t>
            </a:r>
            <a:r>
              <a:rPr sz="2800" spc="-5" dirty="0">
                <a:latin typeface="Trebuchet MS"/>
                <a:cs typeface="Trebuchet MS"/>
              </a:rPr>
              <a:t>raphi</a:t>
            </a:r>
            <a:r>
              <a:rPr sz="2800" spc="5" dirty="0">
                <a:latin typeface="Trebuchet MS"/>
                <a:cs typeface="Trebuchet MS"/>
              </a:rPr>
              <a:t>c</a:t>
            </a:r>
            <a:r>
              <a:rPr sz="2800" spc="-10" dirty="0">
                <a:latin typeface="Trebuchet MS"/>
                <a:cs typeface="Trebuchet MS"/>
              </a:rPr>
              <a:t>a</a:t>
            </a:r>
            <a:r>
              <a:rPr sz="2800" spc="-5" dirty="0">
                <a:latin typeface="Trebuchet MS"/>
                <a:cs typeface="Trebuchet MS"/>
              </a:rPr>
              <a:t>l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are</a:t>
            </a:r>
            <a:r>
              <a:rPr sz="2800" spc="-5" dirty="0">
                <a:latin typeface="Trebuchet MS"/>
                <a:cs typeface="Trebuchet MS"/>
              </a:rPr>
              <a:t>as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0259" y="2485770"/>
            <a:ext cx="6806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47620" algn="l"/>
                <a:tab pos="3376295" algn="l"/>
                <a:tab pos="3943350" algn="l"/>
                <a:tab pos="5633720" algn="l"/>
              </a:tabLst>
            </a:pPr>
            <a:r>
              <a:rPr sz="2800" spc="-5" dirty="0">
                <a:latin typeface="Trebuchet MS"/>
                <a:cs typeface="Trebuchet MS"/>
              </a:rPr>
              <a:t>approximately	</a:t>
            </a:r>
            <a:r>
              <a:rPr sz="2800" spc="-10" dirty="0">
                <a:latin typeface="Trebuchet MS"/>
                <a:cs typeface="Trebuchet MS"/>
              </a:rPr>
              <a:t>48%	</a:t>
            </a:r>
            <a:r>
              <a:rPr sz="2800" spc="-5" dirty="0">
                <a:latin typeface="Trebuchet MS"/>
                <a:cs typeface="Trebuchet MS"/>
              </a:rPr>
              <a:t>of	</a:t>
            </a:r>
            <a:r>
              <a:rPr sz="2800" spc="-20" dirty="0">
                <a:latin typeface="Trebuchet MS"/>
                <a:cs typeface="Trebuchet MS"/>
              </a:rPr>
              <a:t>Pakistan.	</a:t>
            </a:r>
            <a:r>
              <a:rPr sz="2800" spc="-5" dirty="0">
                <a:latin typeface="Trebuchet MS"/>
                <a:cs typeface="Trebuchet MS"/>
              </a:rPr>
              <a:t>Baluchi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48939" y="2912186"/>
            <a:ext cx="41675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78989" algn="l"/>
                <a:tab pos="3575685" algn="l"/>
              </a:tabLst>
            </a:pPr>
            <a:r>
              <a:rPr sz="2800" spc="-10" dirty="0">
                <a:latin typeface="Trebuchet MS"/>
                <a:cs typeface="Trebuchet MS"/>
              </a:rPr>
              <a:t>primaril</a:t>
            </a:r>
            <a:r>
              <a:rPr sz="2800" spc="-5" dirty="0">
                <a:latin typeface="Trebuchet MS"/>
                <a:cs typeface="Trebuchet MS"/>
              </a:rPr>
              <a:t>y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triba</a:t>
            </a:r>
            <a:r>
              <a:rPr sz="2800" spc="-5" dirty="0">
                <a:latin typeface="Trebuchet MS"/>
                <a:cs typeface="Trebuchet MS"/>
              </a:rPr>
              <a:t>l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and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0259" y="2912186"/>
            <a:ext cx="23037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780539" algn="l"/>
              </a:tabLst>
            </a:pPr>
            <a:r>
              <a:rPr sz="2800" spc="-10" dirty="0">
                <a:latin typeface="Trebuchet MS"/>
                <a:cs typeface="Trebuchet MS"/>
              </a:rPr>
              <a:t>culture	</a:t>
            </a:r>
            <a:r>
              <a:rPr sz="2800" spc="-15" dirty="0">
                <a:latin typeface="Trebuchet MS"/>
                <a:cs typeface="Trebuchet MS"/>
              </a:rPr>
              <a:t>is  </a:t>
            </a:r>
            <a:r>
              <a:rPr sz="2800" spc="-10" dirty="0">
                <a:latin typeface="Trebuchet MS"/>
                <a:cs typeface="Trebuchet MS"/>
              </a:rPr>
              <a:t>con</a:t>
            </a:r>
            <a:r>
              <a:rPr sz="2800" spc="-20" dirty="0">
                <a:latin typeface="Trebuchet MS"/>
                <a:cs typeface="Trebuchet MS"/>
              </a:rPr>
              <a:t>s</a:t>
            </a:r>
            <a:r>
              <a:rPr sz="2800" spc="-10" dirty="0">
                <a:latin typeface="Trebuchet MS"/>
                <a:cs typeface="Trebuchet MS"/>
              </a:rPr>
              <a:t>ervati</a:t>
            </a:r>
            <a:r>
              <a:rPr sz="2800" spc="-15" dirty="0">
                <a:latin typeface="Trebuchet MS"/>
                <a:cs typeface="Trebuchet MS"/>
              </a:rPr>
              <a:t>v</a:t>
            </a:r>
            <a:r>
              <a:rPr sz="2800" spc="5" dirty="0">
                <a:latin typeface="Trebuchet MS"/>
                <a:cs typeface="Trebuchet MS"/>
              </a:rPr>
              <a:t>e</a:t>
            </a:r>
            <a:r>
              <a:rPr sz="2800" spc="-5" dirty="0">
                <a:latin typeface="Trebuchet MS"/>
                <a:cs typeface="Trebuchet MS"/>
              </a:rPr>
              <a:t>s.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09800" y="3810000"/>
            <a:ext cx="4044696" cy="266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252"/>
            <a:ext cx="1877618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8741" y="1184655"/>
            <a:ext cx="110058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1827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5"/>
                </a:lnTo>
                <a:lnTo>
                  <a:pt x="83032" y="127635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8741" y="1053464"/>
            <a:ext cx="91427" cy="866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4579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2729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81"/>
                </a:lnTo>
                <a:lnTo>
                  <a:pt x="198754" y="135381"/>
                </a:lnTo>
                <a:lnTo>
                  <a:pt x="198754" y="0"/>
                </a:lnTo>
                <a:lnTo>
                  <a:pt x="259460" y="0"/>
                </a:lnTo>
                <a:lnTo>
                  <a:pt x="259460" y="345566"/>
                </a:lnTo>
                <a:lnTo>
                  <a:pt x="198754" y="345566"/>
                </a:lnTo>
                <a:lnTo>
                  <a:pt x="198754" y="189864"/>
                </a:lnTo>
                <a:lnTo>
                  <a:pt x="61340" y="189864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9413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2662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28" y="0"/>
                </a:lnTo>
                <a:lnTo>
                  <a:pt x="61328" y="291083"/>
                </a:lnTo>
                <a:lnTo>
                  <a:pt x="217474" y="291083"/>
                </a:lnTo>
                <a:lnTo>
                  <a:pt x="21747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8302" y="1003172"/>
            <a:ext cx="233679" cy="348615"/>
          </a:xfrm>
          <a:custGeom>
            <a:avLst/>
            <a:gdLst/>
            <a:ahLst/>
            <a:cxnLst/>
            <a:rect l="l" t="t" r="r" b="b"/>
            <a:pathLst>
              <a:path w="233679" h="348615">
                <a:moveTo>
                  <a:pt x="97891" y="0"/>
                </a:moveTo>
                <a:lnTo>
                  <a:pt x="145813" y="5730"/>
                </a:lnTo>
                <a:lnTo>
                  <a:pt x="181990" y="22987"/>
                </a:lnTo>
                <a:lnTo>
                  <a:pt x="210410" y="68546"/>
                </a:lnTo>
                <a:lnTo>
                  <a:pt x="212305" y="88646"/>
                </a:lnTo>
                <a:lnTo>
                  <a:pt x="209593" y="108126"/>
                </a:lnTo>
                <a:lnTo>
                  <a:pt x="201455" y="125428"/>
                </a:lnTo>
                <a:lnTo>
                  <a:pt x="187890" y="140563"/>
                </a:lnTo>
                <a:lnTo>
                  <a:pt x="168897" y="153542"/>
                </a:lnTo>
                <a:lnTo>
                  <a:pt x="197074" y="167739"/>
                </a:lnTo>
                <a:lnTo>
                  <a:pt x="217200" y="187864"/>
                </a:lnTo>
                <a:lnTo>
                  <a:pt x="229274" y="213943"/>
                </a:lnTo>
                <a:lnTo>
                  <a:pt x="233298" y="245999"/>
                </a:lnTo>
                <a:lnTo>
                  <a:pt x="231072" y="268386"/>
                </a:lnTo>
                <a:lnTo>
                  <a:pt x="213260" y="305827"/>
                </a:lnTo>
                <a:lnTo>
                  <a:pt x="178573" y="333023"/>
                </a:lnTo>
                <a:lnTo>
                  <a:pt x="132572" y="346878"/>
                </a:lnTo>
                <a:lnTo>
                  <a:pt x="105676" y="348614"/>
                </a:lnTo>
                <a:lnTo>
                  <a:pt x="0" y="348614"/>
                </a:lnTo>
                <a:lnTo>
                  <a:pt x="0" y="3301"/>
                </a:lnTo>
                <a:lnTo>
                  <a:pt x="32301" y="1821"/>
                </a:lnTo>
                <a:lnTo>
                  <a:pt x="59385" y="793"/>
                </a:lnTo>
                <a:lnTo>
                  <a:pt x="81249" y="194"/>
                </a:lnTo>
                <a:lnTo>
                  <a:pt x="9789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2137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6" y="0"/>
                </a:moveTo>
                <a:lnTo>
                  <a:pt x="164655" y="0"/>
                </a:lnTo>
                <a:lnTo>
                  <a:pt x="303593" y="350265"/>
                </a:lnTo>
                <a:lnTo>
                  <a:pt x="235889" y="350265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5"/>
                </a:lnTo>
                <a:lnTo>
                  <a:pt x="0" y="350265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0563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2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80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2329" y="1000252"/>
            <a:ext cx="2101849" cy="3573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92780" y="1057402"/>
            <a:ext cx="132841" cy="240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05963" y="1057275"/>
            <a:ext cx="101853" cy="100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1089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3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5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08120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8880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1" y="0"/>
                </a:lnTo>
                <a:lnTo>
                  <a:pt x="220471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4" y="135381"/>
                </a:lnTo>
                <a:lnTo>
                  <a:pt x="175514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32329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2"/>
                </a:lnTo>
                <a:lnTo>
                  <a:pt x="245110" y="95758"/>
                </a:lnTo>
                <a:lnTo>
                  <a:pt x="256158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43225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8" y="349123"/>
                </a:lnTo>
                <a:lnTo>
                  <a:pt x="102616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47666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20" h="357505">
                <a:moveTo>
                  <a:pt x="175006" y="0"/>
                </a:moveTo>
                <a:lnTo>
                  <a:pt x="202340" y="2139"/>
                </a:lnTo>
                <a:lnTo>
                  <a:pt x="227568" y="8540"/>
                </a:lnTo>
                <a:lnTo>
                  <a:pt x="250676" y="19180"/>
                </a:lnTo>
                <a:lnTo>
                  <a:pt x="271653" y="34036"/>
                </a:lnTo>
                <a:lnTo>
                  <a:pt x="245999" y="83312"/>
                </a:lnTo>
                <a:lnTo>
                  <a:pt x="239831" y="78476"/>
                </a:lnTo>
                <a:lnTo>
                  <a:pt x="232187" y="73675"/>
                </a:lnTo>
                <a:lnTo>
                  <a:pt x="191420" y="56991"/>
                </a:lnTo>
                <a:lnTo>
                  <a:pt x="173609" y="54610"/>
                </a:lnTo>
                <a:lnTo>
                  <a:pt x="149437" y="56757"/>
                </a:lnTo>
                <a:lnTo>
                  <a:pt x="109190" y="74005"/>
                </a:lnTo>
                <a:lnTo>
                  <a:pt x="80182" y="107870"/>
                </a:lnTo>
                <a:lnTo>
                  <a:pt x="65462" y="154162"/>
                </a:lnTo>
                <a:lnTo>
                  <a:pt x="63627" y="181737"/>
                </a:lnTo>
                <a:lnTo>
                  <a:pt x="65436" y="207902"/>
                </a:lnTo>
                <a:lnTo>
                  <a:pt x="79914" y="251995"/>
                </a:lnTo>
                <a:lnTo>
                  <a:pt x="108295" y="284356"/>
                </a:lnTo>
                <a:lnTo>
                  <a:pt x="147625" y="300843"/>
                </a:lnTo>
                <a:lnTo>
                  <a:pt x="171196" y="302895"/>
                </a:lnTo>
                <a:lnTo>
                  <a:pt x="186862" y="301775"/>
                </a:lnTo>
                <a:lnTo>
                  <a:pt x="225171" y="284988"/>
                </a:lnTo>
                <a:lnTo>
                  <a:pt x="225171" y="217043"/>
                </a:lnTo>
                <a:lnTo>
                  <a:pt x="177292" y="217043"/>
                </a:lnTo>
                <a:lnTo>
                  <a:pt x="177292" y="164719"/>
                </a:lnTo>
                <a:lnTo>
                  <a:pt x="286512" y="164719"/>
                </a:lnTo>
                <a:lnTo>
                  <a:pt x="286512" y="319405"/>
                </a:lnTo>
                <a:lnTo>
                  <a:pt x="246578" y="341872"/>
                </a:lnTo>
                <a:lnTo>
                  <a:pt x="195611" y="354885"/>
                </a:lnTo>
                <a:lnTo>
                  <a:pt x="161290" y="357377"/>
                </a:lnTo>
                <a:lnTo>
                  <a:pt x="126069" y="354349"/>
                </a:lnTo>
                <a:lnTo>
                  <a:pt x="67153" y="330053"/>
                </a:lnTo>
                <a:lnTo>
                  <a:pt x="24431" y="282402"/>
                </a:lnTo>
                <a:lnTo>
                  <a:pt x="2714" y="218064"/>
                </a:lnTo>
                <a:lnTo>
                  <a:pt x="0" y="180086"/>
                </a:lnTo>
                <a:lnTo>
                  <a:pt x="2954" y="141960"/>
                </a:lnTo>
                <a:lnTo>
                  <a:pt x="26628" y="76948"/>
                </a:lnTo>
                <a:lnTo>
                  <a:pt x="73136" y="28182"/>
                </a:lnTo>
                <a:lnTo>
                  <a:pt x="136953" y="3139"/>
                </a:lnTo>
                <a:lnTo>
                  <a:pt x="175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43578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96690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5940" y="1632331"/>
            <a:ext cx="7081520" cy="1610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Their dress code </a:t>
            </a:r>
            <a:r>
              <a:rPr sz="2600" spc="5" dirty="0">
                <a:latin typeface="Trebuchet MS"/>
                <a:cs typeface="Trebuchet MS"/>
              </a:rPr>
              <a:t>is </a:t>
            </a:r>
            <a:r>
              <a:rPr sz="2600" spc="-5" dirty="0">
                <a:latin typeface="Trebuchet MS"/>
                <a:cs typeface="Trebuchet MS"/>
              </a:rPr>
              <a:t>very special. Shalwar  qameez and </a:t>
            </a:r>
            <a:r>
              <a:rPr sz="2600" dirty="0">
                <a:latin typeface="Trebuchet MS"/>
                <a:cs typeface="Trebuchet MS"/>
              </a:rPr>
              <a:t>turbun. </a:t>
            </a:r>
            <a:r>
              <a:rPr sz="2600" spc="-30" dirty="0">
                <a:latin typeface="Trebuchet MS"/>
                <a:cs typeface="Trebuchet MS"/>
              </a:rPr>
              <a:t>Women </a:t>
            </a:r>
            <a:r>
              <a:rPr sz="2600" dirty="0">
                <a:latin typeface="Trebuchet MS"/>
                <a:cs typeface="Trebuchet MS"/>
              </a:rPr>
              <a:t>like </a:t>
            </a:r>
            <a:r>
              <a:rPr sz="2600" spc="-5" dirty="0">
                <a:latin typeface="Trebuchet MS"/>
                <a:cs typeface="Trebuchet MS"/>
              </a:rPr>
              <a:t>to wear  froks and </a:t>
            </a:r>
            <a:r>
              <a:rPr sz="2600" spc="-45" dirty="0">
                <a:latin typeface="Trebuchet MS"/>
                <a:cs typeface="Trebuchet MS"/>
              </a:rPr>
              <a:t>shalwar. </a:t>
            </a:r>
            <a:r>
              <a:rPr sz="2600" dirty="0">
                <a:latin typeface="Trebuchet MS"/>
                <a:cs typeface="Trebuchet MS"/>
              </a:rPr>
              <a:t>Their </a:t>
            </a:r>
            <a:r>
              <a:rPr sz="2600" spc="-5" dirty="0">
                <a:latin typeface="Trebuchet MS"/>
                <a:cs typeface="Trebuchet MS"/>
              </a:rPr>
              <a:t>jewelry </a:t>
            </a:r>
            <a:r>
              <a:rPr sz="2600" dirty="0">
                <a:latin typeface="Trebuchet MS"/>
                <a:cs typeface="Trebuchet MS"/>
              </a:rPr>
              <a:t>is made </a:t>
            </a:r>
            <a:r>
              <a:rPr sz="2600" spc="-10" dirty="0">
                <a:latin typeface="Trebuchet MS"/>
                <a:cs typeface="Trebuchet MS"/>
              </a:rPr>
              <a:t>of  </a:t>
            </a:r>
            <a:r>
              <a:rPr sz="2600" spc="-5" dirty="0">
                <a:latin typeface="Trebuchet MS"/>
                <a:cs typeface="Trebuchet MS"/>
              </a:rPr>
              <a:t>metal which has </a:t>
            </a:r>
            <a:r>
              <a:rPr sz="2600" dirty="0">
                <a:latin typeface="Trebuchet MS"/>
                <a:cs typeface="Trebuchet MS"/>
              </a:rPr>
              <a:t>a great </a:t>
            </a:r>
            <a:r>
              <a:rPr sz="2600" spc="-5" dirty="0">
                <a:latin typeface="Trebuchet MS"/>
                <a:cs typeface="Trebuchet MS"/>
              </a:rPr>
              <a:t>attraction for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them.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815083" y="3810000"/>
            <a:ext cx="2299716" cy="25435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81600" y="3810000"/>
            <a:ext cx="2362200" cy="25435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252"/>
            <a:ext cx="1877618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8741" y="1184655"/>
            <a:ext cx="110058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1827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5"/>
                </a:lnTo>
                <a:lnTo>
                  <a:pt x="83032" y="127635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8741" y="1053464"/>
            <a:ext cx="91427" cy="866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4579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2729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81"/>
                </a:lnTo>
                <a:lnTo>
                  <a:pt x="198754" y="135381"/>
                </a:lnTo>
                <a:lnTo>
                  <a:pt x="198754" y="0"/>
                </a:lnTo>
                <a:lnTo>
                  <a:pt x="259460" y="0"/>
                </a:lnTo>
                <a:lnTo>
                  <a:pt x="259460" y="345566"/>
                </a:lnTo>
                <a:lnTo>
                  <a:pt x="198754" y="345566"/>
                </a:lnTo>
                <a:lnTo>
                  <a:pt x="198754" y="189864"/>
                </a:lnTo>
                <a:lnTo>
                  <a:pt x="61340" y="189864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9413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2662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28" y="0"/>
                </a:lnTo>
                <a:lnTo>
                  <a:pt x="61328" y="291083"/>
                </a:lnTo>
                <a:lnTo>
                  <a:pt x="217474" y="291083"/>
                </a:lnTo>
                <a:lnTo>
                  <a:pt x="21747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8302" y="1003172"/>
            <a:ext cx="233679" cy="348615"/>
          </a:xfrm>
          <a:custGeom>
            <a:avLst/>
            <a:gdLst/>
            <a:ahLst/>
            <a:cxnLst/>
            <a:rect l="l" t="t" r="r" b="b"/>
            <a:pathLst>
              <a:path w="233679" h="348615">
                <a:moveTo>
                  <a:pt x="97891" y="0"/>
                </a:moveTo>
                <a:lnTo>
                  <a:pt x="145813" y="5730"/>
                </a:lnTo>
                <a:lnTo>
                  <a:pt x="181990" y="22987"/>
                </a:lnTo>
                <a:lnTo>
                  <a:pt x="210410" y="68546"/>
                </a:lnTo>
                <a:lnTo>
                  <a:pt x="212305" y="88646"/>
                </a:lnTo>
                <a:lnTo>
                  <a:pt x="209593" y="108126"/>
                </a:lnTo>
                <a:lnTo>
                  <a:pt x="201455" y="125428"/>
                </a:lnTo>
                <a:lnTo>
                  <a:pt x="187890" y="140563"/>
                </a:lnTo>
                <a:lnTo>
                  <a:pt x="168897" y="153542"/>
                </a:lnTo>
                <a:lnTo>
                  <a:pt x="197074" y="167739"/>
                </a:lnTo>
                <a:lnTo>
                  <a:pt x="217200" y="187864"/>
                </a:lnTo>
                <a:lnTo>
                  <a:pt x="229274" y="213943"/>
                </a:lnTo>
                <a:lnTo>
                  <a:pt x="233298" y="245999"/>
                </a:lnTo>
                <a:lnTo>
                  <a:pt x="231072" y="268386"/>
                </a:lnTo>
                <a:lnTo>
                  <a:pt x="213260" y="305827"/>
                </a:lnTo>
                <a:lnTo>
                  <a:pt x="178573" y="333023"/>
                </a:lnTo>
                <a:lnTo>
                  <a:pt x="132572" y="346878"/>
                </a:lnTo>
                <a:lnTo>
                  <a:pt x="105676" y="348614"/>
                </a:lnTo>
                <a:lnTo>
                  <a:pt x="0" y="348614"/>
                </a:lnTo>
                <a:lnTo>
                  <a:pt x="0" y="3301"/>
                </a:lnTo>
                <a:lnTo>
                  <a:pt x="32301" y="1821"/>
                </a:lnTo>
                <a:lnTo>
                  <a:pt x="59385" y="793"/>
                </a:lnTo>
                <a:lnTo>
                  <a:pt x="81249" y="194"/>
                </a:lnTo>
                <a:lnTo>
                  <a:pt x="9789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2137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6" y="0"/>
                </a:moveTo>
                <a:lnTo>
                  <a:pt x="164655" y="0"/>
                </a:lnTo>
                <a:lnTo>
                  <a:pt x="303593" y="350265"/>
                </a:lnTo>
                <a:lnTo>
                  <a:pt x="235889" y="350265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5"/>
                </a:lnTo>
                <a:lnTo>
                  <a:pt x="0" y="350265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0563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2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80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2329" y="1000125"/>
            <a:ext cx="1217803" cy="357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54425" y="1057402"/>
            <a:ext cx="132841" cy="240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00348" y="1053719"/>
            <a:ext cx="176402" cy="250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60497" y="1053719"/>
            <a:ext cx="176402" cy="250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32329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583" y="0"/>
                </a:lnTo>
                <a:lnTo>
                  <a:pt x="227583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82752" y="135381"/>
                </a:lnTo>
                <a:lnTo>
                  <a:pt x="182752" y="187578"/>
                </a:lnTo>
                <a:lnTo>
                  <a:pt x="61340" y="187578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93972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2"/>
                </a:lnTo>
                <a:lnTo>
                  <a:pt x="245110" y="95758"/>
                </a:lnTo>
                <a:lnTo>
                  <a:pt x="256159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0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37610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7758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5940" y="1632330"/>
            <a:ext cx="708152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Trebuchet MS"/>
                <a:cs typeface="Trebuchet MS"/>
              </a:rPr>
              <a:t>Balochi </a:t>
            </a:r>
            <a:r>
              <a:rPr sz="2800" dirty="0">
                <a:latin typeface="Trebuchet MS"/>
                <a:cs typeface="Trebuchet MS"/>
              </a:rPr>
              <a:t>dry </a:t>
            </a:r>
            <a:r>
              <a:rPr sz="2800" spc="-5" dirty="0">
                <a:latin typeface="Trebuchet MS"/>
                <a:cs typeface="Trebuchet MS"/>
              </a:rPr>
              <a:t>fruits </a:t>
            </a:r>
            <a:r>
              <a:rPr sz="2800" spc="-10" dirty="0">
                <a:latin typeface="Trebuchet MS"/>
                <a:cs typeface="Trebuchet MS"/>
              </a:rPr>
              <a:t>are </a:t>
            </a:r>
            <a:r>
              <a:rPr sz="2800" spc="-5" dirty="0">
                <a:latin typeface="Trebuchet MS"/>
                <a:cs typeface="Trebuchet MS"/>
              </a:rPr>
              <a:t>very famous all over  </a:t>
            </a:r>
            <a:r>
              <a:rPr sz="2800" spc="-10" dirty="0">
                <a:latin typeface="Trebuchet MS"/>
                <a:cs typeface="Trebuchet MS"/>
              </a:rPr>
              <a:t>the </a:t>
            </a:r>
            <a:r>
              <a:rPr sz="2800" spc="-5" dirty="0">
                <a:latin typeface="Trebuchet MS"/>
                <a:cs typeface="Trebuchet MS"/>
              </a:rPr>
              <a:t>world. Their special item Sajji </a:t>
            </a:r>
            <a:r>
              <a:rPr sz="2800" dirty="0">
                <a:latin typeface="Trebuchet MS"/>
                <a:cs typeface="Trebuchet MS"/>
              </a:rPr>
              <a:t>is </a:t>
            </a:r>
            <a:r>
              <a:rPr sz="2800" spc="-5" dirty="0">
                <a:latin typeface="Trebuchet MS"/>
                <a:cs typeface="Trebuchet MS"/>
              </a:rPr>
              <a:t>liked  </a:t>
            </a:r>
            <a:r>
              <a:rPr sz="2800" spc="-10" dirty="0">
                <a:latin typeface="Trebuchet MS"/>
                <a:cs typeface="Trebuchet MS"/>
              </a:rPr>
              <a:t>and </a:t>
            </a:r>
            <a:r>
              <a:rPr sz="2800" dirty="0">
                <a:latin typeface="Trebuchet MS"/>
                <a:cs typeface="Trebuchet MS"/>
              </a:rPr>
              <a:t>loved </a:t>
            </a:r>
            <a:r>
              <a:rPr sz="2800" spc="-5" dirty="0">
                <a:latin typeface="Trebuchet MS"/>
                <a:cs typeface="Trebuchet MS"/>
              </a:rPr>
              <a:t>by a lot. They also eat roasted  lamb </a:t>
            </a:r>
            <a:r>
              <a:rPr sz="2800" spc="-10" dirty="0">
                <a:latin typeface="Trebuchet MS"/>
                <a:cs typeface="Trebuchet MS"/>
              </a:rPr>
              <a:t>sand</a:t>
            </a:r>
            <a:r>
              <a:rPr sz="2800" spc="1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mutton.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8659" y="3352800"/>
            <a:ext cx="3253740" cy="2971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0" y="3429000"/>
            <a:ext cx="3200400" cy="2971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252"/>
            <a:ext cx="1877618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8741" y="1184655"/>
            <a:ext cx="110058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1827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5"/>
                </a:lnTo>
                <a:lnTo>
                  <a:pt x="83032" y="127635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8741" y="1053464"/>
            <a:ext cx="91427" cy="866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4579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2729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81"/>
                </a:lnTo>
                <a:lnTo>
                  <a:pt x="198754" y="135381"/>
                </a:lnTo>
                <a:lnTo>
                  <a:pt x="198754" y="0"/>
                </a:lnTo>
                <a:lnTo>
                  <a:pt x="259460" y="0"/>
                </a:lnTo>
                <a:lnTo>
                  <a:pt x="259460" y="345566"/>
                </a:lnTo>
                <a:lnTo>
                  <a:pt x="198754" y="345566"/>
                </a:lnTo>
                <a:lnTo>
                  <a:pt x="198754" y="189864"/>
                </a:lnTo>
                <a:lnTo>
                  <a:pt x="61340" y="189864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9413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2662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28" y="0"/>
                </a:lnTo>
                <a:lnTo>
                  <a:pt x="61328" y="291083"/>
                </a:lnTo>
                <a:lnTo>
                  <a:pt x="217474" y="291083"/>
                </a:lnTo>
                <a:lnTo>
                  <a:pt x="21747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8302" y="1003172"/>
            <a:ext cx="233679" cy="348615"/>
          </a:xfrm>
          <a:custGeom>
            <a:avLst/>
            <a:gdLst/>
            <a:ahLst/>
            <a:cxnLst/>
            <a:rect l="l" t="t" r="r" b="b"/>
            <a:pathLst>
              <a:path w="233679" h="348615">
                <a:moveTo>
                  <a:pt x="97891" y="0"/>
                </a:moveTo>
                <a:lnTo>
                  <a:pt x="145813" y="5730"/>
                </a:lnTo>
                <a:lnTo>
                  <a:pt x="181990" y="22987"/>
                </a:lnTo>
                <a:lnTo>
                  <a:pt x="210410" y="68546"/>
                </a:lnTo>
                <a:lnTo>
                  <a:pt x="212305" y="88646"/>
                </a:lnTo>
                <a:lnTo>
                  <a:pt x="209593" y="108126"/>
                </a:lnTo>
                <a:lnTo>
                  <a:pt x="201455" y="125428"/>
                </a:lnTo>
                <a:lnTo>
                  <a:pt x="187890" y="140563"/>
                </a:lnTo>
                <a:lnTo>
                  <a:pt x="168897" y="153542"/>
                </a:lnTo>
                <a:lnTo>
                  <a:pt x="197074" y="167739"/>
                </a:lnTo>
                <a:lnTo>
                  <a:pt x="217200" y="187864"/>
                </a:lnTo>
                <a:lnTo>
                  <a:pt x="229274" y="213943"/>
                </a:lnTo>
                <a:lnTo>
                  <a:pt x="233298" y="245999"/>
                </a:lnTo>
                <a:lnTo>
                  <a:pt x="231072" y="268386"/>
                </a:lnTo>
                <a:lnTo>
                  <a:pt x="213260" y="305827"/>
                </a:lnTo>
                <a:lnTo>
                  <a:pt x="178573" y="333023"/>
                </a:lnTo>
                <a:lnTo>
                  <a:pt x="132572" y="346878"/>
                </a:lnTo>
                <a:lnTo>
                  <a:pt x="105676" y="348614"/>
                </a:lnTo>
                <a:lnTo>
                  <a:pt x="0" y="348614"/>
                </a:lnTo>
                <a:lnTo>
                  <a:pt x="0" y="3301"/>
                </a:lnTo>
                <a:lnTo>
                  <a:pt x="32301" y="1821"/>
                </a:lnTo>
                <a:lnTo>
                  <a:pt x="59385" y="793"/>
                </a:lnTo>
                <a:lnTo>
                  <a:pt x="81249" y="194"/>
                </a:lnTo>
                <a:lnTo>
                  <a:pt x="9789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2137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6" y="0"/>
                </a:moveTo>
                <a:lnTo>
                  <a:pt x="164655" y="0"/>
                </a:lnTo>
                <a:lnTo>
                  <a:pt x="303593" y="350265"/>
                </a:lnTo>
                <a:lnTo>
                  <a:pt x="235889" y="350265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5"/>
                </a:lnTo>
                <a:lnTo>
                  <a:pt x="0" y="350265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0563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2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80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2329" y="1000252"/>
            <a:ext cx="2646298" cy="3573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5615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4467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11648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53053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05352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4" y="0"/>
                </a:lnTo>
                <a:lnTo>
                  <a:pt x="192659" y="208533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5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32329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3" y="291083"/>
                </a:lnTo>
                <a:lnTo>
                  <a:pt x="217423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46422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8" y="0"/>
                </a:lnTo>
                <a:lnTo>
                  <a:pt x="303656" y="350265"/>
                </a:lnTo>
                <a:lnTo>
                  <a:pt x="235965" y="350265"/>
                </a:lnTo>
                <a:lnTo>
                  <a:pt x="210692" y="280162"/>
                </a:lnTo>
                <a:lnTo>
                  <a:pt x="92328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64739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69459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70527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20" h="357505">
                <a:moveTo>
                  <a:pt x="175006" y="0"/>
                </a:moveTo>
                <a:lnTo>
                  <a:pt x="202340" y="2139"/>
                </a:lnTo>
                <a:lnTo>
                  <a:pt x="227568" y="8540"/>
                </a:lnTo>
                <a:lnTo>
                  <a:pt x="250676" y="19180"/>
                </a:lnTo>
                <a:lnTo>
                  <a:pt x="271652" y="34036"/>
                </a:lnTo>
                <a:lnTo>
                  <a:pt x="245999" y="83312"/>
                </a:lnTo>
                <a:lnTo>
                  <a:pt x="239831" y="78476"/>
                </a:lnTo>
                <a:lnTo>
                  <a:pt x="232187" y="73675"/>
                </a:lnTo>
                <a:lnTo>
                  <a:pt x="191420" y="56991"/>
                </a:lnTo>
                <a:lnTo>
                  <a:pt x="173609" y="54610"/>
                </a:lnTo>
                <a:lnTo>
                  <a:pt x="149437" y="56757"/>
                </a:lnTo>
                <a:lnTo>
                  <a:pt x="109190" y="74005"/>
                </a:lnTo>
                <a:lnTo>
                  <a:pt x="80182" y="107870"/>
                </a:lnTo>
                <a:lnTo>
                  <a:pt x="65462" y="154162"/>
                </a:lnTo>
                <a:lnTo>
                  <a:pt x="63626" y="181737"/>
                </a:lnTo>
                <a:lnTo>
                  <a:pt x="65436" y="207902"/>
                </a:lnTo>
                <a:lnTo>
                  <a:pt x="79914" y="251995"/>
                </a:lnTo>
                <a:lnTo>
                  <a:pt x="108295" y="284356"/>
                </a:lnTo>
                <a:lnTo>
                  <a:pt x="147625" y="300843"/>
                </a:lnTo>
                <a:lnTo>
                  <a:pt x="171196" y="302895"/>
                </a:lnTo>
                <a:lnTo>
                  <a:pt x="186862" y="301775"/>
                </a:lnTo>
                <a:lnTo>
                  <a:pt x="225171" y="284988"/>
                </a:lnTo>
                <a:lnTo>
                  <a:pt x="225171" y="217043"/>
                </a:lnTo>
                <a:lnTo>
                  <a:pt x="177292" y="217043"/>
                </a:lnTo>
                <a:lnTo>
                  <a:pt x="177292" y="164719"/>
                </a:lnTo>
                <a:lnTo>
                  <a:pt x="286512" y="164719"/>
                </a:lnTo>
                <a:lnTo>
                  <a:pt x="286512" y="319405"/>
                </a:lnTo>
                <a:lnTo>
                  <a:pt x="246578" y="341872"/>
                </a:lnTo>
                <a:lnTo>
                  <a:pt x="195611" y="354885"/>
                </a:lnTo>
                <a:lnTo>
                  <a:pt x="161289" y="357377"/>
                </a:lnTo>
                <a:lnTo>
                  <a:pt x="126069" y="354349"/>
                </a:lnTo>
                <a:lnTo>
                  <a:pt x="67153" y="330053"/>
                </a:lnTo>
                <a:lnTo>
                  <a:pt x="24431" y="282402"/>
                </a:lnTo>
                <a:lnTo>
                  <a:pt x="2714" y="218064"/>
                </a:lnTo>
                <a:lnTo>
                  <a:pt x="0" y="180086"/>
                </a:lnTo>
                <a:lnTo>
                  <a:pt x="2954" y="141960"/>
                </a:lnTo>
                <a:lnTo>
                  <a:pt x="26628" y="76948"/>
                </a:lnTo>
                <a:lnTo>
                  <a:pt x="73136" y="28182"/>
                </a:lnTo>
                <a:lnTo>
                  <a:pt x="136953" y="3139"/>
                </a:lnTo>
                <a:lnTo>
                  <a:pt x="175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11930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20" h="357505">
                <a:moveTo>
                  <a:pt x="175006" y="0"/>
                </a:moveTo>
                <a:lnTo>
                  <a:pt x="202340" y="2139"/>
                </a:lnTo>
                <a:lnTo>
                  <a:pt x="227568" y="8540"/>
                </a:lnTo>
                <a:lnTo>
                  <a:pt x="250676" y="19180"/>
                </a:lnTo>
                <a:lnTo>
                  <a:pt x="271653" y="34036"/>
                </a:lnTo>
                <a:lnTo>
                  <a:pt x="245999" y="83312"/>
                </a:lnTo>
                <a:lnTo>
                  <a:pt x="239831" y="78476"/>
                </a:lnTo>
                <a:lnTo>
                  <a:pt x="232187" y="73675"/>
                </a:lnTo>
                <a:lnTo>
                  <a:pt x="191420" y="56991"/>
                </a:lnTo>
                <a:lnTo>
                  <a:pt x="173609" y="54610"/>
                </a:lnTo>
                <a:lnTo>
                  <a:pt x="149437" y="56757"/>
                </a:lnTo>
                <a:lnTo>
                  <a:pt x="109190" y="74005"/>
                </a:lnTo>
                <a:lnTo>
                  <a:pt x="80182" y="107870"/>
                </a:lnTo>
                <a:lnTo>
                  <a:pt x="65462" y="154162"/>
                </a:lnTo>
                <a:lnTo>
                  <a:pt x="63627" y="181737"/>
                </a:lnTo>
                <a:lnTo>
                  <a:pt x="65436" y="207902"/>
                </a:lnTo>
                <a:lnTo>
                  <a:pt x="79914" y="251995"/>
                </a:lnTo>
                <a:lnTo>
                  <a:pt x="108295" y="284356"/>
                </a:lnTo>
                <a:lnTo>
                  <a:pt x="147625" y="300843"/>
                </a:lnTo>
                <a:lnTo>
                  <a:pt x="171196" y="302895"/>
                </a:lnTo>
                <a:lnTo>
                  <a:pt x="186862" y="301775"/>
                </a:lnTo>
                <a:lnTo>
                  <a:pt x="225171" y="284988"/>
                </a:lnTo>
                <a:lnTo>
                  <a:pt x="225171" y="217043"/>
                </a:lnTo>
                <a:lnTo>
                  <a:pt x="177292" y="217043"/>
                </a:lnTo>
                <a:lnTo>
                  <a:pt x="177292" y="164719"/>
                </a:lnTo>
                <a:lnTo>
                  <a:pt x="286512" y="164719"/>
                </a:lnTo>
                <a:lnTo>
                  <a:pt x="286512" y="319405"/>
                </a:lnTo>
                <a:lnTo>
                  <a:pt x="246578" y="341872"/>
                </a:lnTo>
                <a:lnTo>
                  <a:pt x="195611" y="354885"/>
                </a:lnTo>
                <a:lnTo>
                  <a:pt x="161290" y="357377"/>
                </a:lnTo>
                <a:lnTo>
                  <a:pt x="126069" y="354349"/>
                </a:lnTo>
                <a:lnTo>
                  <a:pt x="67153" y="330053"/>
                </a:lnTo>
                <a:lnTo>
                  <a:pt x="24431" y="282402"/>
                </a:lnTo>
                <a:lnTo>
                  <a:pt x="2714" y="218064"/>
                </a:lnTo>
                <a:lnTo>
                  <a:pt x="0" y="180086"/>
                </a:lnTo>
                <a:lnTo>
                  <a:pt x="2954" y="141960"/>
                </a:lnTo>
                <a:lnTo>
                  <a:pt x="26628" y="76948"/>
                </a:lnTo>
                <a:lnTo>
                  <a:pt x="73136" y="28182"/>
                </a:lnTo>
                <a:lnTo>
                  <a:pt x="136953" y="3139"/>
                </a:lnTo>
                <a:lnTo>
                  <a:pt x="175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5940" y="1632331"/>
            <a:ext cx="7082155" cy="1214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Baluchi, </a:t>
            </a:r>
            <a:r>
              <a:rPr sz="2600" dirty="0">
                <a:latin typeface="Trebuchet MS"/>
                <a:cs typeface="Trebuchet MS"/>
              </a:rPr>
              <a:t>Urdu, </a:t>
            </a:r>
            <a:r>
              <a:rPr sz="2600" spc="-25" dirty="0">
                <a:latin typeface="Trebuchet MS"/>
                <a:cs typeface="Trebuchet MS"/>
              </a:rPr>
              <a:t>Pashto, </a:t>
            </a:r>
            <a:r>
              <a:rPr sz="2600" spc="-5" dirty="0">
                <a:latin typeface="Trebuchet MS"/>
                <a:cs typeface="Trebuchet MS"/>
              </a:rPr>
              <a:t>and </a:t>
            </a:r>
            <a:r>
              <a:rPr sz="2600" dirty="0">
                <a:latin typeface="Trebuchet MS"/>
                <a:cs typeface="Trebuchet MS"/>
              </a:rPr>
              <a:t>Brahui </a:t>
            </a:r>
            <a:r>
              <a:rPr sz="2600" spc="-5" dirty="0">
                <a:latin typeface="Trebuchet MS"/>
                <a:cs typeface="Trebuchet MS"/>
              </a:rPr>
              <a:t>are </a:t>
            </a:r>
            <a:r>
              <a:rPr sz="2600" dirty="0">
                <a:latin typeface="Trebuchet MS"/>
                <a:cs typeface="Trebuchet MS"/>
              </a:rPr>
              <a:t>the  </a:t>
            </a:r>
            <a:r>
              <a:rPr sz="2600" spc="-5" dirty="0">
                <a:latin typeface="Trebuchet MS"/>
                <a:cs typeface="Trebuchet MS"/>
              </a:rPr>
              <a:t>provincial </a:t>
            </a:r>
            <a:r>
              <a:rPr sz="2600" dirty="0">
                <a:latin typeface="Trebuchet MS"/>
                <a:cs typeface="Trebuchet MS"/>
              </a:rPr>
              <a:t>language </a:t>
            </a:r>
            <a:r>
              <a:rPr sz="2600" spc="-5" dirty="0">
                <a:latin typeface="Trebuchet MS"/>
                <a:cs typeface="Trebuchet MS"/>
              </a:rPr>
              <a:t>of Baluchistan. Balochi </a:t>
            </a:r>
            <a:r>
              <a:rPr sz="2600" dirty="0">
                <a:latin typeface="Trebuchet MS"/>
                <a:cs typeface="Trebuchet MS"/>
              </a:rPr>
              <a:t>is  </a:t>
            </a:r>
            <a:r>
              <a:rPr sz="2600" spc="-5" dirty="0">
                <a:latin typeface="Trebuchet MS"/>
                <a:cs typeface="Trebuchet MS"/>
              </a:rPr>
              <a:t>the main </a:t>
            </a:r>
            <a:r>
              <a:rPr sz="2600" dirty="0">
                <a:latin typeface="Trebuchet MS"/>
                <a:cs typeface="Trebuchet MS"/>
              </a:rPr>
              <a:t>language </a:t>
            </a:r>
            <a:r>
              <a:rPr sz="2600" spc="-5" dirty="0">
                <a:latin typeface="Trebuchet MS"/>
                <a:cs typeface="Trebuchet MS"/>
              </a:rPr>
              <a:t>spoken </a:t>
            </a:r>
            <a:r>
              <a:rPr sz="2600" dirty="0">
                <a:latin typeface="Trebuchet MS"/>
                <a:cs typeface="Trebuchet MS"/>
              </a:rPr>
              <a:t>in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Baluchistan.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252"/>
            <a:ext cx="1877618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8741" y="1184655"/>
            <a:ext cx="110058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1827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5"/>
                </a:lnTo>
                <a:lnTo>
                  <a:pt x="83032" y="127635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8741" y="1053464"/>
            <a:ext cx="91427" cy="866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4579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2729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81"/>
                </a:lnTo>
                <a:lnTo>
                  <a:pt x="198754" y="135381"/>
                </a:lnTo>
                <a:lnTo>
                  <a:pt x="198754" y="0"/>
                </a:lnTo>
                <a:lnTo>
                  <a:pt x="259460" y="0"/>
                </a:lnTo>
                <a:lnTo>
                  <a:pt x="259460" y="345566"/>
                </a:lnTo>
                <a:lnTo>
                  <a:pt x="198754" y="345566"/>
                </a:lnTo>
                <a:lnTo>
                  <a:pt x="198754" y="189864"/>
                </a:lnTo>
                <a:lnTo>
                  <a:pt x="61340" y="189864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9413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2662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28" y="0"/>
                </a:lnTo>
                <a:lnTo>
                  <a:pt x="61328" y="291083"/>
                </a:lnTo>
                <a:lnTo>
                  <a:pt x="217474" y="291083"/>
                </a:lnTo>
                <a:lnTo>
                  <a:pt x="21747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8302" y="1003172"/>
            <a:ext cx="233679" cy="348615"/>
          </a:xfrm>
          <a:custGeom>
            <a:avLst/>
            <a:gdLst/>
            <a:ahLst/>
            <a:cxnLst/>
            <a:rect l="l" t="t" r="r" b="b"/>
            <a:pathLst>
              <a:path w="233679" h="348615">
                <a:moveTo>
                  <a:pt x="97891" y="0"/>
                </a:moveTo>
                <a:lnTo>
                  <a:pt x="145813" y="5730"/>
                </a:lnTo>
                <a:lnTo>
                  <a:pt x="181990" y="22987"/>
                </a:lnTo>
                <a:lnTo>
                  <a:pt x="210410" y="68546"/>
                </a:lnTo>
                <a:lnTo>
                  <a:pt x="212305" y="88646"/>
                </a:lnTo>
                <a:lnTo>
                  <a:pt x="209593" y="108126"/>
                </a:lnTo>
                <a:lnTo>
                  <a:pt x="201455" y="125428"/>
                </a:lnTo>
                <a:lnTo>
                  <a:pt x="187890" y="140563"/>
                </a:lnTo>
                <a:lnTo>
                  <a:pt x="168897" y="153542"/>
                </a:lnTo>
                <a:lnTo>
                  <a:pt x="197074" y="167739"/>
                </a:lnTo>
                <a:lnTo>
                  <a:pt x="217200" y="187864"/>
                </a:lnTo>
                <a:lnTo>
                  <a:pt x="229274" y="213943"/>
                </a:lnTo>
                <a:lnTo>
                  <a:pt x="233298" y="245999"/>
                </a:lnTo>
                <a:lnTo>
                  <a:pt x="231072" y="268386"/>
                </a:lnTo>
                <a:lnTo>
                  <a:pt x="213260" y="305827"/>
                </a:lnTo>
                <a:lnTo>
                  <a:pt x="178573" y="333023"/>
                </a:lnTo>
                <a:lnTo>
                  <a:pt x="132572" y="346878"/>
                </a:lnTo>
                <a:lnTo>
                  <a:pt x="105676" y="348614"/>
                </a:lnTo>
                <a:lnTo>
                  <a:pt x="0" y="348614"/>
                </a:lnTo>
                <a:lnTo>
                  <a:pt x="0" y="3301"/>
                </a:lnTo>
                <a:lnTo>
                  <a:pt x="32301" y="1821"/>
                </a:lnTo>
                <a:lnTo>
                  <a:pt x="59385" y="793"/>
                </a:lnTo>
                <a:lnTo>
                  <a:pt x="81249" y="194"/>
                </a:lnTo>
                <a:lnTo>
                  <a:pt x="9789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2137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6" y="0"/>
                </a:moveTo>
                <a:lnTo>
                  <a:pt x="164655" y="0"/>
                </a:lnTo>
                <a:lnTo>
                  <a:pt x="303593" y="350265"/>
                </a:lnTo>
                <a:lnTo>
                  <a:pt x="235889" y="350265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5"/>
                </a:lnTo>
                <a:lnTo>
                  <a:pt x="0" y="350265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0563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2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80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1595" y="1000252"/>
            <a:ext cx="1345057" cy="3573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67684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1992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3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01595" y="1006221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6" y="0"/>
                </a:moveTo>
                <a:lnTo>
                  <a:pt x="102107" y="0"/>
                </a:lnTo>
                <a:lnTo>
                  <a:pt x="176911" y="232790"/>
                </a:lnTo>
                <a:lnTo>
                  <a:pt x="250062" y="0"/>
                </a:lnTo>
                <a:lnTo>
                  <a:pt x="282321" y="0"/>
                </a:lnTo>
                <a:lnTo>
                  <a:pt x="352932" y="345820"/>
                </a:lnTo>
                <a:lnTo>
                  <a:pt x="293497" y="345820"/>
                </a:lnTo>
                <a:lnTo>
                  <a:pt x="257556" y="159384"/>
                </a:lnTo>
                <a:lnTo>
                  <a:pt x="188087" y="350265"/>
                </a:lnTo>
                <a:lnTo>
                  <a:pt x="166116" y="350265"/>
                </a:lnTo>
                <a:lnTo>
                  <a:pt x="96519" y="159384"/>
                </a:lnTo>
                <a:lnTo>
                  <a:pt x="59181" y="345820"/>
                </a:lnTo>
                <a:lnTo>
                  <a:pt x="0" y="345820"/>
                </a:lnTo>
                <a:lnTo>
                  <a:pt x="695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84142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2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2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7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80" y="302895"/>
                </a:lnTo>
                <a:lnTo>
                  <a:pt x="180605" y="300724"/>
                </a:lnTo>
                <a:lnTo>
                  <a:pt x="201041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7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03142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6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1632330"/>
            <a:ext cx="708215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Trebuchet MS"/>
                <a:cs typeface="Trebuchet MS"/>
              </a:rPr>
              <a:t>Baluchi </a:t>
            </a:r>
            <a:r>
              <a:rPr sz="2800" spc="-10" dirty="0">
                <a:latin typeface="Trebuchet MS"/>
                <a:cs typeface="Trebuchet MS"/>
              </a:rPr>
              <a:t>music </a:t>
            </a:r>
            <a:r>
              <a:rPr sz="2800" dirty="0">
                <a:latin typeface="Trebuchet MS"/>
                <a:cs typeface="Trebuchet MS"/>
              </a:rPr>
              <a:t>is </a:t>
            </a:r>
            <a:r>
              <a:rPr sz="2800" spc="-5" dirty="0">
                <a:latin typeface="Trebuchet MS"/>
                <a:cs typeface="Trebuchet MS"/>
              </a:rPr>
              <a:t>very rich </a:t>
            </a:r>
            <a:r>
              <a:rPr sz="2800" spc="-10" dirty="0">
                <a:latin typeface="Trebuchet MS"/>
                <a:cs typeface="Trebuchet MS"/>
              </a:rPr>
              <a:t>and </a:t>
            </a:r>
            <a:r>
              <a:rPr sz="2800" spc="-5" dirty="0">
                <a:latin typeface="Trebuchet MS"/>
                <a:cs typeface="Trebuchet MS"/>
              </a:rPr>
              <a:t>played </a:t>
            </a:r>
            <a:r>
              <a:rPr sz="2800" spc="-10" dirty="0">
                <a:latin typeface="Trebuchet MS"/>
                <a:cs typeface="Trebuchet MS"/>
              </a:rPr>
              <a:t>with  </a:t>
            </a:r>
            <a:r>
              <a:rPr sz="2800" spc="-5" dirty="0">
                <a:latin typeface="Trebuchet MS"/>
                <a:cs typeface="Trebuchet MS"/>
              </a:rPr>
              <a:t>varieties of traditional instruments. One  of </a:t>
            </a:r>
            <a:r>
              <a:rPr sz="2800" spc="-10" dirty="0">
                <a:latin typeface="Trebuchet MS"/>
                <a:cs typeface="Trebuchet MS"/>
              </a:rPr>
              <a:t>the most </a:t>
            </a:r>
            <a:r>
              <a:rPr sz="2800" spc="-5" dirty="0">
                <a:latin typeface="Trebuchet MS"/>
                <a:cs typeface="Trebuchet MS"/>
              </a:rPr>
              <a:t>famous Baluchi </a:t>
            </a:r>
            <a:r>
              <a:rPr sz="2800" spc="-10" dirty="0">
                <a:latin typeface="Trebuchet MS"/>
                <a:cs typeface="Trebuchet MS"/>
              </a:rPr>
              <a:t>artist  is </a:t>
            </a:r>
            <a:r>
              <a:rPr sz="2800" b="1" spc="-5" dirty="0">
                <a:latin typeface="Trebuchet MS"/>
                <a:cs typeface="Trebuchet MS"/>
              </a:rPr>
              <a:t>Rostam Mirlashari </a:t>
            </a:r>
            <a:r>
              <a:rPr sz="2800" spc="-10" dirty="0">
                <a:latin typeface="Trebuchet MS"/>
                <a:cs typeface="Trebuchet MS"/>
              </a:rPr>
              <a:t>who </a:t>
            </a:r>
            <a:r>
              <a:rPr sz="2800" dirty="0">
                <a:latin typeface="Trebuchet MS"/>
                <a:cs typeface="Trebuchet MS"/>
              </a:rPr>
              <a:t>is </a:t>
            </a:r>
            <a:r>
              <a:rPr sz="2800" spc="-5" dirty="0">
                <a:latin typeface="Trebuchet MS"/>
                <a:cs typeface="Trebuchet MS"/>
              </a:rPr>
              <a:t>known </a:t>
            </a:r>
            <a:r>
              <a:rPr sz="2800" dirty="0">
                <a:latin typeface="Trebuchet MS"/>
                <a:cs typeface="Trebuchet MS"/>
              </a:rPr>
              <a:t>as </a:t>
            </a:r>
            <a:r>
              <a:rPr sz="2800" spc="-10" dirty="0">
                <a:latin typeface="Trebuchet MS"/>
                <a:cs typeface="Trebuchet MS"/>
              </a:rPr>
              <a:t>the  </a:t>
            </a:r>
            <a:r>
              <a:rPr sz="2800" spc="-25" dirty="0">
                <a:latin typeface="Trebuchet MS"/>
                <a:cs typeface="Trebuchet MS"/>
              </a:rPr>
              <a:t>“Prince </a:t>
            </a:r>
            <a:r>
              <a:rPr sz="2800" spc="-5" dirty="0">
                <a:latin typeface="Trebuchet MS"/>
                <a:cs typeface="Trebuchet MS"/>
              </a:rPr>
              <a:t>of Baluchi</a:t>
            </a:r>
            <a:r>
              <a:rPr sz="2800" spc="2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Music”.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52600" y="3886200"/>
            <a:ext cx="5001767" cy="25648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096" y="832611"/>
            <a:ext cx="1474139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4707" y="93954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4"/>
                </a:lnTo>
                <a:lnTo>
                  <a:pt x="83032" y="127634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5257" y="838580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2" y="0"/>
                </a:lnTo>
                <a:lnTo>
                  <a:pt x="220472" y="54483"/>
                </a:lnTo>
                <a:lnTo>
                  <a:pt x="61341" y="54483"/>
                </a:lnTo>
                <a:lnTo>
                  <a:pt x="61341" y="135382"/>
                </a:lnTo>
                <a:lnTo>
                  <a:pt x="175513" y="135382"/>
                </a:lnTo>
                <a:lnTo>
                  <a:pt x="175513" y="187579"/>
                </a:lnTo>
                <a:lnTo>
                  <a:pt x="61341" y="187579"/>
                </a:lnTo>
                <a:lnTo>
                  <a:pt x="61341" y="291084"/>
                </a:lnTo>
                <a:lnTo>
                  <a:pt x="217931" y="291084"/>
                </a:lnTo>
                <a:lnTo>
                  <a:pt x="21793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4858" y="838580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6" y="0"/>
                </a:moveTo>
                <a:lnTo>
                  <a:pt x="102107" y="0"/>
                </a:lnTo>
                <a:lnTo>
                  <a:pt x="176910" y="232791"/>
                </a:lnTo>
                <a:lnTo>
                  <a:pt x="250062" y="0"/>
                </a:lnTo>
                <a:lnTo>
                  <a:pt x="282321" y="0"/>
                </a:lnTo>
                <a:lnTo>
                  <a:pt x="352933" y="345821"/>
                </a:lnTo>
                <a:lnTo>
                  <a:pt x="293497" y="345821"/>
                </a:lnTo>
                <a:lnTo>
                  <a:pt x="257556" y="159385"/>
                </a:lnTo>
                <a:lnTo>
                  <a:pt x="188087" y="350266"/>
                </a:lnTo>
                <a:lnTo>
                  <a:pt x="166115" y="350266"/>
                </a:lnTo>
                <a:lnTo>
                  <a:pt x="96519" y="159385"/>
                </a:lnTo>
                <a:lnTo>
                  <a:pt x="59181" y="345821"/>
                </a:lnTo>
                <a:lnTo>
                  <a:pt x="0" y="345821"/>
                </a:lnTo>
                <a:lnTo>
                  <a:pt x="695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5017" y="83388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6" y="0"/>
                </a:moveTo>
                <a:lnTo>
                  <a:pt x="164655" y="0"/>
                </a:lnTo>
                <a:lnTo>
                  <a:pt x="303618" y="350265"/>
                </a:lnTo>
                <a:lnTo>
                  <a:pt x="235889" y="350265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5"/>
                </a:lnTo>
                <a:lnTo>
                  <a:pt x="0" y="350265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3067" y="832611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09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4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4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8096" y="832611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19" h="357505">
                <a:moveTo>
                  <a:pt x="175031" y="0"/>
                </a:moveTo>
                <a:lnTo>
                  <a:pt x="202393" y="2139"/>
                </a:lnTo>
                <a:lnTo>
                  <a:pt x="227634" y="8540"/>
                </a:lnTo>
                <a:lnTo>
                  <a:pt x="250751" y="19180"/>
                </a:lnTo>
                <a:lnTo>
                  <a:pt x="271741" y="34036"/>
                </a:lnTo>
                <a:lnTo>
                  <a:pt x="246037" y="83312"/>
                </a:lnTo>
                <a:lnTo>
                  <a:pt x="239871" y="78476"/>
                </a:lnTo>
                <a:lnTo>
                  <a:pt x="232233" y="73675"/>
                </a:lnTo>
                <a:lnTo>
                  <a:pt x="191487" y="56991"/>
                </a:lnTo>
                <a:lnTo>
                  <a:pt x="173621" y="54610"/>
                </a:lnTo>
                <a:lnTo>
                  <a:pt x="149485" y="56757"/>
                </a:lnTo>
                <a:lnTo>
                  <a:pt x="109265" y="74005"/>
                </a:lnTo>
                <a:lnTo>
                  <a:pt x="80278" y="107870"/>
                </a:lnTo>
                <a:lnTo>
                  <a:pt x="65533" y="154162"/>
                </a:lnTo>
                <a:lnTo>
                  <a:pt x="63690" y="181737"/>
                </a:lnTo>
                <a:lnTo>
                  <a:pt x="65495" y="207902"/>
                </a:lnTo>
                <a:lnTo>
                  <a:pt x="79940" y="251995"/>
                </a:lnTo>
                <a:lnTo>
                  <a:pt x="108337" y="284356"/>
                </a:lnTo>
                <a:lnTo>
                  <a:pt x="147675" y="300843"/>
                </a:lnTo>
                <a:lnTo>
                  <a:pt x="171259" y="302895"/>
                </a:lnTo>
                <a:lnTo>
                  <a:pt x="186930" y="301775"/>
                </a:lnTo>
                <a:lnTo>
                  <a:pt x="225272" y="284988"/>
                </a:lnTo>
                <a:lnTo>
                  <a:pt x="225272" y="217042"/>
                </a:lnTo>
                <a:lnTo>
                  <a:pt x="177393" y="217042"/>
                </a:lnTo>
                <a:lnTo>
                  <a:pt x="177393" y="164718"/>
                </a:lnTo>
                <a:lnTo>
                  <a:pt x="286613" y="164718"/>
                </a:lnTo>
                <a:lnTo>
                  <a:pt x="286613" y="319404"/>
                </a:lnTo>
                <a:lnTo>
                  <a:pt x="246601" y="341872"/>
                </a:lnTo>
                <a:lnTo>
                  <a:pt x="195641" y="354885"/>
                </a:lnTo>
                <a:lnTo>
                  <a:pt x="161353" y="357377"/>
                </a:lnTo>
                <a:lnTo>
                  <a:pt x="126122" y="354349"/>
                </a:lnTo>
                <a:lnTo>
                  <a:pt x="67209" y="330053"/>
                </a:lnTo>
                <a:lnTo>
                  <a:pt x="24479" y="282402"/>
                </a:lnTo>
                <a:lnTo>
                  <a:pt x="2719" y="218064"/>
                </a:lnTo>
                <a:lnTo>
                  <a:pt x="0" y="180086"/>
                </a:lnTo>
                <a:lnTo>
                  <a:pt x="2962" y="141960"/>
                </a:lnTo>
                <a:lnTo>
                  <a:pt x="26665" y="76948"/>
                </a:lnTo>
                <a:lnTo>
                  <a:pt x="73166" y="28182"/>
                </a:lnTo>
                <a:lnTo>
                  <a:pt x="136979" y="3139"/>
                </a:lnTo>
                <a:lnTo>
                  <a:pt x="17503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1632331"/>
            <a:ext cx="7084059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20" dirty="0">
                <a:latin typeface="Trebuchet MS"/>
                <a:cs typeface="Trebuchet MS"/>
              </a:rPr>
              <a:t>Popular </a:t>
            </a:r>
            <a:r>
              <a:rPr sz="2600" spc="-5" dirty="0">
                <a:latin typeface="Trebuchet MS"/>
                <a:cs typeface="Trebuchet MS"/>
              </a:rPr>
              <a:t>games </a:t>
            </a:r>
            <a:r>
              <a:rPr sz="2600" spc="-10" dirty="0">
                <a:latin typeface="Trebuchet MS"/>
                <a:cs typeface="Trebuchet MS"/>
              </a:rPr>
              <a:t>include </a:t>
            </a:r>
            <a:r>
              <a:rPr sz="2600" i="1" dirty="0">
                <a:latin typeface="Trebuchet MS"/>
                <a:cs typeface="Trebuchet MS"/>
              </a:rPr>
              <a:t>chauk, </a:t>
            </a:r>
            <a:r>
              <a:rPr sz="2600" spc="-5" dirty="0">
                <a:latin typeface="Trebuchet MS"/>
                <a:cs typeface="Trebuchet MS"/>
              </a:rPr>
              <a:t>and </a:t>
            </a:r>
            <a:r>
              <a:rPr sz="2600" i="1" spc="-5" dirty="0">
                <a:latin typeface="Trebuchet MS"/>
                <a:cs typeface="Trebuchet MS"/>
              </a:rPr>
              <a:t>Ji.</a:t>
            </a:r>
            <a:r>
              <a:rPr sz="2600" i="1" spc="6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Also  </a:t>
            </a:r>
            <a:r>
              <a:rPr sz="2600" spc="-5" dirty="0">
                <a:latin typeface="Trebuchet MS"/>
                <a:cs typeface="Trebuchet MS"/>
              </a:rPr>
              <a:t>games </a:t>
            </a:r>
            <a:r>
              <a:rPr sz="2600" dirty="0">
                <a:latin typeface="Trebuchet MS"/>
                <a:cs typeface="Trebuchet MS"/>
              </a:rPr>
              <a:t>like </a:t>
            </a:r>
            <a:r>
              <a:rPr sz="2600" spc="-10" dirty="0">
                <a:latin typeface="Trebuchet MS"/>
                <a:cs typeface="Trebuchet MS"/>
              </a:rPr>
              <a:t>wrestling, </a:t>
            </a:r>
            <a:r>
              <a:rPr sz="2600" spc="-5" dirty="0">
                <a:latin typeface="Trebuchet MS"/>
                <a:cs typeface="Trebuchet MS"/>
              </a:rPr>
              <a:t>horse racing, </a:t>
            </a:r>
            <a:r>
              <a:rPr sz="2600" dirty="0">
                <a:latin typeface="Trebuchet MS"/>
                <a:cs typeface="Trebuchet MS"/>
              </a:rPr>
              <a:t>shooting  </a:t>
            </a:r>
            <a:r>
              <a:rPr sz="2600" spc="-5" dirty="0">
                <a:latin typeface="Trebuchet MS"/>
                <a:cs typeface="Trebuchet MS"/>
              </a:rPr>
              <a:t>and hunting pastimes among the wealthier  people of tribes. Card games and gambling  are also popular among </a:t>
            </a:r>
            <a:r>
              <a:rPr sz="2600" dirty="0">
                <a:latin typeface="Trebuchet MS"/>
                <a:cs typeface="Trebuchet MS"/>
              </a:rPr>
              <a:t>groups </a:t>
            </a:r>
            <a:r>
              <a:rPr sz="2600" spc="-5" dirty="0">
                <a:latin typeface="Trebuchet MS"/>
                <a:cs typeface="Trebuchet MS"/>
              </a:rPr>
              <a:t>of </a:t>
            </a:r>
            <a:r>
              <a:rPr sz="2600" dirty="0">
                <a:latin typeface="Trebuchet MS"/>
                <a:cs typeface="Trebuchet MS"/>
              </a:rPr>
              <a:t>some  </a:t>
            </a:r>
            <a:r>
              <a:rPr sz="2600" spc="-5" dirty="0">
                <a:latin typeface="Trebuchet MS"/>
                <a:cs typeface="Trebuchet MS"/>
              </a:rPr>
              <a:t>tribes.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5244" y="393191"/>
            <a:ext cx="2115311" cy="379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5052" y="1002791"/>
            <a:ext cx="617220" cy="37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6360" y="1613916"/>
            <a:ext cx="5628132" cy="377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600" y="2438400"/>
            <a:ext cx="5029200" cy="3776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1543" y="980304"/>
            <a:ext cx="3393173" cy="409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9157" y="994028"/>
            <a:ext cx="3354831" cy="369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32331"/>
            <a:ext cx="7082790" cy="1764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It was </a:t>
            </a:r>
            <a:r>
              <a:rPr sz="2600" dirty="0">
                <a:latin typeface="Trebuchet MS"/>
                <a:cs typeface="Trebuchet MS"/>
              </a:rPr>
              <a:t>formerly </a:t>
            </a:r>
            <a:r>
              <a:rPr sz="2600" spc="-5" dirty="0">
                <a:latin typeface="Trebuchet MS"/>
                <a:cs typeface="Trebuchet MS"/>
              </a:rPr>
              <a:t>known as </a:t>
            </a:r>
            <a:r>
              <a:rPr sz="2600" spc="-15" dirty="0">
                <a:latin typeface="Trebuchet MS"/>
                <a:cs typeface="Trebuchet MS"/>
              </a:rPr>
              <a:t>North-West </a:t>
            </a:r>
            <a:r>
              <a:rPr sz="2600" spc="-5" dirty="0">
                <a:latin typeface="Trebuchet MS"/>
                <a:cs typeface="Trebuchet MS"/>
              </a:rPr>
              <a:t>Frontier  </a:t>
            </a:r>
            <a:r>
              <a:rPr sz="2600" spc="-15" dirty="0">
                <a:latin typeface="Trebuchet MS"/>
                <a:cs typeface="Trebuchet MS"/>
              </a:rPr>
              <a:t>Province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(NWFP).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59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In Urdu </a:t>
            </a:r>
            <a:r>
              <a:rPr sz="2600" dirty="0">
                <a:latin typeface="Trebuchet MS"/>
                <a:cs typeface="Trebuchet MS"/>
              </a:rPr>
              <a:t>it </a:t>
            </a:r>
            <a:r>
              <a:rPr sz="2600" spc="-5" dirty="0">
                <a:latin typeface="Trebuchet MS"/>
                <a:cs typeface="Trebuchet MS"/>
              </a:rPr>
              <a:t>was called Sarhad.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NWFP </a:t>
            </a:r>
            <a:r>
              <a:rPr sz="2600" spc="-5" dirty="0">
                <a:latin typeface="Trebuchet MS"/>
                <a:cs typeface="Trebuchet MS"/>
              </a:rPr>
              <a:t>officially renamed </a:t>
            </a:r>
            <a:r>
              <a:rPr sz="2600" dirty="0">
                <a:latin typeface="Trebuchet MS"/>
                <a:cs typeface="Trebuchet MS"/>
              </a:rPr>
              <a:t>as KPK </a:t>
            </a:r>
            <a:r>
              <a:rPr sz="2600" spc="-5" dirty="0">
                <a:latin typeface="Trebuchet MS"/>
                <a:cs typeface="Trebuchet MS"/>
              </a:rPr>
              <a:t>on</a:t>
            </a:r>
            <a:r>
              <a:rPr sz="2600" spc="434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Thursday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859" y="3270884"/>
            <a:ext cx="6311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900" spc="7" baseline="-17094" dirty="0">
                <a:latin typeface="Trebuchet MS"/>
                <a:cs typeface="Trebuchet MS"/>
              </a:rPr>
              <a:t>15</a:t>
            </a:r>
            <a:r>
              <a:rPr sz="1700" spc="5" dirty="0">
                <a:latin typeface="Trebuchet MS"/>
                <a:cs typeface="Trebuchet MS"/>
              </a:rPr>
              <a:t>th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7461" y="3369945"/>
            <a:ext cx="61048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774189" algn="l"/>
                <a:tab pos="2332355" algn="l"/>
                <a:tab pos="3034665" algn="l"/>
                <a:tab pos="3799840" algn="l"/>
                <a:tab pos="5793740" algn="l"/>
              </a:tabLst>
            </a:pPr>
            <a:r>
              <a:rPr sz="2600" spc="-5" dirty="0">
                <a:latin typeface="Trebuchet MS"/>
                <a:cs typeface="Trebuchet MS"/>
              </a:rPr>
              <a:t>April,2010	</a:t>
            </a:r>
            <a:r>
              <a:rPr sz="2600" dirty="0">
                <a:latin typeface="Trebuchet MS"/>
                <a:cs typeface="Trebuchet MS"/>
              </a:rPr>
              <a:t>by	</a:t>
            </a:r>
            <a:r>
              <a:rPr sz="2600" spc="-5" dirty="0">
                <a:latin typeface="Trebuchet MS"/>
                <a:cs typeface="Trebuchet MS"/>
              </a:rPr>
              <a:t>the	</a:t>
            </a:r>
            <a:r>
              <a:rPr sz="2600" spc="5" dirty="0">
                <a:latin typeface="Trebuchet MS"/>
                <a:cs typeface="Trebuchet MS"/>
              </a:rPr>
              <a:t>18</a:t>
            </a:r>
            <a:r>
              <a:rPr sz="2550" spc="7" baseline="26143" dirty="0">
                <a:latin typeface="Trebuchet MS"/>
                <a:cs typeface="Trebuchet MS"/>
              </a:rPr>
              <a:t>th	</a:t>
            </a:r>
            <a:r>
              <a:rPr sz="2600" dirty="0">
                <a:latin typeface="Trebuchet MS"/>
                <a:cs typeface="Trebuchet MS"/>
              </a:rPr>
              <a:t>Amendment	</a:t>
            </a:r>
            <a:r>
              <a:rPr sz="2600" spc="-15" dirty="0">
                <a:latin typeface="Trebuchet MS"/>
                <a:cs typeface="Trebuchet MS"/>
              </a:rPr>
              <a:t>in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690594"/>
            <a:ext cx="6056630" cy="9702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700"/>
              </a:spcBef>
            </a:pPr>
            <a:r>
              <a:rPr sz="2600" spc="-5" dirty="0">
                <a:latin typeface="Trebuchet MS"/>
                <a:cs typeface="Trebuchet MS"/>
              </a:rPr>
              <a:t>constitution of</a:t>
            </a:r>
            <a:r>
              <a:rPr sz="2600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Pakistan.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Its capital and </a:t>
            </a:r>
            <a:r>
              <a:rPr sz="2600" dirty="0">
                <a:latin typeface="Trebuchet MS"/>
                <a:cs typeface="Trebuchet MS"/>
              </a:rPr>
              <a:t>largest </a:t>
            </a:r>
            <a:r>
              <a:rPr sz="2600" spc="-5" dirty="0">
                <a:latin typeface="Trebuchet MS"/>
                <a:cs typeface="Trebuchet MS"/>
              </a:rPr>
              <a:t>city </a:t>
            </a:r>
            <a:r>
              <a:rPr sz="2600" dirty="0">
                <a:latin typeface="Trebuchet MS"/>
                <a:cs typeface="Trebuchet MS"/>
              </a:rPr>
              <a:t>is</a:t>
            </a:r>
            <a:r>
              <a:rPr sz="2600" spc="-80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Peshawar.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8625" y="980304"/>
            <a:ext cx="4414247" cy="409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96491" y="994028"/>
            <a:ext cx="4376166" cy="369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60016"/>
            <a:ext cx="2362200" cy="149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Islamia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College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B03E9A"/>
              </a:buClr>
              <a:buFont typeface="Wingdings 2"/>
              <a:buChar char="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B03E9A"/>
              </a:buClr>
              <a:buFont typeface="Wingdings 2"/>
              <a:buChar char=""/>
            </a:pPr>
            <a:endParaRPr sz="22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Ilyasi Masjid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142613"/>
            <a:ext cx="1972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Dare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Khyber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5618175"/>
            <a:ext cx="3238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House of Delip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Kumar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30496" y="3692652"/>
            <a:ext cx="2476500" cy="129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94503" y="5160264"/>
            <a:ext cx="2438400" cy="1161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68596" y="2590800"/>
            <a:ext cx="2476500" cy="990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94503" y="1524000"/>
            <a:ext cx="2476500" cy="990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0983" y="1000125"/>
            <a:ext cx="1496529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0172" y="1057275"/>
            <a:ext cx="101726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3810" y="1053719"/>
            <a:ext cx="176275" cy="250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5798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590" y="0"/>
                </a:lnTo>
                <a:lnTo>
                  <a:pt x="192786" y="208533"/>
                </a:lnTo>
                <a:lnTo>
                  <a:pt x="192786" y="0"/>
                </a:lnTo>
                <a:lnTo>
                  <a:pt x="251713" y="0"/>
                </a:lnTo>
                <a:lnTo>
                  <a:pt x="251713" y="350265"/>
                </a:lnTo>
                <a:lnTo>
                  <a:pt x="226694" y="350265"/>
                </a:lnTo>
                <a:lnTo>
                  <a:pt x="59055" y="131571"/>
                </a:lnTo>
                <a:lnTo>
                  <a:pt x="59055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22957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4232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7307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58" y="6359"/>
                </a:lnTo>
                <a:lnTo>
                  <a:pt x="194516" y="25447"/>
                </a:lnTo>
                <a:lnTo>
                  <a:pt x="219219" y="57275"/>
                </a:lnTo>
                <a:lnTo>
                  <a:pt x="227456" y="101854"/>
                </a:lnTo>
                <a:lnTo>
                  <a:pt x="226315" y="116855"/>
                </a:lnTo>
                <a:lnTo>
                  <a:pt x="209295" y="157861"/>
                </a:lnTo>
                <a:lnTo>
                  <a:pt x="176738" y="187328"/>
                </a:lnTo>
                <a:lnTo>
                  <a:pt x="163575" y="193421"/>
                </a:lnTo>
                <a:lnTo>
                  <a:pt x="265684" y="349123"/>
                </a:lnTo>
                <a:lnTo>
                  <a:pt x="194944" y="349123"/>
                </a:lnTo>
                <a:lnTo>
                  <a:pt x="102616" y="206375"/>
                </a:lnTo>
                <a:lnTo>
                  <a:pt x="94972" y="206206"/>
                </a:lnTo>
                <a:lnTo>
                  <a:pt x="85947" y="205882"/>
                </a:lnTo>
                <a:lnTo>
                  <a:pt x="75541" y="205392"/>
                </a:lnTo>
                <a:lnTo>
                  <a:pt x="63754" y="204724"/>
                </a:lnTo>
                <a:lnTo>
                  <a:pt x="63754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80" y="3438"/>
                </a:lnTo>
                <a:lnTo>
                  <a:pt x="12604" y="3095"/>
                </a:lnTo>
                <a:lnTo>
                  <a:pt x="24395" y="2538"/>
                </a:lnTo>
                <a:lnTo>
                  <a:pt x="39878" y="1777"/>
                </a:lnTo>
                <a:lnTo>
                  <a:pt x="56378" y="1017"/>
                </a:lnTo>
                <a:lnTo>
                  <a:pt x="71199" y="460"/>
                </a:lnTo>
                <a:lnTo>
                  <a:pt x="84329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0564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19" h="357505">
                <a:moveTo>
                  <a:pt x="175133" y="0"/>
                </a:moveTo>
                <a:lnTo>
                  <a:pt x="202467" y="2139"/>
                </a:lnTo>
                <a:lnTo>
                  <a:pt x="227695" y="8540"/>
                </a:lnTo>
                <a:lnTo>
                  <a:pt x="250803" y="19180"/>
                </a:lnTo>
                <a:lnTo>
                  <a:pt x="271780" y="34036"/>
                </a:lnTo>
                <a:lnTo>
                  <a:pt x="246126" y="83312"/>
                </a:lnTo>
                <a:lnTo>
                  <a:pt x="239958" y="78476"/>
                </a:lnTo>
                <a:lnTo>
                  <a:pt x="232314" y="73675"/>
                </a:lnTo>
                <a:lnTo>
                  <a:pt x="191531" y="56991"/>
                </a:lnTo>
                <a:lnTo>
                  <a:pt x="173609" y="54610"/>
                </a:lnTo>
                <a:lnTo>
                  <a:pt x="149510" y="56757"/>
                </a:lnTo>
                <a:lnTo>
                  <a:pt x="109315" y="74005"/>
                </a:lnTo>
                <a:lnTo>
                  <a:pt x="80309" y="107870"/>
                </a:lnTo>
                <a:lnTo>
                  <a:pt x="65589" y="154162"/>
                </a:lnTo>
                <a:lnTo>
                  <a:pt x="63754" y="181737"/>
                </a:lnTo>
                <a:lnTo>
                  <a:pt x="65561" y="207902"/>
                </a:lnTo>
                <a:lnTo>
                  <a:pt x="79988" y="251995"/>
                </a:lnTo>
                <a:lnTo>
                  <a:pt x="108368" y="284356"/>
                </a:lnTo>
                <a:lnTo>
                  <a:pt x="147750" y="300843"/>
                </a:lnTo>
                <a:lnTo>
                  <a:pt x="171323" y="302895"/>
                </a:lnTo>
                <a:lnTo>
                  <a:pt x="186989" y="301775"/>
                </a:lnTo>
                <a:lnTo>
                  <a:pt x="225298" y="284988"/>
                </a:lnTo>
                <a:lnTo>
                  <a:pt x="225298" y="217043"/>
                </a:lnTo>
                <a:lnTo>
                  <a:pt x="177419" y="217043"/>
                </a:lnTo>
                <a:lnTo>
                  <a:pt x="177419" y="164719"/>
                </a:lnTo>
                <a:lnTo>
                  <a:pt x="286639" y="164719"/>
                </a:lnTo>
                <a:lnTo>
                  <a:pt x="286639" y="319405"/>
                </a:lnTo>
                <a:lnTo>
                  <a:pt x="246651" y="341872"/>
                </a:lnTo>
                <a:lnTo>
                  <a:pt x="195675" y="354885"/>
                </a:lnTo>
                <a:lnTo>
                  <a:pt x="161417" y="357377"/>
                </a:lnTo>
                <a:lnTo>
                  <a:pt x="126178" y="354349"/>
                </a:lnTo>
                <a:lnTo>
                  <a:pt x="67226" y="330053"/>
                </a:lnTo>
                <a:lnTo>
                  <a:pt x="24538" y="282402"/>
                </a:lnTo>
                <a:lnTo>
                  <a:pt x="2734" y="218064"/>
                </a:lnTo>
                <a:lnTo>
                  <a:pt x="0" y="180086"/>
                </a:lnTo>
                <a:lnTo>
                  <a:pt x="2974" y="141960"/>
                </a:lnTo>
                <a:lnTo>
                  <a:pt x="26735" y="76948"/>
                </a:lnTo>
                <a:lnTo>
                  <a:pt x="73263" y="28182"/>
                </a:lnTo>
                <a:lnTo>
                  <a:pt x="137080" y="3139"/>
                </a:lnTo>
                <a:lnTo>
                  <a:pt x="17513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0983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59" h="357505">
                <a:moveTo>
                  <a:pt x="148678" y="0"/>
                </a:moveTo>
                <a:lnTo>
                  <a:pt x="214401" y="11541"/>
                </a:lnTo>
                <a:lnTo>
                  <a:pt x="262597" y="46227"/>
                </a:lnTo>
                <a:lnTo>
                  <a:pt x="292093" y="101726"/>
                </a:lnTo>
                <a:lnTo>
                  <a:pt x="301967" y="175895"/>
                </a:lnTo>
                <a:lnTo>
                  <a:pt x="299396" y="215542"/>
                </a:lnTo>
                <a:lnTo>
                  <a:pt x="278822" y="281836"/>
                </a:lnTo>
                <a:lnTo>
                  <a:pt x="238078" y="329965"/>
                </a:lnTo>
                <a:lnTo>
                  <a:pt x="179595" y="354453"/>
                </a:lnTo>
                <a:lnTo>
                  <a:pt x="143852" y="357504"/>
                </a:lnTo>
                <a:lnTo>
                  <a:pt x="111110" y="354478"/>
                </a:lnTo>
                <a:lnTo>
                  <a:pt x="57765" y="330233"/>
                </a:lnTo>
                <a:lnTo>
                  <a:pt x="20906" y="282461"/>
                </a:lnTo>
                <a:lnTo>
                  <a:pt x="2323" y="215925"/>
                </a:lnTo>
                <a:lnTo>
                  <a:pt x="0" y="175895"/>
                </a:lnTo>
                <a:lnTo>
                  <a:pt x="2528" y="140440"/>
                </a:lnTo>
                <a:lnTo>
                  <a:pt x="22759" y="78007"/>
                </a:lnTo>
                <a:lnTo>
                  <a:pt x="62377" y="28717"/>
                </a:lnTo>
                <a:lnTo>
                  <a:pt x="116484" y="3190"/>
                </a:lnTo>
                <a:lnTo>
                  <a:pt x="14867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08680" y="1000125"/>
            <a:ext cx="302006" cy="357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1545" y="1053719"/>
            <a:ext cx="176275" cy="250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08680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717" y="0"/>
                </a:moveTo>
                <a:lnTo>
                  <a:pt x="214439" y="11541"/>
                </a:lnTo>
                <a:lnTo>
                  <a:pt x="262636" y="46227"/>
                </a:lnTo>
                <a:lnTo>
                  <a:pt x="292131" y="101726"/>
                </a:lnTo>
                <a:lnTo>
                  <a:pt x="302006" y="175895"/>
                </a:lnTo>
                <a:lnTo>
                  <a:pt x="299434" y="215542"/>
                </a:lnTo>
                <a:lnTo>
                  <a:pt x="278860" y="281836"/>
                </a:lnTo>
                <a:lnTo>
                  <a:pt x="238117" y="329965"/>
                </a:lnTo>
                <a:lnTo>
                  <a:pt x="179633" y="354453"/>
                </a:lnTo>
                <a:lnTo>
                  <a:pt x="143891" y="357504"/>
                </a:lnTo>
                <a:lnTo>
                  <a:pt x="111148" y="354478"/>
                </a:lnTo>
                <a:lnTo>
                  <a:pt x="57808" y="330233"/>
                </a:lnTo>
                <a:lnTo>
                  <a:pt x="20949" y="282461"/>
                </a:lnTo>
                <a:lnTo>
                  <a:pt x="2331" y="215925"/>
                </a:lnTo>
                <a:lnTo>
                  <a:pt x="0" y="175895"/>
                </a:lnTo>
                <a:lnTo>
                  <a:pt x="2543" y="140440"/>
                </a:lnTo>
                <a:lnTo>
                  <a:pt x="22824" y="78007"/>
                </a:lnTo>
                <a:lnTo>
                  <a:pt x="62420" y="28717"/>
                </a:lnTo>
                <a:lnTo>
                  <a:pt x="116522" y="3190"/>
                </a:lnTo>
                <a:lnTo>
                  <a:pt x="14871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65042" y="1005839"/>
            <a:ext cx="227711" cy="345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65042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711" y="0"/>
                </a:lnTo>
                <a:lnTo>
                  <a:pt x="227711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82880" y="135381"/>
                </a:lnTo>
                <a:lnTo>
                  <a:pt x="182880" y="187578"/>
                </a:lnTo>
                <a:lnTo>
                  <a:pt x="61341" y="187578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7600" y="1006221"/>
            <a:ext cx="424561" cy="350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7600" y="1006221"/>
            <a:ext cx="424815" cy="350520"/>
          </a:xfrm>
          <a:custGeom>
            <a:avLst/>
            <a:gdLst/>
            <a:ahLst/>
            <a:cxnLst/>
            <a:rect l="l" t="t" r="r" b="b"/>
            <a:pathLst>
              <a:path w="424814" h="350519">
                <a:moveTo>
                  <a:pt x="0" y="0"/>
                </a:moveTo>
                <a:lnTo>
                  <a:pt x="63880" y="0"/>
                </a:lnTo>
                <a:lnTo>
                  <a:pt x="128777" y="208533"/>
                </a:lnTo>
                <a:lnTo>
                  <a:pt x="198882" y="0"/>
                </a:lnTo>
                <a:lnTo>
                  <a:pt x="225805" y="0"/>
                </a:lnTo>
                <a:lnTo>
                  <a:pt x="296037" y="208533"/>
                </a:lnTo>
                <a:lnTo>
                  <a:pt x="360679" y="0"/>
                </a:lnTo>
                <a:lnTo>
                  <a:pt x="424561" y="0"/>
                </a:lnTo>
                <a:lnTo>
                  <a:pt x="312800" y="350265"/>
                </a:lnTo>
                <a:lnTo>
                  <a:pt x="287527" y="350265"/>
                </a:lnTo>
                <a:lnTo>
                  <a:pt x="212089" y="132333"/>
                </a:lnTo>
                <a:lnTo>
                  <a:pt x="138684" y="350265"/>
                </a:lnTo>
                <a:lnTo>
                  <a:pt x="113411" y="3502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01972" y="1000125"/>
            <a:ext cx="2839084" cy="3575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68210" y="1184655"/>
            <a:ext cx="110109" cy="1182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77000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70119" y="1057402"/>
            <a:ext cx="107060" cy="1153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21200" y="1057275"/>
            <a:ext cx="101726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14442" y="1057402"/>
            <a:ext cx="132968" cy="240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64838" y="1053719"/>
            <a:ext cx="176275" cy="250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68210" y="1053464"/>
            <a:ext cx="91440" cy="866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12509" y="1006221"/>
            <a:ext cx="221615" cy="350520"/>
          </a:xfrm>
          <a:custGeom>
            <a:avLst/>
            <a:gdLst/>
            <a:ahLst/>
            <a:cxnLst/>
            <a:rect l="l" t="t" r="r" b="b"/>
            <a:pathLst>
              <a:path w="221614" h="350519">
                <a:moveTo>
                  <a:pt x="160274" y="0"/>
                </a:moveTo>
                <a:lnTo>
                  <a:pt x="221487" y="0"/>
                </a:lnTo>
                <a:lnTo>
                  <a:pt x="221487" y="214883"/>
                </a:lnTo>
                <a:lnTo>
                  <a:pt x="214217" y="274891"/>
                </a:lnTo>
                <a:lnTo>
                  <a:pt x="192277" y="316991"/>
                </a:lnTo>
                <a:lnTo>
                  <a:pt x="154209" y="341963"/>
                </a:lnTo>
                <a:lnTo>
                  <a:pt x="98425" y="350265"/>
                </a:lnTo>
                <a:lnTo>
                  <a:pt x="77999" y="348863"/>
                </a:lnTo>
                <a:lnTo>
                  <a:pt x="29082" y="327913"/>
                </a:lnTo>
                <a:lnTo>
                  <a:pt x="2811" y="284444"/>
                </a:lnTo>
                <a:lnTo>
                  <a:pt x="0" y="265556"/>
                </a:lnTo>
                <a:lnTo>
                  <a:pt x="54737" y="265556"/>
                </a:lnTo>
                <a:lnTo>
                  <a:pt x="60831" y="278798"/>
                </a:lnTo>
                <a:lnTo>
                  <a:pt x="71294" y="288242"/>
                </a:lnTo>
                <a:lnTo>
                  <a:pt x="86115" y="293899"/>
                </a:lnTo>
                <a:lnTo>
                  <a:pt x="105282" y="295782"/>
                </a:lnTo>
                <a:lnTo>
                  <a:pt x="119235" y="294566"/>
                </a:lnTo>
                <a:lnTo>
                  <a:pt x="153255" y="265152"/>
                </a:lnTo>
                <a:lnTo>
                  <a:pt x="160274" y="216788"/>
                </a:lnTo>
                <a:lnTo>
                  <a:pt x="16027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20790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591" y="0"/>
                </a:lnTo>
                <a:lnTo>
                  <a:pt x="192786" y="208533"/>
                </a:lnTo>
                <a:lnTo>
                  <a:pt x="192786" y="0"/>
                </a:lnTo>
                <a:lnTo>
                  <a:pt x="251713" y="0"/>
                </a:lnTo>
                <a:lnTo>
                  <a:pt x="251713" y="350265"/>
                </a:lnTo>
                <a:lnTo>
                  <a:pt x="226695" y="350265"/>
                </a:lnTo>
                <a:lnTo>
                  <a:pt x="59055" y="131571"/>
                </a:lnTo>
                <a:lnTo>
                  <a:pt x="59055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93130" y="100622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410" y="247451"/>
                </a:lnTo>
                <a:lnTo>
                  <a:pt x="87643" y="287174"/>
                </a:lnTo>
                <a:lnTo>
                  <a:pt x="125095" y="296925"/>
                </a:lnTo>
                <a:lnTo>
                  <a:pt x="140761" y="295856"/>
                </a:lnTo>
                <a:lnTo>
                  <a:pt x="176784" y="279907"/>
                </a:lnTo>
                <a:lnTo>
                  <a:pt x="195326" y="233044"/>
                </a:lnTo>
                <a:lnTo>
                  <a:pt x="195326" y="0"/>
                </a:lnTo>
                <a:lnTo>
                  <a:pt x="256667" y="0"/>
                </a:lnTo>
                <a:lnTo>
                  <a:pt x="256667" y="237743"/>
                </a:lnTo>
                <a:lnTo>
                  <a:pt x="254430" y="262963"/>
                </a:lnTo>
                <a:lnTo>
                  <a:pt x="236575" y="304734"/>
                </a:lnTo>
                <a:lnTo>
                  <a:pt x="201594" y="334478"/>
                </a:lnTo>
                <a:lnTo>
                  <a:pt x="153918" y="349527"/>
                </a:lnTo>
                <a:lnTo>
                  <a:pt x="125603" y="351408"/>
                </a:lnTo>
                <a:lnTo>
                  <a:pt x="97220" y="349573"/>
                </a:lnTo>
                <a:lnTo>
                  <a:pt x="50790" y="334853"/>
                </a:lnTo>
                <a:lnTo>
                  <a:pt x="18430" y="305605"/>
                </a:lnTo>
                <a:lnTo>
                  <a:pt x="2047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09666" y="1003808"/>
            <a:ext cx="229870" cy="347980"/>
          </a:xfrm>
          <a:custGeom>
            <a:avLst/>
            <a:gdLst/>
            <a:ahLst/>
            <a:cxnLst/>
            <a:rect l="l" t="t" r="r" b="b"/>
            <a:pathLst>
              <a:path w="229870" h="347980">
                <a:moveTo>
                  <a:pt x="71755" y="0"/>
                </a:moveTo>
                <a:lnTo>
                  <a:pt x="109952" y="1571"/>
                </a:lnTo>
                <a:lnTo>
                  <a:pt x="169820" y="14144"/>
                </a:lnTo>
                <a:lnTo>
                  <a:pt x="208037" y="39481"/>
                </a:lnTo>
                <a:lnTo>
                  <a:pt x="226984" y="78724"/>
                </a:lnTo>
                <a:lnTo>
                  <a:pt x="229362" y="103631"/>
                </a:lnTo>
                <a:lnTo>
                  <a:pt x="223753" y="146425"/>
                </a:lnTo>
                <a:lnTo>
                  <a:pt x="206928" y="179710"/>
                </a:lnTo>
                <a:lnTo>
                  <a:pt x="178887" y="203484"/>
                </a:lnTo>
                <a:lnTo>
                  <a:pt x="139628" y="217749"/>
                </a:lnTo>
                <a:lnTo>
                  <a:pt x="89154" y="222503"/>
                </a:lnTo>
                <a:lnTo>
                  <a:pt x="83558" y="222406"/>
                </a:lnTo>
                <a:lnTo>
                  <a:pt x="77057" y="222107"/>
                </a:lnTo>
                <a:lnTo>
                  <a:pt x="69651" y="221593"/>
                </a:lnTo>
                <a:lnTo>
                  <a:pt x="61341" y="220852"/>
                </a:lnTo>
                <a:lnTo>
                  <a:pt x="6134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99" y="1500"/>
                </a:lnTo>
                <a:lnTo>
                  <a:pt x="48641" y="666"/>
                </a:lnTo>
                <a:lnTo>
                  <a:pt x="63400" y="166"/>
                </a:lnTo>
                <a:lnTo>
                  <a:pt x="7175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53990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329" y="0"/>
                </a:moveTo>
                <a:lnTo>
                  <a:pt x="159956" y="11064"/>
                </a:lnTo>
                <a:lnTo>
                  <a:pt x="211962" y="44322"/>
                </a:lnTo>
                <a:lnTo>
                  <a:pt x="245173" y="95758"/>
                </a:lnTo>
                <a:lnTo>
                  <a:pt x="256286" y="161670"/>
                </a:lnTo>
                <a:lnTo>
                  <a:pt x="251291" y="218598"/>
                </a:lnTo>
                <a:lnTo>
                  <a:pt x="236314" y="265175"/>
                </a:lnTo>
                <a:lnTo>
                  <a:pt x="211359" y="301402"/>
                </a:lnTo>
                <a:lnTo>
                  <a:pt x="176435" y="327279"/>
                </a:lnTo>
                <a:lnTo>
                  <a:pt x="131549" y="342804"/>
                </a:lnTo>
                <a:lnTo>
                  <a:pt x="76708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85" y="1500"/>
                </a:lnTo>
                <a:lnTo>
                  <a:pt x="59785" y="666"/>
                </a:lnTo>
                <a:lnTo>
                  <a:pt x="79474" y="166"/>
                </a:lnTo>
                <a:lnTo>
                  <a:pt x="923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07758" y="1003172"/>
            <a:ext cx="233679" cy="348615"/>
          </a:xfrm>
          <a:custGeom>
            <a:avLst/>
            <a:gdLst/>
            <a:ahLst/>
            <a:cxnLst/>
            <a:rect l="l" t="t" r="r" b="b"/>
            <a:pathLst>
              <a:path w="233679" h="348615">
                <a:moveTo>
                  <a:pt x="97917" y="0"/>
                </a:moveTo>
                <a:lnTo>
                  <a:pt x="145859" y="5730"/>
                </a:lnTo>
                <a:lnTo>
                  <a:pt x="181991" y="22987"/>
                </a:lnTo>
                <a:lnTo>
                  <a:pt x="210440" y="68546"/>
                </a:lnTo>
                <a:lnTo>
                  <a:pt x="212344" y="88646"/>
                </a:lnTo>
                <a:lnTo>
                  <a:pt x="209629" y="108126"/>
                </a:lnTo>
                <a:lnTo>
                  <a:pt x="201485" y="125428"/>
                </a:lnTo>
                <a:lnTo>
                  <a:pt x="187912" y="140563"/>
                </a:lnTo>
                <a:lnTo>
                  <a:pt x="168910" y="153542"/>
                </a:lnTo>
                <a:lnTo>
                  <a:pt x="197080" y="167739"/>
                </a:lnTo>
                <a:lnTo>
                  <a:pt x="217201" y="187864"/>
                </a:lnTo>
                <a:lnTo>
                  <a:pt x="229274" y="213943"/>
                </a:lnTo>
                <a:lnTo>
                  <a:pt x="233299" y="245999"/>
                </a:lnTo>
                <a:lnTo>
                  <a:pt x="231082" y="268386"/>
                </a:lnTo>
                <a:lnTo>
                  <a:pt x="213314" y="305827"/>
                </a:lnTo>
                <a:lnTo>
                  <a:pt x="178619" y="333023"/>
                </a:lnTo>
                <a:lnTo>
                  <a:pt x="132570" y="346878"/>
                </a:lnTo>
                <a:lnTo>
                  <a:pt x="105664" y="348614"/>
                </a:lnTo>
                <a:lnTo>
                  <a:pt x="0" y="348614"/>
                </a:lnTo>
                <a:lnTo>
                  <a:pt x="0" y="3301"/>
                </a:lnTo>
                <a:lnTo>
                  <a:pt x="32337" y="1821"/>
                </a:lnTo>
                <a:lnTo>
                  <a:pt x="59435" y="793"/>
                </a:lnTo>
                <a:lnTo>
                  <a:pt x="81295" y="194"/>
                </a:lnTo>
                <a:lnTo>
                  <a:pt x="9791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58334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58" y="6359"/>
                </a:lnTo>
                <a:lnTo>
                  <a:pt x="194516" y="25447"/>
                </a:lnTo>
                <a:lnTo>
                  <a:pt x="219219" y="57275"/>
                </a:lnTo>
                <a:lnTo>
                  <a:pt x="227456" y="101854"/>
                </a:lnTo>
                <a:lnTo>
                  <a:pt x="226315" y="116855"/>
                </a:lnTo>
                <a:lnTo>
                  <a:pt x="209295" y="157861"/>
                </a:lnTo>
                <a:lnTo>
                  <a:pt x="176738" y="187328"/>
                </a:lnTo>
                <a:lnTo>
                  <a:pt x="163575" y="193421"/>
                </a:lnTo>
                <a:lnTo>
                  <a:pt x="265684" y="349123"/>
                </a:lnTo>
                <a:lnTo>
                  <a:pt x="194944" y="349123"/>
                </a:lnTo>
                <a:lnTo>
                  <a:pt x="102615" y="206375"/>
                </a:lnTo>
                <a:lnTo>
                  <a:pt x="94972" y="206206"/>
                </a:lnTo>
                <a:lnTo>
                  <a:pt x="85947" y="205882"/>
                </a:lnTo>
                <a:lnTo>
                  <a:pt x="75541" y="205392"/>
                </a:lnTo>
                <a:lnTo>
                  <a:pt x="63753" y="204724"/>
                </a:lnTo>
                <a:lnTo>
                  <a:pt x="63753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80" y="3438"/>
                </a:lnTo>
                <a:lnTo>
                  <a:pt x="12604" y="3095"/>
                </a:lnTo>
                <a:lnTo>
                  <a:pt x="24395" y="2538"/>
                </a:lnTo>
                <a:lnTo>
                  <a:pt x="39877" y="1777"/>
                </a:lnTo>
                <a:lnTo>
                  <a:pt x="56378" y="1017"/>
                </a:lnTo>
                <a:lnTo>
                  <a:pt x="71199" y="460"/>
                </a:lnTo>
                <a:lnTo>
                  <a:pt x="84329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67271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95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838" y="350265"/>
                </a:lnTo>
                <a:lnTo>
                  <a:pt x="210693" y="280162"/>
                </a:lnTo>
                <a:lnTo>
                  <a:pt x="92201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01972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716" y="0"/>
                </a:moveTo>
                <a:lnTo>
                  <a:pt x="214439" y="11541"/>
                </a:lnTo>
                <a:lnTo>
                  <a:pt x="262636" y="46227"/>
                </a:lnTo>
                <a:lnTo>
                  <a:pt x="292131" y="101726"/>
                </a:lnTo>
                <a:lnTo>
                  <a:pt x="302005" y="175895"/>
                </a:lnTo>
                <a:lnTo>
                  <a:pt x="299434" y="215542"/>
                </a:lnTo>
                <a:lnTo>
                  <a:pt x="278860" y="281836"/>
                </a:lnTo>
                <a:lnTo>
                  <a:pt x="238117" y="329965"/>
                </a:lnTo>
                <a:lnTo>
                  <a:pt x="179633" y="354453"/>
                </a:lnTo>
                <a:lnTo>
                  <a:pt x="143890" y="357504"/>
                </a:lnTo>
                <a:lnTo>
                  <a:pt x="111148" y="354478"/>
                </a:lnTo>
                <a:lnTo>
                  <a:pt x="57808" y="330233"/>
                </a:lnTo>
                <a:lnTo>
                  <a:pt x="20949" y="282461"/>
                </a:lnTo>
                <a:lnTo>
                  <a:pt x="2331" y="215925"/>
                </a:lnTo>
                <a:lnTo>
                  <a:pt x="0" y="175895"/>
                </a:lnTo>
                <a:lnTo>
                  <a:pt x="2543" y="140440"/>
                </a:lnTo>
                <a:lnTo>
                  <a:pt x="22824" y="78007"/>
                </a:lnTo>
                <a:lnTo>
                  <a:pt x="62420" y="28717"/>
                </a:lnTo>
                <a:lnTo>
                  <a:pt x="116522" y="3190"/>
                </a:lnTo>
                <a:lnTo>
                  <a:pt x="1487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83540" y="1576832"/>
            <a:ext cx="754189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‘Punjab’ has been derived </a:t>
            </a:r>
            <a:r>
              <a:rPr sz="2600" dirty="0">
                <a:latin typeface="Trebuchet MS"/>
                <a:cs typeface="Trebuchet MS"/>
              </a:rPr>
              <a:t>from </a:t>
            </a:r>
            <a:r>
              <a:rPr sz="2600" spc="-20" dirty="0">
                <a:latin typeface="Trebuchet MS"/>
                <a:cs typeface="Trebuchet MS"/>
              </a:rPr>
              <a:t>Persian  </a:t>
            </a:r>
            <a:r>
              <a:rPr sz="2600" spc="-5" dirty="0">
                <a:latin typeface="Trebuchet MS"/>
                <a:cs typeface="Trebuchet MS"/>
              </a:rPr>
              <a:t>language. ‘Punj’ means </a:t>
            </a:r>
            <a:r>
              <a:rPr sz="2600" dirty="0">
                <a:latin typeface="Trebuchet MS"/>
                <a:cs typeface="Trebuchet MS"/>
              </a:rPr>
              <a:t>five &amp; ‘ab’ </a:t>
            </a:r>
            <a:r>
              <a:rPr sz="2600" spc="-5" dirty="0">
                <a:latin typeface="Trebuchet MS"/>
                <a:cs typeface="Trebuchet MS"/>
              </a:rPr>
              <a:t>means </a:t>
            </a:r>
            <a:r>
              <a:rPr sz="2600" dirty="0">
                <a:latin typeface="Trebuchet MS"/>
                <a:cs typeface="Trebuchet MS"/>
              </a:rPr>
              <a:t>rivers  </a:t>
            </a:r>
            <a:r>
              <a:rPr sz="2600" spc="-5" dirty="0">
                <a:latin typeface="Trebuchet MS"/>
                <a:cs typeface="Trebuchet MS"/>
              </a:rPr>
              <a:t>as </a:t>
            </a:r>
            <a:r>
              <a:rPr sz="2600" dirty="0">
                <a:latin typeface="Trebuchet MS"/>
                <a:cs typeface="Trebuchet MS"/>
              </a:rPr>
              <a:t>Punjab is </a:t>
            </a:r>
            <a:r>
              <a:rPr sz="2600" spc="-5" dirty="0">
                <a:latin typeface="Trebuchet MS"/>
                <a:cs typeface="Trebuchet MS"/>
              </a:rPr>
              <a:t>the </a:t>
            </a:r>
            <a:r>
              <a:rPr sz="2600" dirty="0">
                <a:latin typeface="Trebuchet MS"/>
                <a:cs typeface="Trebuchet MS"/>
              </a:rPr>
              <a:t>land </a:t>
            </a:r>
            <a:r>
              <a:rPr sz="2600" spc="-5" dirty="0">
                <a:latin typeface="Trebuchet MS"/>
                <a:cs typeface="Trebuchet MS"/>
              </a:rPr>
              <a:t>with </a:t>
            </a:r>
            <a:r>
              <a:rPr sz="2600" dirty="0">
                <a:latin typeface="Trebuchet MS"/>
                <a:cs typeface="Trebuchet MS"/>
              </a:rPr>
              <a:t>five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rivers.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057400" y="3124200"/>
            <a:ext cx="4800600" cy="35463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8157" y="981794"/>
            <a:ext cx="2696709" cy="407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56026" y="994155"/>
            <a:ext cx="2658618" cy="369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32331"/>
            <a:ext cx="7080884" cy="1764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Trebuchet MS"/>
                <a:cs typeface="Trebuchet MS"/>
              </a:rPr>
              <a:t>There </a:t>
            </a:r>
            <a:r>
              <a:rPr sz="2600" spc="-5" dirty="0">
                <a:latin typeface="Trebuchet MS"/>
                <a:cs typeface="Trebuchet MS"/>
              </a:rPr>
              <a:t>are </a:t>
            </a:r>
            <a:r>
              <a:rPr sz="2600" dirty="0">
                <a:latin typeface="Trebuchet MS"/>
                <a:cs typeface="Trebuchet MS"/>
              </a:rPr>
              <a:t>9 languages </a:t>
            </a:r>
            <a:r>
              <a:rPr sz="2600" spc="-5" dirty="0">
                <a:latin typeface="Trebuchet MS"/>
                <a:cs typeface="Trebuchet MS"/>
              </a:rPr>
              <a:t>spoken </a:t>
            </a:r>
            <a:r>
              <a:rPr sz="2600" dirty="0">
                <a:latin typeface="Trebuchet MS"/>
                <a:cs typeface="Trebuchet MS"/>
              </a:rPr>
              <a:t>in KPK </a:t>
            </a:r>
            <a:r>
              <a:rPr sz="2600" spc="-5" dirty="0">
                <a:latin typeface="Trebuchet MS"/>
                <a:cs typeface="Trebuchet MS"/>
              </a:rPr>
              <a:t>but two  </a:t>
            </a:r>
            <a:r>
              <a:rPr sz="2600" dirty="0">
                <a:latin typeface="Trebuchet MS"/>
                <a:cs typeface="Trebuchet MS"/>
              </a:rPr>
              <a:t>main languages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are: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595"/>
              </a:spcBef>
              <a:buClr>
                <a:srgbClr val="B03E9A"/>
              </a:buClr>
              <a:buSzPct val="73076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600" spc="-25" dirty="0">
                <a:latin typeface="Trebuchet MS"/>
                <a:cs typeface="Trebuchet MS"/>
              </a:rPr>
              <a:t>Pashto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076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Hindko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9425" y="753194"/>
            <a:ext cx="2152650" cy="407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7298" y="765555"/>
            <a:ext cx="2114169" cy="369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394434"/>
            <a:ext cx="5299075" cy="13677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600" dirty="0">
                <a:latin typeface="Trebuchet MS"/>
                <a:cs typeface="Trebuchet MS"/>
              </a:rPr>
              <a:t>There </a:t>
            </a:r>
            <a:r>
              <a:rPr sz="2600" spc="-5" dirty="0">
                <a:latin typeface="Trebuchet MS"/>
                <a:cs typeface="Trebuchet MS"/>
              </a:rPr>
              <a:t>are the following dress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code</a:t>
            </a:r>
            <a:endParaRPr sz="2600">
              <a:latin typeface="Trebuchet MS"/>
              <a:cs typeface="Trebuchet MS"/>
            </a:endParaRPr>
          </a:p>
          <a:p>
            <a:pPr marL="387350" indent="-375285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387350" algn="l"/>
                <a:tab pos="387985" algn="l"/>
              </a:tabLst>
            </a:pPr>
            <a:r>
              <a:rPr sz="2600" spc="-5" dirty="0">
                <a:latin typeface="Trebuchet MS"/>
                <a:cs typeface="Trebuchet MS"/>
              </a:rPr>
              <a:t>Men </a:t>
            </a:r>
            <a:r>
              <a:rPr sz="2600" dirty="0">
                <a:latin typeface="Trebuchet MS"/>
                <a:cs typeface="Trebuchet MS"/>
              </a:rPr>
              <a:t>shalwar Kames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with</a:t>
            </a:r>
            <a:endParaRPr sz="2600">
              <a:latin typeface="Trebuchet MS"/>
              <a:cs typeface="Trebuchet MS"/>
            </a:endParaRPr>
          </a:p>
          <a:p>
            <a:pPr marL="287020">
              <a:lnSpc>
                <a:spcPct val="100000"/>
              </a:lnSpc>
            </a:pPr>
            <a:r>
              <a:rPr sz="2600" spc="-5" dirty="0">
                <a:latin typeface="Trebuchet MS"/>
                <a:cs typeface="Trebuchet MS"/>
              </a:rPr>
              <a:t>waist coat and women wear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frock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757040"/>
            <a:ext cx="513588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25" dirty="0">
                <a:latin typeface="Trebuchet MS"/>
                <a:cs typeface="Trebuchet MS"/>
              </a:rPr>
              <a:t>Pakol, </a:t>
            </a:r>
            <a:r>
              <a:rPr sz="2600" dirty="0">
                <a:latin typeface="Trebuchet MS"/>
                <a:cs typeface="Trebuchet MS"/>
              </a:rPr>
              <a:t>Kandahari </a:t>
            </a:r>
            <a:r>
              <a:rPr sz="2600" spc="-5" dirty="0">
                <a:latin typeface="Trebuchet MS"/>
                <a:cs typeface="Trebuchet MS"/>
              </a:rPr>
              <a:t>cap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Turban  </a:t>
            </a:r>
            <a:r>
              <a:rPr sz="2600" spc="-5" dirty="0">
                <a:latin typeface="Trebuchet MS"/>
                <a:cs typeface="Trebuchet MS"/>
              </a:rPr>
              <a:t>as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45" dirty="0">
                <a:latin typeface="Trebuchet MS"/>
                <a:cs typeface="Trebuchet MS"/>
              </a:rPr>
              <a:t>headgear.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44411" y="1371600"/>
            <a:ext cx="1513332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" y="5029200"/>
            <a:ext cx="1524000" cy="152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7000" y="5029200"/>
            <a:ext cx="1905000" cy="152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0600" y="5029200"/>
            <a:ext cx="1676400" cy="167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15455" y="3488435"/>
            <a:ext cx="1741931" cy="2057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2331"/>
            <a:ext cx="642175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20" dirty="0">
                <a:latin typeface="Trebuchet MS"/>
                <a:cs typeface="Trebuchet MS"/>
              </a:rPr>
              <a:t>Peshawari </a:t>
            </a:r>
            <a:r>
              <a:rPr sz="2600" spc="-5" dirty="0">
                <a:latin typeface="Trebuchet MS"/>
                <a:cs typeface="Trebuchet MS"/>
              </a:rPr>
              <a:t>chapple is very famous in</a:t>
            </a:r>
            <a:r>
              <a:rPr sz="2600" spc="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KPK.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77149" y="2604564"/>
            <a:ext cx="2065996" cy="172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9239" y="1000252"/>
            <a:ext cx="2520061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06696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4948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68700" y="1057275"/>
            <a:ext cx="101726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64355" y="1057275"/>
            <a:ext cx="101726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2195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599" y="0"/>
                </a:lnTo>
                <a:lnTo>
                  <a:pt x="220599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98290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09239" y="1006221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6" y="0"/>
                </a:moveTo>
                <a:lnTo>
                  <a:pt x="102108" y="0"/>
                </a:lnTo>
                <a:lnTo>
                  <a:pt x="176911" y="232790"/>
                </a:lnTo>
                <a:lnTo>
                  <a:pt x="250062" y="0"/>
                </a:lnTo>
                <a:lnTo>
                  <a:pt x="282321" y="0"/>
                </a:lnTo>
                <a:lnTo>
                  <a:pt x="352806" y="345820"/>
                </a:lnTo>
                <a:lnTo>
                  <a:pt x="293370" y="345820"/>
                </a:lnTo>
                <a:lnTo>
                  <a:pt x="257556" y="159384"/>
                </a:lnTo>
                <a:lnTo>
                  <a:pt x="187960" y="350265"/>
                </a:lnTo>
                <a:lnTo>
                  <a:pt x="165989" y="350265"/>
                </a:lnTo>
                <a:lnTo>
                  <a:pt x="96393" y="159384"/>
                </a:lnTo>
                <a:lnTo>
                  <a:pt x="59182" y="345820"/>
                </a:lnTo>
                <a:lnTo>
                  <a:pt x="0" y="345820"/>
                </a:lnTo>
                <a:lnTo>
                  <a:pt x="695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01490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8" y="0"/>
                </a:moveTo>
                <a:lnTo>
                  <a:pt x="153358" y="6359"/>
                </a:lnTo>
                <a:lnTo>
                  <a:pt x="194516" y="25447"/>
                </a:lnTo>
                <a:lnTo>
                  <a:pt x="219219" y="57275"/>
                </a:lnTo>
                <a:lnTo>
                  <a:pt x="227457" y="101854"/>
                </a:lnTo>
                <a:lnTo>
                  <a:pt x="226315" y="116855"/>
                </a:lnTo>
                <a:lnTo>
                  <a:pt x="209296" y="157861"/>
                </a:lnTo>
                <a:lnTo>
                  <a:pt x="176666" y="187328"/>
                </a:lnTo>
                <a:lnTo>
                  <a:pt x="163449" y="193421"/>
                </a:lnTo>
                <a:lnTo>
                  <a:pt x="265684" y="349123"/>
                </a:lnTo>
                <a:lnTo>
                  <a:pt x="194818" y="349123"/>
                </a:lnTo>
                <a:lnTo>
                  <a:pt x="102616" y="206375"/>
                </a:lnTo>
                <a:lnTo>
                  <a:pt x="94972" y="206206"/>
                </a:lnTo>
                <a:lnTo>
                  <a:pt x="85947" y="205882"/>
                </a:lnTo>
                <a:lnTo>
                  <a:pt x="75541" y="205392"/>
                </a:lnTo>
                <a:lnTo>
                  <a:pt x="63754" y="204724"/>
                </a:lnTo>
                <a:lnTo>
                  <a:pt x="63754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27" y="3438"/>
                </a:lnTo>
                <a:lnTo>
                  <a:pt x="12557" y="3095"/>
                </a:lnTo>
                <a:lnTo>
                  <a:pt x="24378" y="2538"/>
                </a:lnTo>
                <a:lnTo>
                  <a:pt x="39878" y="1777"/>
                </a:lnTo>
                <a:lnTo>
                  <a:pt x="56378" y="1017"/>
                </a:lnTo>
                <a:lnTo>
                  <a:pt x="71199" y="460"/>
                </a:lnTo>
                <a:lnTo>
                  <a:pt x="84329" y="117"/>
                </a:lnTo>
                <a:lnTo>
                  <a:pt x="957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5834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58" y="6359"/>
                </a:lnTo>
                <a:lnTo>
                  <a:pt x="194516" y="25447"/>
                </a:lnTo>
                <a:lnTo>
                  <a:pt x="219219" y="57275"/>
                </a:lnTo>
                <a:lnTo>
                  <a:pt x="227456" y="101854"/>
                </a:lnTo>
                <a:lnTo>
                  <a:pt x="226315" y="116855"/>
                </a:lnTo>
                <a:lnTo>
                  <a:pt x="209295" y="157861"/>
                </a:lnTo>
                <a:lnTo>
                  <a:pt x="176666" y="187328"/>
                </a:lnTo>
                <a:lnTo>
                  <a:pt x="163449" y="193421"/>
                </a:lnTo>
                <a:lnTo>
                  <a:pt x="265684" y="349123"/>
                </a:lnTo>
                <a:lnTo>
                  <a:pt x="194817" y="349123"/>
                </a:lnTo>
                <a:lnTo>
                  <a:pt x="102615" y="206375"/>
                </a:lnTo>
                <a:lnTo>
                  <a:pt x="94972" y="206206"/>
                </a:lnTo>
                <a:lnTo>
                  <a:pt x="85947" y="205882"/>
                </a:lnTo>
                <a:lnTo>
                  <a:pt x="75541" y="205392"/>
                </a:lnTo>
                <a:lnTo>
                  <a:pt x="63753" y="204724"/>
                </a:lnTo>
                <a:lnTo>
                  <a:pt x="63753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27" y="3438"/>
                </a:lnTo>
                <a:lnTo>
                  <a:pt x="12557" y="3095"/>
                </a:lnTo>
                <a:lnTo>
                  <a:pt x="24378" y="2538"/>
                </a:lnTo>
                <a:lnTo>
                  <a:pt x="39877" y="1777"/>
                </a:lnTo>
                <a:lnTo>
                  <a:pt x="56378" y="1017"/>
                </a:lnTo>
                <a:lnTo>
                  <a:pt x="71199" y="460"/>
                </a:lnTo>
                <a:lnTo>
                  <a:pt x="84329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7096" y="1001522"/>
            <a:ext cx="303530" cy="350520"/>
          </a:xfrm>
          <a:custGeom>
            <a:avLst/>
            <a:gdLst/>
            <a:ahLst/>
            <a:cxnLst/>
            <a:rect l="l" t="t" r="r" b="b"/>
            <a:pathLst>
              <a:path w="303529" h="350519">
                <a:moveTo>
                  <a:pt x="137794" y="0"/>
                </a:moveTo>
                <a:lnTo>
                  <a:pt x="164591" y="0"/>
                </a:lnTo>
                <a:lnTo>
                  <a:pt x="303529" y="350265"/>
                </a:lnTo>
                <a:lnTo>
                  <a:pt x="235838" y="350265"/>
                </a:lnTo>
                <a:lnTo>
                  <a:pt x="210565" y="280162"/>
                </a:lnTo>
                <a:lnTo>
                  <a:pt x="92201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65348" y="1001522"/>
            <a:ext cx="303530" cy="350520"/>
          </a:xfrm>
          <a:custGeom>
            <a:avLst/>
            <a:gdLst/>
            <a:ahLst/>
            <a:cxnLst/>
            <a:rect l="l" t="t" r="r" b="b"/>
            <a:pathLst>
              <a:path w="303529" h="350519">
                <a:moveTo>
                  <a:pt x="137794" y="0"/>
                </a:moveTo>
                <a:lnTo>
                  <a:pt x="164591" y="0"/>
                </a:lnTo>
                <a:lnTo>
                  <a:pt x="303529" y="350265"/>
                </a:lnTo>
                <a:lnTo>
                  <a:pt x="235838" y="350265"/>
                </a:lnTo>
                <a:lnTo>
                  <a:pt x="210565" y="280162"/>
                </a:lnTo>
                <a:lnTo>
                  <a:pt x="92201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20004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413" y="1404"/>
                </a:lnTo>
                <a:lnTo>
                  <a:pt x="157416" y="5619"/>
                </a:lnTo>
                <a:lnTo>
                  <a:pt x="177419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418" y="65216"/>
                </a:lnTo>
                <a:lnTo>
                  <a:pt x="141620" y="57991"/>
                </a:lnTo>
                <a:lnTo>
                  <a:pt x="124370" y="53647"/>
                </a:lnTo>
                <a:lnTo>
                  <a:pt x="106680" y="52197"/>
                </a:lnTo>
                <a:lnTo>
                  <a:pt x="96629" y="52889"/>
                </a:lnTo>
                <a:lnTo>
                  <a:pt x="64992" y="76263"/>
                </a:lnTo>
                <a:lnTo>
                  <a:pt x="62103" y="92583"/>
                </a:lnTo>
                <a:lnTo>
                  <a:pt x="66202" y="107584"/>
                </a:lnTo>
                <a:lnTo>
                  <a:pt x="78517" y="122872"/>
                </a:lnTo>
                <a:lnTo>
                  <a:pt x="99071" y="138445"/>
                </a:lnTo>
                <a:lnTo>
                  <a:pt x="127889" y="154305"/>
                </a:lnTo>
                <a:lnTo>
                  <a:pt x="144012" y="162615"/>
                </a:lnTo>
                <a:lnTo>
                  <a:pt x="157718" y="170592"/>
                </a:lnTo>
                <a:lnTo>
                  <a:pt x="191357" y="201041"/>
                </a:lnTo>
                <a:lnTo>
                  <a:pt x="207279" y="238934"/>
                </a:lnTo>
                <a:lnTo>
                  <a:pt x="209296" y="261238"/>
                </a:lnTo>
                <a:lnTo>
                  <a:pt x="207224" y="281267"/>
                </a:lnTo>
                <a:lnTo>
                  <a:pt x="190650" y="315799"/>
                </a:lnTo>
                <a:lnTo>
                  <a:pt x="158168" y="342161"/>
                </a:lnTo>
                <a:lnTo>
                  <a:pt x="113730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25" y="288643"/>
                </a:lnTo>
                <a:lnTo>
                  <a:pt x="58689" y="296576"/>
                </a:lnTo>
                <a:lnTo>
                  <a:pt x="76487" y="301319"/>
                </a:lnTo>
                <a:lnTo>
                  <a:pt x="94107" y="302895"/>
                </a:lnTo>
                <a:lnTo>
                  <a:pt x="117776" y="300537"/>
                </a:lnTo>
                <a:lnTo>
                  <a:pt x="134683" y="293465"/>
                </a:lnTo>
                <a:lnTo>
                  <a:pt x="144827" y="281678"/>
                </a:lnTo>
                <a:lnTo>
                  <a:pt x="148209" y="265175"/>
                </a:lnTo>
                <a:lnTo>
                  <a:pt x="147401" y="256434"/>
                </a:lnTo>
                <a:lnTo>
                  <a:pt x="127329" y="223206"/>
                </a:lnTo>
                <a:lnTo>
                  <a:pt x="82931" y="195452"/>
                </a:lnTo>
                <a:lnTo>
                  <a:pt x="64662" y="185975"/>
                </a:lnTo>
                <a:lnTo>
                  <a:pt x="49657" y="177355"/>
                </a:lnTo>
                <a:lnTo>
                  <a:pt x="17160" y="148637"/>
                </a:lnTo>
                <a:lnTo>
                  <a:pt x="1216" y="103489"/>
                </a:lnTo>
                <a:lnTo>
                  <a:pt x="762" y="92963"/>
                </a:lnTo>
                <a:lnTo>
                  <a:pt x="2595" y="73796"/>
                </a:lnTo>
                <a:lnTo>
                  <a:pt x="30099" y="26415"/>
                </a:lnTo>
                <a:lnTo>
                  <a:pt x="63611" y="6635"/>
                </a:lnTo>
                <a:lnTo>
                  <a:pt x="83480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1072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20" h="357505">
                <a:moveTo>
                  <a:pt x="175005" y="0"/>
                </a:moveTo>
                <a:lnTo>
                  <a:pt x="202414" y="2139"/>
                </a:lnTo>
                <a:lnTo>
                  <a:pt x="227679" y="8540"/>
                </a:lnTo>
                <a:lnTo>
                  <a:pt x="250801" y="19180"/>
                </a:lnTo>
                <a:lnTo>
                  <a:pt x="271779" y="34036"/>
                </a:lnTo>
                <a:lnTo>
                  <a:pt x="245999" y="83312"/>
                </a:lnTo>
                <a:lnTo>
                  <a:pt x="239851" y="78476"/>
                </a:lnTo>
                <a:lnTo>
                  <a:pt x="232251" y="73675"/>
                </a:lnTo>
                <a:lnTo>
                  <a:pt x="191531" y="56991"/>
                </a:lnTo>
                <a:lnTo>
                  <a:pt x="173609" y="54610"/>
                </a:lnTo>
                <a:lnTo>
                  <a:pt x="149510" y="56757"/>
                </a:lnTo>
                <a:lnTo>
                  <a:pt x="109315" y="74005"/>
                </a:lnTo>
                <a:lnTo>
                  <a:pt x="80309" y="107870"/>
                </a:lnTo>
                <a:lnTo>
                  <a:pt x="65589" y="154162"/>
                </a:lnTo>
                <a:lnTo>
                  <a:pt x="63753" y="181737"/>
                </a:lnTo>
                <a:lnTo>
                  <a:pt x="65543" y="207902"/>
                </a:lnTo>
                <a:lnTo>
                  <a:pt x="79934" y="251995"/>
                </a:lnTo>
                <a:lnTo>
                  <a:pt x="108350" y="284356"/>
                </a:lnTo>
                <a:lnTo>
                  <a:pt x="147697" y="300843"/>
                </a:lnTo>
                <a:lnTo>
                  <a:pt x="171323" y="302895"/>
                </a:lnTo>
                <a:lnTo>
                  <a:pt x="186971" y="301775"/>
                </a:lnTo>
                <a:lnTo>
                  <a:pt x="225298" y="284988"/>
                </a:lnTo>
                <a:lnTo>
                  <a:pt x="225298" y="217043"/>
                </a:lnTo>
                <a:lnTo>
                  <a:pt x="177418" y="217043"/>
                </a:lnTo>
                <a:lnTo>
                  <a:pt x="177418" y="164719"/>
                </a:lnTo>
                <a:lnTo>
                  <a:pt x="286638" y="164719"/>
                </a:lnTo>
                <a:lnTo>
                  <a:pt x="286638" y="319405"/>
                </a:lnTo>
                <a:lnTo>
                  <a:pt x="246598" y="341872"/>
                </a:lnTo>
                <a:lnTo>
                  <a:pt x="195675" y="354885"/>
                </a:lnTo>
                <a:lnTo>
                  <a:pt x="161416" y="357377"/>
                </a:lnTo>
                <a:lnTo>
                  <a:pt x="126178" y="354349"/>
                </a:lnTo>
                <a:lnTo>
                  <a:pt x="67226" y="330053"/>
                </a:lnTo>
                <a:lnTo>
                  <a:pt x="24485" y="282402"/>
                </a:lnTo>
                <a:lnTo>
                  <a:pt x="2716" y="218064"/>
                </a:lnTo>
                <a:lnTo>
                  <a:pt x="0" y="180086"/>
                </a:lnTo>
                <a:lnTo>
                  <a:pt x="2972" y="141960"/>
                </a:lnTo>
                <a:lnTo>
                  <a:pt x="26681" y="76948"/>
                </a:lnTo>
                <a:lnTo>
                  <a:pt x="73136" y="28182"/>
                </a:lnTo>
                <a:lnTo>
                  <a:pt x="136953" y="3139"/>
                </a:lnTo>
                <a:lnTo>
                  <a:pt x="175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5940" y="1556740"/>
            <a:ext cx="6736715" cy="19157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  <a:tab pos="1348740" algn="l"/>
              </a:tabLst>
            </a:pPr>
            <a:r>
              <a:rPr sz="2600" dirty="0">
                <a:latin typeface="Trebuchet MS"/>
                <a:cs typeface="Trebuchet MS"/>
              </a:rPr>
              <a:t>There	</a:t>
            </a:r>
            <a:r>
              <a:rPr sz="2600" spc="-5" dirty="0">
                <a:latin typeface="Trebuchet MS"/>
                <a:cs typeface="Trebuchet MS"/>
              </a:rPr>
              <a:t>marriage arrange </a:t>
            </a:r>
            <a:r>
              <a:rPr sz="2600" dirty="0">
                <a:latin typeface="Trebuchet MS"/>
                <a:cs typeface="Trebuchet MS"/>
              </a:rPr>
              <a:t>on only </a:t>
            </a:r>
            <a:r>
              <a:rPr sz="2600" spc="-5" dirty="0">
                <a:latin typeface="Trebuchet MS"/>
                <a:cs typeface="Trebuchet MS"/>
              </a:rPr>
              <a:t>three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days</a:t>
            </a:r>
            <a:endParaRPr sz="2600">
              <a:latin typeface="Trebuchet MS"/>
              <a:cs typeface="Trebuchet MS"/>
            </a:endParaRPr>
          </a:p>
          <a:p>
            <a:pPr marL="584200" indent="-572135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AutoNum type="romanLcPeriod"/>
              <a:tabLst>
                <a:tab pos="584200" algn="l"/>
                <a:tab pos="584835" algn="l"/>
              </a:tabLst>
            </a:pPr>
            <a:r>
              <a:rPr sz="2600" spc="-5" dirty="0">
                <a:latin typeface="Trebuchet MS"/>
                <a:cs typeface="Trebuchet MS"/>
              </a:rPr>
              <a:t>Mehndi</a:t>
            </a:r>
            <a:endParaRPr sz="2600">
              <a:latin typeface="Trebuchet MS"/>
              <a:cs typeface="Trebuchet MS"/>
            </a:endParaRPr>
          </a:p>
          <a:p>
            <a:pPr marL="584200" indent="-572135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AutoNum type="romanLcPeriod"/>
              <a:tabLst>
                <a:tab pos="584200" algn="l"/>
                <a:tab pos="584835" algn="l"/>
              </a:tabLst>
            </a:pPr>
            <a:r>
              <a:rPr sz="2600" dirty="0">
                <a:latin typeface="Trebuchet MS"/>
                <a:cs typeface="Trebuchet MS"/>
              </a:rPr>
              <a:t>Baraat</a:t>
            </a:r>
            <a:endParaRPr sz="2600">
              <a:latin typeface="Trebuchet MS"/>
              <a:cs typeface="Trebuchet MS"/>
            </a:endParaRPr>
          </a:p>
          <a:p>
            <a:pPr marL="584200" indent="-572135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AutoNum type="romanLcPeriod"/>
              <a:tabLst>
                <a:tab pos="584200" algn="l"/>
                <a:tab pos="584835" algn="l"/>
              </a:tabLst>
            </a:pPr>
            <a:r>
              <a:rPr sz="2600" spc="-10" dirty="0">
                <a:latin typeface="Trebuchet MS"/>
                <a:cs typeface="Trebuchet MS"/>
              </a:rPr>
              <a:t>William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3400" y="3886200"/>
            <a:ext cx="2429256" cy="1876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00400" y="3938015"/>
            <a:ext cx="2133600" cy="1772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38800" y="3938015"/>
            <a:ext cx="2365248" cy="1772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2532" y="981794"/>
            <a:ext cx="1507959" cy="407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6483" y="1000252"/>
            <a:ext cx="1456690" cy="357505"/>
          </a:xfrm>
          <a:custGeom>
            <a:avLst/>
            <a:gdLst/>
            <a:ahLst/>
            <a:cxnLst/>
            <a:rect l="l" t="t" r="r" b="b"/>
            <a:pathLst>
              <a:path w="1456689" h="357505">
                <a:moveTo>
                  <a:pt x="441325" y="1270"/>
                </a:moveTo>
                <a:lnTo>
                  <a:pt x="414527" y="1270"/>
                </a:lnTo>
                <a:lnTo>
                  <a:pt x="276732" y="351536"/>
                </a:lnTo>
                <a:lnTo>
                  <a:pt x="344931" y="351536"/>
                </a:lnTo>
                <a:lnTo>
                  <a:pt x="368934" y="281432"/>
                </a:lnTo>
                <a:lnTo>
                  <a:pt x="552455" y="281432"/>
                </a:lnTo>
                <a:lnTo>
                  <a:pt x="533866" y="234569"/>
                </a:lnTo>
                <a:lnTo>
                  <a:pt x="386333" y="234569"/>
                </a:lnTo>
                <a:lnTo>
                  <a:pt x="427863" y="106934"/>
                </a:lnTo>
                <a:lnTo>
                  <a:pt x="483238" y="106934"/>
                </a:lnTo>
                <a:lnTo>
                  <a:pt x="441325" y="1270"/>
                </a:lnTo>
                <a:close/>
              </a:path>
              <a:path w="1456689" h="357505">
                <a:moveTo>
                  <a:pt x="552455" y="281432"/>
                </a:moveTo>
                <a:lnTo>
                  <a:pt x="487299" y="281432"/>
                </a:lnTo>
                <a:lnTo>
                  <a:pt x="512571" y="351536"/>
                </a:lnTo>
                <a:lnTo>
                  <a:pt x="580263" y="351536"/>
                </a:lnTo>
                <a:lnTo>
                  <a:pt x="552455" y="281432"/>
                </a:lnTo>
                <a:close/>
              </a:path>
              <a:path w="1456689" h="357505">
                <a:moveTo>
                  <a:pt x="483238" y="106934"/>
                </a:moveTo>
                <a:lnTo>
                  <a:pt x="427863" y="106934"/>
                </a:lnTo>
                <a:lnTo>
                  <a:pt x="469391" y="234569"/>
                </a:lnTo>
                <a:lnTo>
                  <a:pt x="533866" y="234569"/>
                </a:lnTo>
                <a:lnTo>
                  <a:pt x="483238" y="106934"/>
                </a:lnTo>
                <a:close/>
              </a:path>
              <a:path w="1456689" h="357505">
                <a:moveTo>
                  <a:pt x="92201" y="3556"/>
                </a:moveTo>
                <a:lnTo>
                  <a:pt x="79367" y="3722"/>
                </a:lnTo>
                <a:lnTo>
                  <a:pt x="0" y="6223"/>
                </a:lnTo>
                <a:lnTo>
                  <a:pt x="0" y="351536"/>
                </a:lnTo>
                <a:lnTo>
                  <a:pt x="76707" y="351536"/>
                </a:lnTo>
                <a:lnTo>
                  <a:pt x="131540" y="346360"/>
                </a:lnTo>
                <a:lnTo>
                  <a:pt x="176402" y="330835"/>
                </a:lnTo>
                <a:lnTo>
                  <a:pt x="211296" y="304958"/>
                </a:lnTo>
                <a:lnTo>
                  <a:pt x="216735" y="297052"/>
                </a:lnTo>
                <a:lnTo>
                  <a:pt x="93471" y="297052"/>
                </a:lnTo>
                <a:lnTo>
                  <a:pt x="84968" y="296959"/>
                </a:lnTo>
                <a:lnTo>
                  <a:pt x="76787" y="296687"/>
                </a:lnTo>
                <a:lnTo>
                  <a:pt x="68915" y="296249"/>
                </a:lnTo>
                <a:lnTo>
                  <a:pt x="61340" y="295656"/>
                </a:lnTo>
                <a:lnTo>
                  <a:pt x="61340" y="59689"/>
                </a:lnTo>
                <a:lnTo>
                  <a:pt x="69887" y="59003"/>
                </a:lnTo>
                <a:lnTo>
                  <a:pt x="77422" y="58483"/>
                </a:lnTo>
                <a:lnTo>
                  <a:pt x="83933" y="58154"/>
                </a:lnTo>
                <a:lnTo>
                  <a:pt x="89407" y="58038"/>
                </a:lnTo>
                <a:lnTo>
                  <a:pt x="220180" y="58038"/>
                </a:lnTo>
                <a:lnTo>
                  <a:pt x="211962" y="47878"/>
                </a:lnTo>
                <a:lnTo>
                  <a:pt x="187910" y="28469"/>
                </a:lnTo>
                <a:lnTo>
                  <a:pt x="159940" y="14620"/>
                </a:lnTo>
                <a:lnTo>
                  <a:pt x="128041" y="6320"/>
                </a:lnTo>
                <a:lnTo>
                  <a:pt x="92201" y="3556"/>
                </a:lnTo>
                <a:close/>
              </a:path>
              <a:path w="1456689" h="357505">
                <a:moveTo>
                  <a:pt x="220180" y="58038"/>
                </a:moveTo>
                <a:lnTo>
                  <a:pt x="89407" y="58038"/>
                </a:lnTo>
                <a:lnTo>
                  <a:pt x="134506" y="64968"/>
                </a:lnTo>
                <a:lnTo>
                  <a:pt x="166735" y="85756"/>
                </a:lnTo>
                <a:lnTo>
                  <a:pt x="186080" y="120403"/>
                </a:lnTo>
                <a:lnTo>
                  <a:pt x="192531" y="168910"/>
                </a:lnTo>
                <a:lnTo>
                  <a:pt x="190888" y="197584"/>
                </a:lnTo>
                <a:lnTo>
                  <a:pt x="177744" y="244740"/>
                </a:lnTo>
                <a:lnTo>
                  <a:pt x="151836" y="278032"/>
                </a:lnTo>
                <a:lnTo>
                  <a:pt x="115450" y="294935"/>
                </a:lnTo>
                <a:lnTo>
                  <a:pt x="93471" y="297052"/>
                </a:lnTo>
                <a:lnTo>
                  <a:pt x="216735" y="297052"/>
                </a:lnTo>
                <a:lnTo>
                  <a:pt x="236219" y="268732"/>
                </a:lnTo>
                <a:lnTo>
                  <a:pt x="251174" y="222154"/>
                </a:lnTo>
                <a:lnTo>
                  <a:pt x="256158" y="165226"/>
                </a:lnTo>
                <a:lnTo>
                  <a:pt x="253396" y="130460"/>
                </a:lnTo>
                <a:lnTo>
                  <a:pt x="245109" y="99314"/>
                </a:lnTo>
                <a:lnTo>
                  <a:pt x="231298" y="71786"/>
                </a:lnTo>
                <a:lnTo>
                  <a:pt x="220180" y="58038"/>
                </a:lnTo>
                <a:close/>
              </a:path>
              <a:path w="1456689" h="357505">
                <a:moveTo>
                  <a:pt x="1456563" y="5969"/>
                </a:moveTo>
                <a:lnTo>
                  <a:pt x="1235964" y="5969"/>
                </a:lnTo>
                <a:lnTo>
                  <a:pt x="1235964" y="351536"/>
                </a:lnTo>
                <a:lnTo>
                  <a:pt x="1453895" y="351536"/>
                </a:lnTo>
                <a:lnTo>
                  <a:pt x="1453895" y="297052"/>
                </a:lnTo>
                <a:lnTo>
                  <a:pt x="1297304" y="297052"/>
                </a:lnTo>
                <a:lnTo>
                  <a:pt x="1297304" y="193548"/>
                </a:lnTo>
                <a:lnTo>
                  <a:pt x="1411477" y="193548"/>
                </a:lnTo>
                <a:lnTo>
                  <a:pt x="1411477" y="141350"/>
                </a:lnTo>
                <a:lnTo>
                  <a:pt x="1297304" y="141350"/>
                </a:lnTo>
                <a:lnTo>
                  <a:pt x="1297304" y="60451"/>
                </a:lnTo>
                <a:lnTo>
                  <a:pt x="1456563" y="60451"/>
                </a:lnTo>
                <a:lnTo>
                  <a:pt x="1456563" y="5969"/>
                </a:lnTo>
                <a:close/>
              </a:path>
              <a:path w="1456689" h="357505">
                <a:moveTo>
                  <a:pt x="749730" y="137540"/>
                </a:moveTo>
                <a:lnTo>
                  <a:pt x="676147" y="137540"/>
                </a:lnTo>
                <a:lnTo>
                  <a:pt x="843914" y="356235"/>
                </a:lnTo>
                <a:lnTo>
                  <a:pt x="868933" y="356235"/>
                </a:lnTo>
                <a:lnTo>
                  <a:pt x="868933" y="214502"/>
                </a:lnTo>
                <a:lnTo>
                  <a:pt x="810005" y="214502"/>
                </a:lnTo>
                <a:lnTo>
                  <a:pt x="749730" y="137540"/>
                </a:lnTo>
                <a:close/>
              </a:path>
              <a:path w="1456689" h="357505">
                <a:moveTo>
                  <a:pt x="646683" y="5969"/>
                </a:moveTo>
                <a:lnTo>
                  <a:pt x="617219" y="5969"/>
                </a:lnTo>
                <a:lnTo>
                  <a:pt x="617219" y="351789"/>
                </a:lnTo>
                <a:lnTo>
                  <a:pt x="676147" y="351789"/>
                </a:lnTo>
                <a:lnTo>
                  <a:pt x="676147" y="137540"/>
                </a:lnTo>
                <a:lnTo>
                  <a:pt x="749730" y="137540"/>
                </a:lnTo>
                <a:lnTo>
                  <a:pt x="646683" y="5969"/>
                </a:lnTo>
                <a:close/>
              </a:path>
              <a:path w="1456689" h="357505">
                <a:moveTo>
                  <a:pt x="868933" y="5969"/>
                </a:moveTo>
                <a:lnTo>
                  <a:pt x="810005" y="5969"/>
                </a:lnTo>
                <a:lnTo>
                  <a:pt x="810005" y="214502"/>
                </a:lnTo>
                <a:lnTo>
                  <a:pt x="868933" y="214502"/>
                </a:lnTo>
                <a:lnTo>
                  <a:pt x="868933" y="5969"/>
                </a:lnTo>
                <a:close/>
              </a:path>
              <a:path w="1456689" h="357505">
                <a:moveTo>
                  <a:pt x="1082039" y="0"/>
                </a:moveTo>
                <a:lnTo>
                  <a:pt x="1018952" y="12922"/>
                </a:lnTo>
                <a:lnTo>
                  <a:pt x="968247" y="51562"/>
                </a:lnTo>
                <a:lnTo>
                  <a:pt x="934926" y="109410"/>
                </a:lnTo>
                <a:lnTo>
                  <a:pt x="923797" y="179832"/>
                </a:lnTo>
                <a:lnTo>
                  <a:pt x="926300" y="218813"/>
                </a:lnTo>
                <a:lnTo>
                  <a:pt x="946354" y="283773"/>
                </a:lnTo>
                <a:lnTo>
                  <a:pt x="985976" y="330588"/>
                </a:lnTo>
                <a:lnTo>
                  <a:pt x="1042261" y="354401"/>
                </a:lnTo>
                <a:lnTo>
                  <a:pt x="1076452" y="357377"/>
                </a:lnTo>
                <a:lnTo>
                  <a:pt x="1110476" y="354899"/>
                </a:lnTo>
                <a:lnTo>
                  <a:pt x="1140142" y="347456"/>
                </a:lnTo>
                <a:lnTo>
                  <a:pt x="1165427" y="335035"/>
                </a:lnTo>
                <a:lnTo>
                  <a:pt x="1186306" y="317626"/>
                </a:lnTo>
                <a:lnTo>
                  <a:pt x="1177867" y="302895"/>
                </a:lnTo>
                <a:lnTo>
                  <a:pt x="1081404" y="302895"/>
                </a:lnTo>
                <a:lnTo>
                  <a:pt x="1061120" y="300868"/>
                </a:lnTo>
                <a:lnTo>
                  <a:pt x="1013078" y="270383"/>
                </a:lnTo>
                <a:lnTo>
                  <a:pt x="993933" y="232092"/>
                </a:lnTo>
                <a:lnTo>
                  <a:pt x="987551" y="182372"/>
                </a:lnTo>
                <a:lnTo>
                  <a:pt x="989268" y="155866"/>
                </a:lnTo>
                <a:lnTo>
                  <a:pt x="1003036" y="110095"/>
                </a:lnTo>
                <a:lnTo>
                  <a:pt x="1029896" y="74969"/>
                </a:lnTo>
                <a:lnTo>
                  <a:pt x="1065277" y="56872"/>
                </a:lnTo>
                <a:lnTo>
                  <a:pt x="1085850" y="54610"/>
                </a:lnTo>
                <a:lnTo>
                  <a:pt x="1162087" y="54610"/>
                </a:lnTo>
                <a:lnTo>
                  <a:pt x="1177163" y="24384"/>
                </a:lnTo>
                <a:lnTo>
                  <a:pt x="1157853" y="13716"/>
                </a:lnTo>
                <a:lnTo>
                  <a:pt x="1135554" y="6096"/>
                </a:lnTo>
                <a:lnTo>
                  <a:pt x="1110279" y="1524"/>
                </a:lnTo>
                <a:lnTo>
                  <a:pt x="1082039" y="0"/>
                </a:lnTo>
                <a:close/>
              </a:path>
              <a:path w="1456689" h="357505">
                <a:moveTo>
                  <a:pt x="1157858" y="267970"/>
                </a:moveTo>
                <a:lnTo>
                  <a:pt x="1142716" y="283285"/>
                </a:lnTo>
                <a:lnTo>
                  <a:pt x="1124918" y="294195"/>
                </a:lnTo>
                <a:lnTo>
                  <a:pt x="1104477" y="300724"/>
                </a:lnTo>
                <a:lnTo>
                  <a:pt x="1081404" y="302895"/>
                </a:lnTo>
                <a:lnTo>
                  <a:pt x="1177867" y="302895"/>
                </a:lnTo>
                <a:lnTo>
                  <a:pt x="1157858" y="267970"/>
                </a:lnTo>
                <a:close/>
              </a:path>
              <a:path w="1456689" h="357505">
                <a:moveTo>
                  <a:pt x="1162087" y="54610"/>
                </a:moveTo>
                <a:lnTo>
                  <a:pt x="1085850" y="54610"/>
                </a:lnTo>
                <a:lnTo>
                  <a:pt x="1107045" y="55876"/>
                </a:lnTo>
                <a:lnTo>
                  <a:pt x="1125108" y="59689"/>
                </a:lnTo>
                <a:lnTo>
                  <a:pt x="1140053" y="66075"/>
                </a:lnTo>
                <a:lnTo>
                  <a:pt x="1151889" y="75057"/>
                </a:lnTo>
                <a:lnTo>
                  <a:pt x="1162087" y="54610"/>
                </a:lnTo>
                <a:close/>
              </a:path>
            </a:pathLst>
          </a:custGeom>
          <a:solidFill>
            <a:srgbClr val="B13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2816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1728" y="1052194"/>
            <a:ext cx="143383" cy="251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2446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599" y="0"/>
                </a:lnTo>
                <a:lnTo>
                  <a:pt x="220599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3703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786" y="208533"/>
                </a:lnTo>
                <a:lnTo>
                  <a:pt x="192786" y="0"/>
                </a:lnTo>
                <a:lnTo>
                  <a:pt x="251713" y="0"/>
                </a:lnTo>
                <a:lnTo>
                  <a:pt x="251713" y="350265"/>
                </a:lnTo>
                <a:lnTo>
                  <a:pt x="226695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6483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940" y="11064"/>
                </a:lnTo>
                <a:lnTo>
                  <a:pt x="211962" y="44322"/>
                </a:lnTo>
                <a:lnTo>
                  <a:pt x="245109" y="95758"/>
                </a:lnTo>
                <a:lnTo>
                  <a:pt x="256158" y="161670"/>
                </a:lnTo>
                <a:lnTo>
                  <a:pt x="251174" y="218598"/>
                </a:lnTo>
                <a:lnTo>
                  <a:pt x="236219" y="265175"/>
                </a:lnTo>
                <a:lnTo>
                  <a:pt x="211296" y="301402"/>
                </a:lnTo>
                <a:lnTo>
                  <a:pt x="176402" y="327279"/>
                </a:lnTo>
                <a:lnTo>
                  <a:pt x="131540" y="342804"/>
                </a:lnTo>
                <a:lnTo>
                  <a:pt x="76707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3215" y="1001522"/>
            <a:ext cx="303530" cy="350520"/>
          </a:xfrm>
          <a:custGeom>
            <a:avLst/>
            <a:gdLst/>
            <a:ahLst/>
            <a:cxnLst/>
            <a:rect l="l" t="t" r="r" b="b"/>
            <a:pathLst>
              <a:path w="303529" h="350519">
                <a:moveTo>
                  <a:pt x="137795" y="0"/>
                </a:moveTo>
                <a:lnTo>
                  <a:pt x="164592" y="0"/>
                </a:lnTo>
                <a:lnTo>
                  <a:pt x="303530" y="350265"/>
                </a:lnTo>
                <a:lnTo>
                  <a:pt x="235838" y="350265"/>
                </a:lnTo>
                <a:lnTo>
                  <a:pt x="210566" y="280162"/>
                </a:lnTo>
                <a:lnTo>
                  <a:pt x="92201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0280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81" y="1524"/>
                </a:lnTo>
                <a:lnTo>
                  <a:pt x="211756" y="6096"/>
                </a:lnTo>
                <a:lnTo>
                  <a:pt x="234055" y="13716"/>
                </a:lnTo>
                <a:lnTo>
                  <a:pt x="253365" y="24384"/>
                </a:lnTo>
                <a:lnTo>
                  <a:pt x="228092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2" y="54610"/>
                </a:lnTo>
                <a:lnTo>
                  <a:pt x="141479" y="56872"/>
                </a:lnTo>
                <a:lnTo>
                  <a:pt x="106098" y="74969"/>
                </a:lnTo>
                <a:lnTo>
                  <a:pt x="79238" y="110095"/>
                </a:lnTo>
                <a:lnTo>
                  <a:pt x="65470" y="155866"/>
                </a:lnTo>
                <a:lnTo>
                  <a:pt x="63754" y="182372"/>
                </a:lnTo>
                <a:lnTo>
                  <a:pt x="65349" y="208661"/>
                </a:lnTo>
                <a:lnTo>
                  <a:pt x="78112" y="252666"/>
                </a:lnTo>
                <a:lnTo>
                  <a:pt x="103135" y="284624"/>
                </a:lnTo>
                <a:lnTo>
                  <a:pt x="157607" y="302895"/>
                </a:lnTo>
                <a:lnTo>
                  <a:pt x="180679" y="300724"/>
                </a:lnTo>
                <a:lnTo>
                  <a:pt x="201120" y="294195"/>
                </a:lnTo>
                <a:lnTo>
                  <a:pt x="218918" y="283285"/>
                </a:lnTo>
                <a:lnTo>
                  <a:pt x="234061" y="267970"/>
                </a:lnTo>
                <a:lnTo>
                  <a:pt x="262509" y="317626"/>
                </a:lnTo>
                <a:lnTo>
                  <a:pt x="241629" y="335035"/>
                </a:lnTo>
                <a:lnTo>
                  <a:pt x="216344" y="347456"/>
                </a:lnTo>
                <a:lnTo>
                  <a:pt x="186678" y="354899"/>
                </a:lnTo>
                <a:lnTo>
                  <a:pt x="152654" y="357377"/>
                </a:lnTo>
                <a:lnTo>
                  <a:pt x="118463" y="354401"/>
                </a:lnTo>
                <a:lnTo>
                  <a:pt x="62178" y="330588"/>
                </a:lnTo>
                <a:lnTo>
                  <a:pt x="22556" y="283773"/>
                </a:lnTo>
                <a:lnTo>
                  <a:pt x="2502" y="218813"/>
                </a:lnTo>
                <a:lnTo>
                  <a:pt x="0" y="179832"/>
                </a:lnTo>
                <a:lnTo>
                  <a:pt x="2784" y="143037"/>
                </a:lnTo>
                <a:lnTo>
                  <a:pt x="25020" y="78926"/>
                </a:lnTo>
                <a:lnTo>
                  <a:pt x="68266" y="29039"/>
                </a:lnTo>
                <a:lnTo>
                  <a:pt x="125138" y="3234"/>
                </a:lnTo>
                <a:lnTo>
                  <a:pt x="158242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1556740"/>
            <a:ext cx="2297430" cy="9702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Khatak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dance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Attan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dance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5027" y="1000252"/>
            <a:ext cx="4390009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63925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78351" y="1057402"/>
            <a:ext cx="132968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9459" y="1057275"/>
            <a:ext cx="101726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2275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599" y="0"/>
                </a:lnTo>
                <a:lnTo>
                  <a:pt x="220599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2" y="291083"/>
                </a:lnTo>
                <a:lnTo>
                  <a:pt x="217932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54575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786" y="208533"/>
                </a:lnTo>
                <a:lnTo>
                  <a:pt x="192786" y="0"/>
                </a:lnTo>
                <a:lnTo>
                  <a:pt x="251713" y="0"/>
                </a:lnTo>
                <a:lnTo>
                  <a:pt x="251713" y="350265"/>
                </a:lnTo>
                <a:lnTo>
                  <a:pt x="226695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1605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94810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786" y="208533"/>
                </a:lnTo>
                <a:lnTo>
                  <a:pt x="192786" y="0"/>
                </a:lnTo>
                <a:lnTo>
                  <a:pt x="251713" y="0"/>
                </a:lnTo>
                <a:lnTo>
                  <a:pt x="251713" y="350265"/>
                </a:lnTo>
                <a:lnTo>
                  <a:pt x="226694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0989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5298" y="100622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410" y="247451"/>
                </a:lnTo>
                <a:lnTo>
                  <a:pt x="87643" y="287174"/>
                </a:lnTo>
                <a:lnTo>
                  <a:pt x="125094" y="296925"/>
                </a:lnTo>
                <a:lnTo>
                  <a:pt x="140761" y="295856"/>
                </a:lnTo>
                <a:lnTo>
                  <a:pt x="176783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667" y="0"/>
                </a:lnTo>
                <a:lnTo>
                  <a:pt x="256667" y="237743"/>
                </a:lnTo>
                <a:lnTo>
                  <a:pt x="254430" y="262963"/>
                </a:lnTo>
                <a:lnTo>
                  <a:pt x="236575" y="304734"/>
                </a:lnTo>
                <a:lnTo>
                  <a:pt x="201592" y="334478"/>
                </a:lnTo>
                <a:lnTo>
                  <a:pt x="153864" y="349527"/>
                </a:lnTo>
                <a:lnTo>
                  <a:pt x="125475" y="351408"/>
                </a:lnTo>
                <a:lnTo>
                  <a:pt x="97111" y="349573"/>
                </a:lnTo>
                <a:lnTo>
                  <a:pt x="50716" y="334853"/>
                </a:lnTo>
                <a:lnTo>
                  <a:pt x="18377" y="305605"/>
                </a:lnTo>
                <a:lnTo>
                  <a:pt x="2045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75027" y="1006221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6" y="0"/>
                </a:moveTo>
                <a:lnTo>
                  <a:pt x="102108" y="0"/>
                </a:lnTo>
                <a:lnTo>
                  <a:pt x="176911" y="232790"/>
                </a:lnTo>
                <a:lnTo>
                  <a:pt x="250063" y="0"/>
                </a:lnTo>
                <a:lnTo>
                  <a:pt x="282321" y="0"/>
                </a:lnTo>
                <a:lnTo>
                  <a:pt x="352806" y="345820"/>
                </a:lnTo>
                <a:lnTo>
                  <a:pt x="293370" y="345820"/>
                </a:lnTo>
                <a:lnTo>
                  <a:pt x="257556" y="159384"/>
                </a:lnTo>
                <a:lnTo>
                  <a:pt x="187960" y="350265"/>
                </a:lnTo>
                <a:lnTo>
                  <a:pt x="165989" y="350265"/>
                </a:lnTo>
                <a:lnTo>
                  <a:pt x="96393" y="159384"/>
                </a:lnTo>
                <a:lnTo>
                  <a:pt x="59182" y="345820"/>
                </a:lnTo>
                <a:lnTo>
                  <a:pt x="0" y="345820"/>
                </a:lnTo>
                <a:lnTo>
                  <a:pt x="695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17898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940" y="11064"/>
                </a:lnTo>
                <a:lnTo>
                  <a:pt x="211962" y="44322"/>
                </a:lnTo>
                <a:lnTo>
                  <a:pt x="245110" y="95758"/>
                </a:lnTo>
                <a:lnTo>
                  <a:pt x="256159" y="161670"/>
                </a:lnTo>
                <a:lnTo>
                  <a:pt x="251174" y="218598"/>
                </a:lnTo>
                <a:lnTo>
                  <a:pt x="236220" y="265175"/>
                </a:lnTo>
                <a:lnTo>
                  <a:pt x="211296" y="301402"/>
                </a:lnTo>
                <a:lnTo>
                  <a:pt x="176403" y="327279"/>
                </a:lnTo>
                <a:lnTo>
                  <a:pt x="131540" y="342804"/>
                </a:lnTo>
                <a:lnTo>
                  <a:pt x="76708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76595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58" y="6359"/>
                </a:lnTo>
                <a:lnTo>
                  <a:pt x="194516" y="25447"/>
                </a:lnTo>
                <a:lnTo>
                  <a:pt x="219219" y="57275"/>
                </a:lnTo>
                <a:lnTo>
                  <a:pt x="227456" y="101854"/>
                </a:lnTo>
                <a:lnTo>
                  <a:pt x="226315" y="116855"/>
                </a:lnTo>
                <a:lnTo>
                  <a:pt x="209295" y="157861"/>
                </a:lnTo>
                <a:lnTo>
                  <a:pt x="176666" y="187328"/>
                </a:lnTo>
                <a:lnTo>
                  <a:pt x="163449" y="193421"/>
                </a:lnTo>
                <a:lnTo>
                  <a:pt x="265683" y="349123"/>
                </a:lnTo>
                <a:lnTo>
                  <a:pt x="194817" y="349123"/>
                </a:lnTo>
                <a:lnTo>
                  <a:pt x="102615" y="206375"/>
                </a:lnTo>
                <a:lnTo>
                  <a:pt x="94972" y="206206"/>
                </a:lnTo>
                <a:lnTo>
                  <a:pt x="85947" y="205882"/>
                </a:lnTo>
                <a:lnTo>
                  <a:pt x="75541" y="205392"/>
                </a:lnTo>
                <a:lnTo>
                  <a:pt x="63753" y="204724"/>
                </a:lnTo>
                <a:lnTo>
                  <a:pt x="63753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27" y="3438"/>
                </a:lnTo>
                <a:lnTo>
                  <a:pt x="12557" y="3095"/>
                </a:lnTo>
                <a:lnTo>
                  <a:pt x="24378" y="2538"/>
                </a:lnTo>
                <a:lnTo>
                  <a:pt x="39877" y="1777"/>
                </a:lnTo>
                <a:lnTo>
                  <a:pt x="56378" y="1017"/>
                </a:lnTo>
                <a:lnTo>
                  <a:pt x="71199" y="460"/>
                </a:lnTo>
                <a:lnTo>
                  <a:pt x="84329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4323" y="1001522"/>
            <a:ext cx="303530" cy="350520"/>
          </a:xfrm>
          <a:custGeom>
            <a:avLst/>
            <a:gdLst/>
            <a:ahLst/>
            <a:cxnLst/>
            <a:rect l="l" t="t" r="r" b="b"/>
            <a:pathLst>
              <a:path w="303529" h="350519">
                <a:moveTo>
                  <a:pt x="137795" y="0"/>
                </a:moveTo>
                <a:lnTo>
                  <a:pt x="164591" y="0"/>
                </a:lnTo>
                <a:lnTo>
                  <a:pt x="303529" y="350265"/>
                </a:lnTo>
                <a:lnTo>
                  <a:pt x="235838" y="350265"/>
                </a:lnTo>
                <a:lnTo>
                  <a:pt x="210565" y="280162"/>
                </a:lnTo>
                <a:lnTo>
                  <a:pt x="92201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55740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413" y="1404"/>
                </a:lnTo>
                <a:lnTo>
                  <a:pt x="157416" y="5619"/>
                </a:lnTo>
                <a:lnTo>
                  <a:pt x="177418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418" y="65216"/>
                </a:lnTo>
                <a:lnTo>
                  <a:pt x="141620" y="57991"/>
                </a:lnTo>
                <a:lnTo>
                  <a:pt x="124370" y="53647"/>
                </a:lnTo>
                <a:lnTo>
                  <a:pt x="106680" y="52197"/>
                </a:lnTo>
                <a:lnTo>
                  <a:pt x="96629" y="52889"/>
                </a:lnTo>
                <a:lnTo>
                  <a:pt x="64992" y="76263"/>
                </a:lnTo>
                <a:lnTo>
                  <a:pt x="62103" y="92583"/>
                </a:lnTo>
                <a:lnTo>
                  <a:pt x="66202" y="107584"/>
                </a:lnTo>
                <a:lnTo>
                  <a:pt x="78517" y="122872"/>
                </a:lnTo>
                <a:lnTo>
                  <a:pt x="99071" y="138445"/>
                </a:lnTo>
                <a:lnTo>
                  <a:pt x="127888" y="154305"/>
                </a:lnTo>
                <a:lnTo>
                  <a:pt x="144012" y="162615"/>
                </a:lnTo>
                <a:lnTo>
                  <a:pt x="157718" y="170592"/>
                </a:lnTo>
                <a:lnTo>
                  <a:pt x="191357" y="201041"/>
                </a:lnTo>
                <a:lnTo>
                  <a:pt x="207279" y="238934"/>
                </a:lnTo>
                <a:lnTo>
                  <a:pt x="209296" y="261238"/>
                </a:lnTo>
                <a:lnTo>
                  <a:pt x="207224" y="281267"/>
                </a:lnTo>
                <a:lnTo>
                  <a:pt x="190650" y="315799"/>
                </a:lnTo>
                <a:lnTo>
                  <a:pt x="158168" y="342161"/>
                </a:lnTo>
                <a:lnTo>
                  <a:pt x="113730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25" y="288643"/>
                </a:lnTo>
                <a:lnTo>
                  <a:pt x="58689" y="296576"/>
                </a:lnTo>
                <a:lnTo>
                  <a:pt x="76487" y="301319"/>
                </a:lnTo>
                <a:lnTo>
                  <a:pt x="94107" y="302895"/>
                </a:lnTo>
                <a:lnTo>
                  <a:pt x="117776" y="300537"/>
                </a:lnTo>
                <a:lnTo>
                  <a:pt x="134683" y="293465"/>
                </a:lnTo>
                <a:lnTo>
                  <a:pt x="144827" y="281678"/>
                </a:lnTo>
                <a:lnTo>
                  <a:pt x="148209" y="265175"/>
                </a:lnTo>
                <a:lnTo>
                  <a:pt x="147401" y="256434"/>
                </a:lnTo>
                <a:lnTo>
                  <a:pt x="127329" y="223206"/>
                </a:lnTo>
                <a:lnTo>
                  <a:pt x="82931" y="195452"/>
                </a:lnTo>
                <a:lnTo>
                  <a:pt x="64662" y="185975"/>
                </a:lnTo>
                <a:lnTo>
                  <a:pt x="49657" y="177355"/>
                </a:lnTo>
                <a:lnTo>
                  <a:pt x="17160" y="148637"/>
                </a:lnTo>
                <a:lnTo>
                  <a:pt x="1216" y="103489"/>
                </a:lnTo>
                <a:lnTo>
                  <a:pt x="762" y="92963"/>
                </a:lnTo>
                <a:lnTo>
                  <a:pt x="2595" y="73796"/>
                </a:lnTo>
                <a:lnTo>
                  <a:pt x="30099" y="26415"/>
                </a:lnTo>
                <a:lnTo>
                  <a:pt x="63611" y="6635"/>
                </a:lnTo>
                <a:lnTo>
                  <a:pt x="83480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61153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20" h="357505">
                <a:moveTo>
                  <a:pt x="175006" y="0"/>
                </a:moveTo>
                <a:lnTo>
                  <a:pt x="202414" y="2139"/>
                </a:lnTo>
                <a:lnTo>
                  <a:pt x="227679" y="8540"/>
                </a:lnTo>
                <a:lnTo>
                  <a:pt x="250801" y="19180"/>
                </a:lnTo>
                <a:lnTo>
                  <a:pt x="271780" y="34036"/>
                </a:lnTo>
                <a:lnTo>
                  <a:pt x="245999" y="83312"/>
                </a:lnTo>
                <a:lnTo>
                  <a:pt x="239833" y="78476"/>
                </a:lnTo>
                <a:lnTo>
                  <a:pt x="232203" y="73675"/>
                </a:lnTo>
                <a:lnTo>
                  <a:pt x="191531" y="56991"/>
                </a:lnTo>
                <a:lnTo>
                  <a:pt x="173609" y="54610"/>
                </a:lnTo>
                <a:lnTo>
                  <a:pt x="149510" y="56757"/>
                </a:lnTo>
                <a:lnTo>
                  <a:pt x="109315" y="74005"/>
                </a:lnTo>
                <a:lnTo>
                  <a:pt x="80309" y="107870"/>
                </a:lnTo>
                <a:lnTo>
                  <a:pt x="65589" y="154162"/>
                </a:lnTo>
                <a:lnTo>
                  <a:pt x="63754" y="181737"/>
                </a:lnTo>
                <a:lnTo>
                  <a:pt x="65543" y="207902"/>
                </a:lnTo>
                <a:lnTo>
                  <a:pt x="79934" y="251995"/>
                </a:lnTo>
                <a:lnTo>
                  <a:pt x="108350" y="284356"/>
                </a:lnTo>
                <a:lnTo>
                  <a:pt x="147697" y="300843"/>
                </a:lnTo>
                <a:lnTo>
                  <a:pt x="171323" y="302895"/>
                </a:lnTo>
                <a:lnTo>
                  <a:pt x="186971" y="301775"/>
                </a:lnTo>
                <a:lnTo>
                  <a:pt x="225298" y="284988"/>
                </a:lnTo>
                <a:lnTo>
                  <a:pt x="225298" y="217043"/>
                </a:lnTo>
                <a:lnTo>
                  <a:pt x="177419" y="217043"/>
                </a:lnTo>
                <a:lnTo>
                  <a:pt x="177419" y="164719"/>
                </a:lnTo>
                <a:lnTo>
                  <a:pt x="286638" y="164719"/>
                </a:lnTo>
                <a:lnTo>
                  <a:pt x="286638" y="319405"/>
                </a:lnTo>
                <a:lnTo>
                  <a:pt x="246598" y="341872"/>
                </a:lnTo>
                <a:lnTo>
                  <a:pt x="195675" y="354885"/>
                </a:lnTo>
                <a:lnTo>
                  <a:pt x="161417" y="357377"/>
                </a:lnTo>
                <a:lnTo>
                  <a:pt x="126178" y="354349"/>
                </a:lnTo>
                <a:lnTo>
                  <a:pt x="67226" y="330053"/>
                </a:lnTo>
                <a:lnTo>
                  <a:pt x="24485" y="282402"/>
                </a:lnTo>
                <a:lnTo>
                  <a:pt x="2716" y="218064"/>
                </a:lnTo>
                <a:lnTo>
                  <a:pt x="0" y="180086"/>
                </a:lnTo>
                <a:lnTo>
                  <a:pt x="2972" y="141960"/>
                </a:lnTo>
                <a:lnTo>
                  <a:pt x="26681" y="76948"/>
                </a:lnTo>
                <a:lnTo>
                  <a:pt x="73136" y="28182"/>
                </a:lnTo>
                <a:lnTo>
                  <a:pt x="136953" y="3139"/>
                </a:lnTo>
                <a:lnTo>
                  <a:pt x="175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57065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413" y="1404"/>
                </a:lnTo>
                <a:lnTo>
                  <a:pt x="157416" y="5619"/>
                </a:lnTo>
                <a:lnTo>
                  <a:pt x="177418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418" y="65216"/>
                </a:lnTo>
                <a:lnTo>
                  <a:pt x="141620" y="57991"/>
                </a:lnTo>
                <a:lnTo>
                  <a:pt x="124370" y="53647"/>
                </a:lnTo>
                <a:lnTo>
                  <a:pt x="106680" y="52197"/>
                </a:lnTo>
                <a:lnTo>
                  <a:pt x="96629" y="52889"/>
                </a:lnTo>
                <a:lnTo>
                  <a:pt x="64992" y="76263"/>
                </a:lnTo>
                <a:lnTo>
                  <a:pt x="62102" y="92583"/>
                </a:lnTo>
                <a:lnTo>
                  <a:pt x="66202" y="107584"/>
                </a:lnTo>
                <a:lnTo>
                  <a:pt x="78517" y="122872"/>
                </a:lnTo>
                <a:lnTo>
                  <a:pt x="99071" y="138445"/>
                </a:lnTo>
                <a:lnTo>
                  <a:pt x="127888" y="154305"/>
                </a:lnTo>
                <a:lnTo>
                  <a:pt x="144012" y="162615"/>
                </a:lnTo>
                <a:lnTo>
                  <a:pt x="157718" y="170592"/>
                </a:lnTo>
                <a:lnTo>
                  <a:pt x="191357" y="201041"/>
                </a:lnTo>
                <a:lnTo>
                  <a:pt x="207279" y="238934"/>
                </a:lnTo>
                <a:lnTo>
                  <a:pt x="209296" y="261238"/>
                </a:lnTo>
                <a:lnTo>
                  <a:pt x="207224" y="281267"/>
                </a:lnTo>
                <a:lnTo>
                  <a:pt x="190650" y="315799"/>
                </a:lnTo>
                <a:lnTo>
                  <a:pt x="158168" y="342161"/>
                </a:lnTo>
                <a:lnTo>
                  <a:pt x="113730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25" y="288643"/>
                </a:lnTo>
                <a:lnTo>
                  <a:pt x="58689" y="296576"/>
                </a:lnTo>
                <a:lnTo>
                  <a:pt x="76487" y="301319"/>
                </a:lnTo>
                <a:lnTo>
                  <a:pt x="94107" y="302895"/>
                </a:lnTo>
                <a:lnTo>
                  <a:pt x="117776" y="300537"/>
                </a:lnTo>
                <a:lnTo>
                  <a:pt x="134683" y="293465"/>
                </a:lnTo>
                <a:lnTo>
                  <a:pt x="144827" y="281678"/>
                </a:lnTo>
                <a:lnTo>
                  <a:pt x="148209" y="265175"/>
                </a:lnTo>
                <a:lnTo>
                  <a:pt x="147401" y="256434"/>
                </a:lnTo>
                <a:lnTo>
                  <a:pt x="127329" y="223206"/>
                </a:lnTo>
                <a:lnTo>
                  <a:pt x="82931" y="195452"/>
                </a:lnTo>
                <a:lnTo>
                  <a:pt x="64662" y="185975"/>
                </a:lnTo>
                <a:lnTo>
                  <a:pt x="49657" y="177355"/>
                </a:lnTo>
                <a:lnTo>
                  <a:pt x="17160" y="148637"/>
                </a:lnTo>
                <a:lnTo>
                  <a:pt x="1216" y="103489"/>
                </a:lnTo>
                <a:lnTo>
                  <a:pt x="762" y="92963"/>
                </a:lnTo>
                <a:lnTo>
                  <a:pt x="2595" y="73796"/>
                </a:lnTo>
                <a:lnTo>
                  <a:pt x="30099" y="26415"/>
                </a:lnTo>
                <a:lnTo>
                  <a:pt x="63611" y="6635"/>
                </a:lnTo>
                <a:lnTo>
                  <a:pt x="83480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57448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81" y="1524"/>
                </a:lnTo>
                <a:lnTo>
                  <a:pt x="211756" y="6096"/>
                </a:lnTo>
                <a:lnTo>
                  <a:pt x="234055" y="13716"/>
                </a:lnTo>
                <a:lnTo>
                  <a:pt x="253364" y="24384"/>
                </a:lnTo>
                <a:lnTo>
                  <a:pt x="228092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79" y="56872"/>
                </a:lnTo>
                <a:lnTo>
                  <a:pt x="106098" y="74969"/>
                </a:lnTo>
                <a:lnTo>
                  <a:pt x="79238" y="110095"/>
                </a:lnTo>
                <a:lnTo>
                  <a:pt x="65470" y="155866"/>
                </a:lnTo>
                <a:lnTo>
                  <a:pt x="63753" y="182372"/>
                </a:lnTo>
                <a:lnTo>
                  <a:pt x="65349" y="208661"/>
                </a:lnTo>
                <a:lnTo>
                  <a:pt x="78112" y="252666"/>
                </a:lnTo>
                <a:lnTo>
                  <a:pt x="103135" y="284624"/>
                </a:lnTo>
                <a:lnTo>
                  <a:pt x="157606" y="302895"/>
                </a:lnTo>
                <a:lnTo>
                  <a:pt x="180679" y="300724"/>
                </a:lnTo>
                <a:lnTo>
                  <a:pt x="201120" y="294195"/>
                </a:lnTo>
                <a:lnTo>
                  <a:pt x="218918" y="283285"/>
                </a:lnTo>
                <a:lnTo>
                  <a:pt x="234061" y="267970"/>
                </a:lnTo>
                <a:lnTo>
                  <a:pt x="262508" y="317626"/>
                </a:lnTo>
                <a:lnTo>
                  <a:pt x="241629" y="335035"/>
                </a:lnTo>
                <a:lnTo>
                  <a:pt x="216344" y="347456"/>
                </a:lnTo>
                <a:lnTo>
                  <a:pt x="186678" y="354899"/>
                </a:lnTo>
                <a:lnTo>
                  <a:pt x="152653" y="357377"/>
                </a:lnTo>
                <a:lnTo>
                  <a:pt x="118463" y="354401"/>
                </a:lnTo>
                <a:lnTo>
                  <a:pt x="62178" y="330588"/>
                </a:lnTo>
                <a:lnTo>
                  <a:pt x="22556" y="283773"/>
                </a:lnTo>
                <a:lnTo>
                  <a:pt x="2502" y="218813"/>
                </a:lnTo>
                <a:lnTo>
                  <a:pt x="0" y="179832"/>
                </a:lnTo>
                <a:lnTo>
                  <a:pt x="2784" y="143037"/>
                </a:lnTo>
                <a:lnTo>
                  <a:pt x="25020" y="78926"/>
                </a:lnTo>
                <a:lnTo>
                  <a:pt x="68266" y="29039"/>
                </a:lnTo>
                <a:lnTo>
                  <a:pt x="125138" y="3234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76448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09" y="0"/>
                </a:moveTo>
                <a:lnTo>
                  <a:pt x="133413" y="1404"/>
                </a:lnTo>
                <a:lnTo>
                  <a:pt x="157416" y="5619"/>
                </a:lnTo>
                <a:lnTo>
                  <a:pt x="177419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418" y="65216"/>
                </a:lnTo>
                <a:lnTo>
                  <a:pt x="141620" y="57991"/>
                </a:lnTo>
                <a:lnTo>
                  <a:pt x="124370" y="53647"/>
                </a:lnTo>
                <a:lnTo>
                  <a:pt x="106680" y="52197"/>
                </a:lnTo>
                <a:lnTo>
                  <a:pt x="96629" y="52889"/>
                </a:lnTo>
                <a:lnTo>
                  <a:pt x="64992" y="76263"/>
                </a:lnTo>
                <a:lnTo>
                  <a:pt x="62102" y="92583"/>
                </a:lnTo>
                <a:lnTo>
                  <a:pt x="66202" y="107584"/>
                </a:lnTo>
                <a:lnTo>
                  <a:pt x="78517" y="122872"/>
                </a:lnTo>
                <a:lnTo>
                  <a:pt x="99071" y="138445"/>
                </a:lnTo>
                <a:lnTo>
                  <a:pt x="127888" y="154305"/>
                </a:lnTo>
                <a:lnTo>
                  <a:pt x="144012" y="162615"/>
                </a:lnTo>
                <a:lnTo>
                  <a:pt x="157718" y="170592"/>
                </a:lnTo>
                <a:lnTo>
                  <a:pt x="191357" y="201041"/>
                </a:lnTo>
                <a:lnTo>
                  <a:pt x="207279" y="238934"/>
                </a:lnTo>
                <a:lnTo>
                  <a:pt x="209295" y="261238"/>
                </a:lnTo>
                <a:lnTo>
                  <a:pt x="207224" y="281267"/>
                </a:lnTo>
                <a:lnTo>
                  <a:pt x="190650" y="315799"/>
                </a:lnTo>
                <a:lnTo>
                  <a:pt x="158168" y="342161"/>
                </a:lnTo>
                <a:lnTo>
                  <a:pt x="113730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25" y="288643"/>
                </a:lnTo>
                <a:lnTo>
                  <a:pt x="58689" y="296576"/>
                </a:lnTo>
                <a:lnTo>
                  <a:pt x="76487" y="301319"/>
                </a:lnTo>
                <a:lnTo>
                  <a:pt x="94106" y="302895"/>
                </a:lnTo>
                <a:lnTo>
                  <a:pt x="117776" y="300537"/>
                </a:lnTo>
                <a:lnTo>
                  <a:pt x="134683" y="293465"/>
                </a:lnTo>
                <a:lnTo>
                  <a:pt x="144827" y="281678"/>
                </a:lnTo>
                <a:lnTo>
                  <a:pt x="148208" y="265175"/>
                </a:lnTo>
                <a:lnTo>
                  <a:pt x="147401" y="256434"/>
                </a:lnTo>
                <a:lnTo>
                  <a:pt x="127329" y="223206"/>
                </a:lnTo>
                <a:lnTo>
                  <a:pt x="82931" y="195452"/>
                </a:lnTo>
                <a:lnTo>
                  <a:pt x="64662" y="185975"/>
                </a:lnTo>
                <a:lnTo>
                  <a:pt x="49656" y="177355"/>
                </a:lnTo>
                <a:lnTo>
                  <a:pt x="17160" y="148637"/>
                </a:lnTo>
                <a:lnTo>
                  <a:pt x="1216" y="103489"/>
                </a:lnTo>
                <a:lnTo>
                  <a:pt x="762" y="92963"/>
                </a:lnTo>
                <a:lnTo>
                  <a:pt x="2595" y="73796"/>
                </a:lnTo>
                <a:lnTo>
                  <a:pt x="30099" y="26415"/>
                </a:lnTo>
                <a:lnTo>
                  <a:pt x="63611" y="6635"/>
                </a:lnTo>
                <a:lnTo>
                  <a:pt x="83480" y="1662"/>
                </a:lnTo>
                <a:lnTo>
                  <a:pt x="1054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5940" y="1632331"/>
            <a:ext cx="6383020" cy="1214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25" dirty="0">
                <a:latin typeface="Trebuchet MS"/>
                <a:cs typeface="Trebuchet MS"/>
              </a:rPr>
              <a:t>Traditional Pashto </a:t>
            </a:r>
            <a:r>
              <a:rPr sz="2600" dirty="0">
                <a:latin typeface="Trebuchet MS"/>
                <a:cs typeface="Trebuchet MS"/>
              </a:rPr>
              <a:t>music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is</a:t>
            </a:r>
            <a:endParaRPr sz="2600">
              <a:latin typeface="Trebuchet MS"/>
              <a:cs typeface="Trebuchet MS"/>
            </a:endParaRPr>
          </a:p>
          <a:p>
            <a:pPr marL="286385" marR="5080">
              <a:lnSpc>
                <a:spcPct val="100000"/>
              </a:lnSpc>
            </a:pPr>
            <a:r>
              <a:rPr sz="2600" spc="-5" dirty="0">
                <a:latin typeface="Trebuchet MS"/>
                <a:cs typeface="Trebuchet MS"/>
              </a:rPr>
              <a:t>mostly classic </a:t>
            </a:r>
            <a:r>
              <a:rPr sz="2600" dirty="0">
                <a:latin typeface="Trebuchet MS"/>
                <a:cs typeface="Trebuchet MS"/>
              </a:rPr>
              <a:t>ghazzals, using rubab,sitar  </a:t>
            </a:r>
            <a:r>
              <a:rPr sz="2600" spc="-5" dirty="0">
                <a:latin typeface="Trebuchet MS"/>
                <a:cs typeface="Trebuchet MS"/>
              </a:rPr>
              <a:t>and harmonium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05200" y="2971800"/>
            <a:ext cx="2286000" cy="1543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72200" y="3124177"/>
            <a:ext cx="1933955" cy="1152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0" y="2895600"/>
            <a:ext cx="2438400" cy="152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8681" y="805091"/>
            <a:ext cx="1668390" cy="372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4514" y="815466"/>
            <a:ext cx="1626870" cy="331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56740"/>
            <a:ext cx="4220845" cy="23882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700"/>
              </a:spcBef>
            </a:pPr>
            <a:r>
              <a:rPr sz="2600" spc="-20" dirty="0">
                <a:latin typeface="Trebuchet MS"/>
                <a:cs typeface="Trebuchet MS"/>
              </a:rPr>
              <a:t>Popular </a:t>
            </a:r>
            <a:r>
              <a:rPr sz="2600" dirty="0">
                <a:latin typeface="Trebuchet MS"/>
                <a:cs typeface="Trebuchet MS"/>
              </a:rPr>
              <a:t>singers of KPK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are: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Rahim </a:t>
            </a:r>
            <a:r>
              <a:rPr sz="2600" dirty="0">
                <a:latin typeface="Trebuchet MS"/>
                <a:cs typeface="Trebuchet MS"/>
              </a:rPr>
              <a:t>shah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Gul</a:t>
            </a:r>
            <a:r>
              <a:rPr sz="2600" spc="-5" dirty="0">
                <a:latin typeface="Trebuchet MS"/>
                <a:cs typeface="Trebuchet MS"/>
              </a:rPr>
              <a:t> panra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Zeek</a:t>
            </a:r>
            <a:r>
              <a:rPr sz="2600" spc="-16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Afridi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Gulzaar</a:t>
            </a:r>
            <a:r>
              <a:rPr sz="2600" spc="-17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Azam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9793" y="980304"/>
            <a:ext cx="4013437" cy="409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7658" y="994028"/>
            <a:ext cx="3975354" cy="369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56740"/>
            <a:ext cx="2207260" cy="19157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Shanwari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Kabuli</a:t>
            </a:r>
            <a:r>
              <a:rPr sz="2600" spc="-35" dirty="0">
                <a:latin typeface="Trebuchet MS"/>
                <a:cs typeface="Trebuchet MS"/>
              </a:rPr>
              <a:t> Palo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Chapli</a:t>
            </a:r>
            <a:r>
              <a:rPr sz="2600" spc="-8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kabab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Sajji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700" y="3790188"/>
            <a:ext cx="1562100" cy="1620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4291" y="1642872"/>
            <a:ext cx="20574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48811" y="1783079"/>
            <a:ext cx="1600200" cy="13807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6067" y="3877055"/>
            <a:ext cx="2362199" cy="1438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72155" y="3877055"/>
            <a:ext cx="2010156" cy="14462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6815" y="981794"/>
            <a:ext cx="2314197" cy="407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0786" y="1000252"/>
            <a:ext cx="2264410" cy="357505"/>
          </a:xfrm>
          <a:custGeom>
            <a:avLst/>
            <a:gdLst/>
            <a:ahLst/>
            <a:cxnLst/>
            <a:rect l="l" t="t" r="r" b="b"/>
            <a:pathLst>
              <a:path w="2264410" h="357505">
                <a:moveTo>
                  <a:pt x="1266189" y="5969"/>
                </a:moveTo>
                <a:lnTo>
                  <a:pt x="1198752" y="5969"/>
                </a:lnTo>
                <a:lnTo>
                  <a:pt x="1328039" y="356235"/>
                </a:lnTo>
                <a:lnTo>
                  <a:pt x="1361693" y="356235"/>
                </a:lnTo>
                <a:lnTo>
                  <a:pt x="1406678" y="239522"/>
                </a:lnTo>
                <a:lnTo>
                  <a:pt x="1346200" y="239522"/>
                </a:lnTo>
                <a:lnTo>
                  <a:pt x="1266189" y="5969"/>
                </a:lnTo>
                <a:close/>
              </a:path>
              <a:path w="2264410" h="357505">
                <a:moveTo>
                  <a:pt x="1628521" y="1270"/>
                </a:moveTo>
                <a:lnTo>
                  <a:pt x="1601724" y="1270"/>
                </a:lnTo>
                <a:lnTo>
                  <a:pt x="1463928" y="351536"/>
                </a:lnTo>
                <a:lnTo>
                  <a:pt x="1532127" y="351536"/>
                </a:lnTo>
                <a:lnTo>
                  <a:pt x="1556130" y="281432"/>
                </a:lnTo>
                <a:lnTo>
                  <a:pt x="1739651" y="281432"/>
                </a:lnTo>
                <a:lnTo>
                  <a:pt x="1721062" y="234569"/>
                </a:lnTo>
                <a:lnTo>
                  <a:pt x="1573529" y="234569"/>
                </a:lnTo>
                <a:lnTo>
                  <a:pt x="1615059" y="106934"/>
                </a:lnTo>
                <a:lnTo>
                  <a:pt x="1670434" y="106934"/>
                </a:lnTo>
                <a:lnTo>
                  <a:pt x="1628521" y="1270"/>
                </a:lnTo>
                <a:close/>
              </a:path>
              <a:path w="2264410" h="357505">
                <a:moveTo>
                  <a:pt x="1739651" y="281432"/>
                </a:moveTo>
                <a:lnTo>
                  <a:pt x="1674495" y="281432"/>
                </a:lnTo>
                <a:lnTo>
                  <a:pt x="1699767" y="351536"/>
                </a:lnTo>
                <a:lnTo>
                  <a:pt x="1767459" y="351536"/>
                </a:lnTo>
                <a:lnTo>
                  <a:pt x="1739651" y="281432"/>
                </a:lnTo>
                <a:close/>
              </a:path>
              <a:path w="2264410" h="357505">
                <a:moveTo>
                  <a:pt x="1496695" y="5969"/>
                </a:moveTo>
                <a:lnTo>
                  <a:pt x="1430654" y="5969"/>
                </a:lnTo>
                <a:lnTo>
                  <a:pt x="1346200" y="239522"/>
                </a:lnTo>
                <a:lnTo>
                  <a:pt x="1406678" y="239522"/>
                </a:lnTo>
                <a:lnTo>
                  <a:pt x="1496695" y="5969"/>
                </a:lnTo>
                <a:close/>
              </a:path>
              <a:path w="2264410" h="357505">
                <a:moveTo>
                  <a:pt x="1670434" y="106934"/>
                </a:moveTo>
                <a:lnTo>
                  <a:pt x="1615059" y="106934"/>
                </a:lnTo>
                <a:lnTo>
                  <a:pt x="1656588" y="234569"/>
                </a:lnTo>
                <a:lnTo>
                  <a:pt x="1721062" y="234569"/>
                </a:lnTo>
                <a:lnTo>
                  <a:pt x="1670434" y="106934"/>
                </a:lnTo>
                <a:close/>
              </a:path>
              <a:path w="2264410" h="357505">
                <a:moveTo>
                  <a:pt x="1865757" y="5969"/>
                </a:moveTo>
                <a:lnTo>
                  <a:pt x="1804415" y="5969"/>
                </a:lnTo>
                <a:lnTo>
                  <a:pt x="1804415" y="351536"/>
                </a:lnTo>
                <a:lnTo>
                  <a:pt x="2021966" y="351536"/>
                </a:lnTo>
                <a:lnTo>
                  <a:pt x="2021966" y="297052"/>
                </a:lnTo>
                <a:lnTo>
                  <a:pt x="1865757" y="297052"/>
                </a:lnTo>
                <a:lnTo>
                  <a:pt x="1865757" y="5969"/>
                </a:lnTo>
                <a:close/>
              </a:path>
              <a:path w="2264410" h="357505">
                <a:moveTo>
                  <a:pt x="1161288" y="5969"/>
                </a:moveTo>
                <a:lnTo>
                  <a:pt x="1099947" y="5969"/>
                </a:lnTo>
                <a:lnTo>
                  <a:pt x="1099947" y="351536"/>
                </a:lnTo>
                <a:lnTo>
                  <a:pt x="1161288" y="351536"/>
                </a:lnTo>
                <a:lnTo>
                  <a:pt x="1161288" y="5969"/>
                </a:lnTo>
                <a:close/>
              </a:path>
              <a:path w="2264410" h="357505">
                <a:moveTo>
                  <a:pt x="943737" y="60451"/>
                </a:moveTo>
                <a:lnTo>
                  <a:pt x="882396" y="60451"/>
                </a:lnTo>
                <a:lnTo>
                  <a:pt x="882396" y="351536"/>
                </a:lnTo>
                <a:lnTo>
                  <a:pt x="943737" y="351536"/>
                </a:lnTo>
                <a:lnTo>
                  <a:pt x="943737" y="60451"/>
                </a:lnTo>
                <a:close/>
              </a:path>
              <a:path w="2264410" h="357505">
                <a:moveTo>
                  <a:pt x="1058672" y="5969"/>
                </a:moveTo>
                <a:lnTo>
                  <a:pt x="772540" y="5969"/>
                </a:lnTo>
                <a:lnTo>
                  <a:pt x="772540" y="60451"/>
                </a:lnTo>
                <a:lnTo>
                  <a:pt x="1058672" y="60451"/>
                </a:lnTo>
                <a:lnTo>
                  <a:pt x="1058672" y="5969"/>
                </a:lnTo>
                <a:close/>
              </a:path>
              <a:path w="2264410" h="357505">
                <a:moveTo>
                  <a:pt x="502538" y="5969"/>
                </a:moveTo>
                <a:lnTo>
                  <a:pt x="281939" y="5969"/>
                </a:lnTo>
                <a:lnTo>
                  <a:pt x="281939" y="351536"/>
                </a:lnTo>
                <a:lnTo>
                  <a:pt x="499871" y="351536"/>
                </a:lnTo>
                <a:lnTo>
                  <a:pt x="499871" y="297052"/>
                </a:lnTo>
                <a:lnTo>
                  <a:pt x="343281" y="297052"/>
                </a:lnTo>
                <a:lnTo>
                  <a:pt x="343281" y="193548"/>
                </a:lnTo>
                <a:lnTo>
                  <a:pt x="457454" y="193548"/>
                </a:lnTo>
                <a:lnTo>
                  <a:pt x="457454" y="141350"/>
                </a:lnTo>
                <a:lnTo>
                  <a:pt x="343281" y="141350"/>
                </a:lnTo>
                <a:lnTo>
                  <a:pt x="343281" y="60451"/>
                </a:lnTo>
                <a:lnTo>
                  <a:pt x="502538" y="60451"/>
                </a:lnTo>
                <a:lnTo>
                  <a:pt x="502538" y="5969"/>
                </a:lnTo>
                <a:close/>
              </a:path>
              <a:path w="2264410" h="357505">
                <a:moveTo>
                  <a:pt x="227711" y="5969"/>
                </a:moveTo>
                <a:lnTo>
                  <a:pt x="0" y="5969"/>
                </a:lnTo>
                <a:lnTo>
                  <a:pt x="0" y="351536"/>
                </a:lnTo>
                <a:lnTo>
                  <a:pt x="61340" y="351536"/>
                </a:lnTo>
                <a:lnTo>
                  <a:pt x="61340" y="193548"/>
                </a:lnTo>
                <a:lnTo>
                  <a:pt x="182880" y="193548"/>
                </a:lnTo>
                <a:lnTo>
                  <a:pt x="182880" y="141350"/>
                </a:lnTo>
                <a:lnTo>
                  <a:pt x="61340" y="141350"/>
                </a:lnTo>
                <a:lnTo>
                  <a:pt x="61340" y="60451"/>
                </a:lnTo>
                <a:lnTo>
                  <a:pt x="227711" y="60451"/>
                </a:lnTo>
                <a:lnTo>
                  <a:pt x="227711" y="5969"/>
                </a:lnTo>
                <a:close/>
              </a:path>
              <a:path w="2264410" h="357505">
                <a:moveTo>
                  <a:pt x="2077212" y="277495"/>
                </a:moveTo>
                <a:lnTo>
                  <a:pt x="2054605" y="332486"/>
                </a:lnTo>
                <a:lnTo>
                  <a:pt x="2074632" y="343394"/>
                </a:lnTo>
                <a:lnTo>
                  <a:pt x="2095849" y="351170"/>
                </a:lnTo>
                <a:lnTo>
                  <a:pt x="2118256" y="355828"/>
                </a:lnTo>
                <a:lnTo>
                  <a:pt x="2141854" y="357377"/>
                </a:lnTo>
                <a:lnTo>
                  <a:pt x="2168336" y="355687"/>
                </a:lnTo>
                <a:lnTo>
                  <a:pt x="2212774" y="342161"/>
                </a:lnTo>
                <a:lnTo>
                  <a:pt x="2245256" y="315799"/>
                </a:lnTo>
                <a:lnTo>
                  <a:pt x="2253432" y="302895"/>
                </a:lnTo>
                <a:lnTo>
                  <a:pt x="2148713" y="302895"/>
                </a:lnTo>
                <a:lnTo>
                  <a:pt x="2131093" y="301319"/>
                </a:lnTo>
                <a:lnTo>
                  <a:pt x="2113295" y="296576"/>
                </a:lnTo>
                <a:lnTo>
                  <a:pt x="2095331" y="288643"/>
                </a:lnTo>
                <a:lnTo>
                  <a:pt x="2077212" y="277495"/>
                </a:lnTo>
                <a:close/>
              </a:path>
              <a:path w="2264410" h="357505">
                <a:moveTo>
                  <a:pt x="2160016" y="0"/>
                </a:moveTo>
                <a:lnTo>
                  <a:pt x="2118217" y="6635"/>
                </a:lnTo>
                <a:lnTo>
                  <a:pt x="2084704" y="26415"/>
                </a:lnTo>
                <a:lnTo>
                  <a:pt x="2057201" y="73796"/>
                </a:lnTo>
                <a:lnTo>
                  <a:pt x="2055367" y="92963"/>
                </a:lnTo>
                <a:lnTo>
                  <a:pt x="2055822" y="103489"/>
                </a:lnTo>
                <a:lnTo>
                  <a:pt x="2066851" y="140702"/>
                </a:lnTo>
                <a:lnTo>
                  <a:pt x="2092495" y="169592"/>
                </a:lnTo>
                <a:lnTo>
                  <a:pt x="2137537" y="195452"/>
                </a:lnTo>
                <a:lnTo>
                  <a:pt x="2155733" y="205196"/>
                </a:lnTo>
                <a:lnTo>
                  <a:pt x="2189988" y="231521"/>
                </a:lnTo>
                <a:lnTo>
                  <a:pt x="2202815" y="265175"/>
                </a:lnTo>
                <a:lnTo>
                  <a:pt x="2199433" y="281678"/>
                </a:lnTo>
                <a:lnTo>
                  <a:pt x="2189289" y="293465"/>
                </a:lnTo>
                <a:lnTo>
                  <a:pt x="2172382" y="300537"/>
                </a:lnTo>
                <a:lnTo>
                  <a:pt x="2148713" y="302895"/>
                </a:lnTo>
                <a:lnTo>
                  <a:pt x="2253432" y="302895"/>
                </a:lnTo>
                <a:lnTo>
                  <a:pt x="2255615" y="299450"/>
                </a:lnTo>
                <a:lnTo>
                  <a:pt x="2261830" y="281267"/>
                </a:lnTo>
                <a:lnTo>
                  <a:pt x="2263902" y="261238"/>
                </a:lnTo>
                <a:lnTo>
                  <a:pt x="2263399" y="249807"/>
                </a:lnTo>
                <a:lnTo>
                  <a:pt x="2251321" y="209657"/>
                </a:lnTo>
                <a:lnTo>
                  <a:pt x="2223625" y="178236"/>
                </a:lnTo>
                <a:lnTo>
                  <a:pt x="2182495" y="154305"/>
                </a:lnTo>
                <a:lnTo>
                  <a:pt x="2153677" y="138445"/>
                </a:lnTo>
                <a:lnTo>
                  <a:pt x="2133123" y="122872"/>
                </a:lnTo>
                <a:lnTo>
                  <a:pt x="2120808" y="107584"/>
                </a:lnTo>
                <a:lnTo>
                  <a:pt x="2116709" y="92583"/>
                </a:lnTo>
                <a:lnTo>
                  <a:pt x="2117427" y="83982"/>
                </a:lnTo>
                <a:lnTo>
                  <a:pt x="2142410" y="54975"/>
                </a:lnTo>
                <a:lnTo>
                  <a:pt x="2161286" y="52197"/>
                </a:lnTo>
                <a:lnTo>
                  <a:pt x="2237525" y="52197"/>
                </a:lnTo>
                <a:lnTo>
                  <a:pt x="2248027" y="22478"/>
                </a:lnTo>
                <a:lnTo>
                  <a:pt x="2232025" y="12644"/>
                </a:lnTo>
                <a:lnTo>
                  <a:pt x="2212022" y="5619"/>
                </a:lnTo>
                <a:lnTo>
                  <a:pt x="2188019" y="1404"/>
                </a:lnTo>
                <a:lnTo>
                  <a:pt x="2160016" y="0"/>
                </a:lnTo>
                <a:close/>
              </a:path>
              <a:path w="2264410" h="357505">
                <a:moveTo>
                  <a:pt x="2237525" y="52197"/>
                </a:moveTo>
                <a:lnTo>
                  <a:pt x="2161286" y="52197"/>
                </a:lnTo>
                <a:lnTo>
                  <a:pt x="2178976" y="53647"/>
                </a:lnTo>
                <a:lnTo>
                  <a:pt x="2196226" y="57991"/>
                </a:lnTo>
                <a:lnTo>
                  <a:pt x="2213024" y="65216"/>
                </a:lnTo>
                <a:lnTo>
                  <a:pt x="2229358" y="75311"/>
                </a:lnTo>
                <a:lnTo>
                  <a:pt x="2237525" y="52197"/>
                </a:lnTo>
                <a:close/>
              </a:path>
              <a:path w="2264410" h="357505">
                <a:moveTo>
                  <a:pt x="562355" y="277495"/>
                </a:moveTo>
                <a:lnTo>
                  <a:pt x="539750" y="332486"/>
                </a:lnTo>
                <a:lnTo>
                  <a:pt x="559776" y="343394"/>
                </a:lnTo>
                <a:lnTo>
                  <a:pt x="580993" y="351170"/>
                </a:lnTo>
                <a:lnTo>
                  <a:pt x="603400" y="355828"/>
                </a:lnTo>
                <a:lnTo>
                  <a:pt x="626999" y="357377"/>
                </a:lnTo>
                <a:lnTo>
                  <a:pt x="653480" y="355687"/>
                </a:lnTo>
                <a:lnTo>
                  <a:pt x="697918" y="342161"/>
                </a:lnTo>
                <a:lnTo>
                  <a:pt x="730400" y="315799"/>
                </a:lnTo>
                <a:lnTo>
                  <a:pt x="738576" y="302895"/>
                </a:lnTo>
                <a:lnTo>
                  <a:pt x="633857" y="302895"/>
                </a:lnTo>
                <a:lnTo>
                  <a:pt x="616237" y="301319"/>
                </a:lnTo>
                <a:lnTo>
                  <a:pt x="598439" y="296576"/>
                </a:lnTo>
                <a:lnTo>
                  <a:pt x="580475" y="288643"/>
                </a:lnTo>
                <a:lnTo>
                  <a:pt x="562355" y="277495"/>
                </a:lnTo>
                <a:close/>
              </a:path>
              <a:path w="2264410" h="357505">
                <a:moveTo>
                  <a:pt x="645160" y="0"/>
                </a:moveTo>
                <a:lnTo>
                  <a:pt x="603361" y="6635"/>
                </a:lnTo>
                <a:lnTo>
                  <a:pt x="569849" y="26415"/>
                </a:lnTo>
                <a:lnTo>
                  <a:pt x="542345" y="73796"/>
                </a:lnTo>
                <a:lnTo>
                  <a:pt x="540512" y="92963"/>
                </a:lnTo>
                <a:lnTo>
                  <a:pt x="540966" y="103489"/>
                </a:lnTo>
                <a:lnTo>
                  <a:pt x="551995" y="140702"/>
                </a:lnTo>
                <a:lnTo>
                  <a:pt x="577639" y="169592"/>
                </a:lnTo>
                <a:lnTo>
                  <a:pt x="622680" y="195452"/>
                </a:lnTo>
                <a:lnTo>
                  <a:pt x="640877" y="205196"/>
                </a:lnTo>
                <a:lnTo>
                  <a:pt x="675132" y="231521"/>
                </a:lnTo>
                <a:lnTo>
                  <a:pt x="687959" y="265175"/>
                </a:lnTo>
                <a:lnTo>
                  <a:pt x="684577" y="281678"/>
                </a:lnTo>
                <a:lnTo>
                  <a:pt x="674433" y="293465"/>
                </a:lnTo>
                <a:lnTo>
                  <a:pt x="657526" y="300537"/>
                </a:lnTo>
                <a:lnTo>
                  <a:pt x="633857" y="302895"/>
                </a:lnTo>
                <a:lnTo>
                  <a:pt x="738576" y="302895"/>
                </a:lnTo>
                <a:lnTo>
                  <a:pt x="740759" y="299450"/>
                </a:lnTo>
                <a:lnTo>
                  <a:pt x="746974" y="281267"/>
                </a:lnTo>
                <a:lnTo>
                  <a:pt x="749046" y="261238"/>
                </a:lnTo>
                <a:lnTo>
                  <a:pt x="748543" y="249807"/>
                </a:lnTo>
                <a:lnTo>
                  <a:pt x="736465" y="209657"/>
                </a:lnTo>
                <a:lnTo>
                  <a:pt x="708769" y="178236"/>
                </a:lnTo>
                <a:lnTo>
                  <a:pt x="667638" y="154305"/>
                </a:lnTo>
                <a:lnTo>
                  <a:pt x="638821" y="138445"/>
                </a:lnTo>
                <a:lnTo>
                  <a:pt x="618267" y="122872"/>
                </a:lnTo>
                <a:lnTo>
                  <a:pt x="605952" y="107584"/>
                </a:lnTo>
                <a:lnTo>
                  <a:pt x="601852" y="92583"/>
                </a:lnTo>
                <a:lnTo>
                  <a:pt x="602571" y="83982"/>
                </a:lnTo>
                <a:lnTo>
                  <a:pt x="627554" y="54975"/>
                </a:lnTo>
                <a:lnTo>
                  <a:pt x="646429" y="52197"/>
                </a:lnTo>
                <a:lnTo>
                  <a:pt x="722669" y="52197"/>
                </a:lnTo>
                <a:lnTo>
                  <a:pt x="733171" y="22478"/>
                </a:lnTo>
                <a:lnTo>
                  <a:pt x="717168" y="12644"/>
                </a:lnTo>
                <a:lnTo>
                  <a:pt x="697166" y="5619"/>
                </a:lnTo>
                <a:lnTo>
                  <a:pt x="673163" y="1404"/>
                </a:lnTo>
                <a:lnTo>
                  <a:pt x="645160" y="0"/>
                </a:lnTo>
                <a:close/>
              </a:path>
              <a:path w="2264410" h="357505">
                <a:moveTo>
                  <a:pt x="722669" y="52197"/>
                </a:moveTo>
                <a:lnTo>
                  <a:pt x="646429" y="52197"/>
                </a:lnTo>
                <a:lnTo>
                  <a:pt x="664120" y="53647"/>
                </a:lnTo>
                <a:lnTo>
                  <a:pt x="681370" y="57991"/>
                </a:lnTo>
                <a:lnTo>
                  <a:pt x="698168" y="65216"/>
                </a:lnTo>
                <a:lnTo>
                  <a:pt x="714501" y="75311"/>
                </a:lnTo>
                <a:lnTo>
                  <a:pt x="722669" y="52197"/>
                </a:lnTo>
                <a:close/>
              </a:path>
            </a:pathLst>
          </a:custGeom>
          <a:solidFill>
            <a:srgbClr val="B13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14316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5203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1" y="0"/>
                </a:lnTo>
                <a:lnTo>
                  <a:pt x="61341" y="291083"/>
                </a:lnTo>
                <a:lnTo>
                  <a:pt x="217550" y="291083"/>
                </a:lnTo>
                <a:lnTo>
                  <a:pt x="21755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9540" y="1006221"/>
            <a:ext cx="298450" cy="350520"/>
          </a:xfrm>
          <a:custGeom>
            <a:avLst/>
            <a:gdLst/>
            <a:ahLst/>
            <a:cxnLst/>
            <a:rect l="l" t="t" r="r" b="b"/>
            <a:pathLst>
              <a:path w="298450" h="350519">
                <a:moveTo>
                  <a:pt x="0" y="0"/>
                </a:moveTo>
                <a:lnTo>
                  <a:pt x="67437" y="0"/>
                </a:lnTo>
                <a:lnTo>
                  <a:pt x="147447" y="233552"/>
                </a:lnTo>
                <a:lnTo>
                  <a:pt x="231901" y="0"/>
                </a:lnTo>
                <a:lnTo>
                  <a:pt x="297942" y="0"/>
                </a:lnTo>
                <a:lnTo>
                  <a:pt x="162940" y="350265"/>
                </a:lnTo>
                <a:lnTo>
                  <a:pt x="129286" y="35026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0734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13328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196" y="54482"/>
                </a:lnTo>
                <a:lnTo>
                  <a:pt x="171196" y="345566"/>
                </a:lnTo>
                <a:lnTo>
                  <a:pt x="109855" y="345566"/>
                </a:lnTo>
                <a:lnTo>
                  <a:pt x="109855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22726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99" y="0"/>
                </a:lnTo>
                <a:lnTo>
                  <a:pt x="220599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4" y="135381"/>
                </a:lnTo>
                <a:lnTo>
                  <a:pt x="175514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0786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711" y="0"/>
                </a:lnTo>
                <a:lnTo>
                  <a:pt x="227711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82880" y="135381"/>
                </a:lnTo>
                <a:lnTo>
                  <a:pt x="182880" y="187578"/>
                </a:lnTo>
                <a:lnTo>
                  <a:pt x="61340" y="187578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04715" y="1001522"/>
            <a:ext cx="303530" cy="350520"/>
          </a:xfrm>
          <a:custGeom>
            <a:avLst/>
            <a:gdLst/>
            <a:ahLst/>
            <a:cxnLst/>
            <a:rect l="l" t="t" r="r" b="b"/>
            <a:pathLst>
              <a:path w="303529" h="350519">
                <a:moveTo>
                  <a:pt x="137795" y="0"/>
                </a:moveTo>
                <a:lnTo>
                  <a:pt x="164592" y="0"/>
                </a:lnTo>
                <a:lnTo>
                  <a:pt x="303530" y="350265"/>
                </a:lnTo>
                <a:lnTo>
                  <a:pt x="235838" y="350265"/>
                </a:lnTo>
                <a:lnTo>
                  <a:pt x="210566" y="280162"/>
                </a:lnTo>
                <a:lnTo>
                  <a:pt x="92201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5392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413" y="1404"/>
                </a:lnTo>
                <a:lnTo>
                  <a:pt x="157416" y="5619"/>
                </a:lnTo>
                <a:lnTo>
                  <a:pt x="177419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418" y="65216"/>
                </a:lnTo>
                <a:lnTo>
                  <a:pt x="141620" y="57991"/>
                </a:lnTo>
                <a:lnTo>
                  <a:pt x="124370" y="53647"/>
                </a:lnTo>
                <a:lnTo>
                  <a:pt x="106680" y="52197"/>
                </a:lnTo>
                <a:lnTo>
                  <a:pt x="96629" y="52889"/>
                </a:lnTo>
                <a:lnTo>
                  <a:pt x="64992" y="76263"/>
                </a:lnTo>
                <a:lnTo>
                  <a:pt x="62103" y="92583"/>
                </a:lnTo>
                <a:lnTo>
                  <a:pt x="66202" y="107584"/>
                </a:lnTo>
                <a:lnTo>
                  <a:pt x="78517" y="122872"/>
                </a:lnTo>
                <a:lnTo>
                  <a:pt x="99071" y="138445"/>
                </a:lnTo>
                <a:lnTo>
                  <a:pt x="127889" y="154305"/>
                </a:lnTo>
                <a:lnTo>
                  <a:pt x="144012" y="162615"/>
                </a:lnTo>
                <a:lnTo>
                  <a:pt x="157718" y="170592"/>
                </a:lnTo>
                <a:lnTo>
                  <a:pt x="191357" y="201041"/>
                </a:lnTo>
                <a:lnTo>
                  <a:pt x="207279" y="238934"/>
                </a:lnTo>
                <a:lnTo>
                  <a:pt x="209296" y="261238"/>
                </a:lnTo>
                <a:lnTo>
                  <a:pt x="207224" y="281267"/>
                </a:lnTo>
                <a:lnTo>
                  <a:pt x="190650" y="315799"/>
                </a:lnTo>
                <a:lnTo>
                  <a:pt x="158168" y="342161"/>
                </a:lnTo>
                <a:lnTo>
                  <a:pt x="113730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25" y="288643"/>
                </a:lnTo>
                <a:lnTo>
                  <a:pt x="58689" y="296576"/>
                </a:lnTo>
                <a:lnTo>
                  <a:pt x="76487" y="301319"/>
                </a:lnTo>
                <a:lnTo>
                  <a:pt x="94107" y="302895"/>
                </a:lnTo>
                <a:lnTo>
                  <a:pt x="117776" y="300537"/>
                </a:lnTo>
                <a:lnTo>
                  <a:pt x="134683" y="293465"/>
                </a:lnTo>
                <a:lnTo>
                  <a:pt x="144827" y="281678"/>
                </a:lnTo>
                <a:lnTo>
                  <a:pt x="148209" y="265175"/>
                </a:lnTo>
                <a:lnTo>
                  <a:pt x="147401" y="256434"/>
                </a:lnTo>
                <a:lnTo>
                  <a:pt x="127329" y="223206"/>
                </a:lnTo>
                <a:lnTo>
                  <a:pt x="82931" y="195452"/>
                </a:lnTo>
                <a:lnTo>
                  <a:pt x="64662" y="185975"/>
                </a:lnTo>
                <a:lnTo>
                  <a:pt x="49657" y="177355"/>
                </a:lnTo>
                <a:lnTo>
                  <a:pt x="17160" y="148637"/>
                </a:lnTo>
                <a:lnTo>
                  <a:pt x="1216" y="103489"/>
                </a:lnTo>
                <a:lnTo>
                  <a:pt x="762" y="92963"/>
                </a:lnTo>
                <a:lnTo>
                  <a:pt x="2595" y="73796"/>
                </a:lnTo>
                <a:lnTo>
                  <a:pt x="30099" y="26415"/>
                </a:lnTo>
                <a:lnTo>
                  <a:pt x="63611" y="6635"/>
                </a:lnTo>
                <a:lnTo>
                  <a:pt x="83480" y="1662"/>
                </a:lnTo>
                <a:lnTo>
                  <a:pt x="105410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80536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413" y="1404"/>
                </a:lnTo>
                <a:lnTo>
                  <a:pt x="157416" y="5619"/>
                </a:lnTo>
                <a:lnTo>
                  <a:pt x="177418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418" y="65216"/>
                </a:lnTo>
                <a:lnTo>
                  <a:pt x="141620" y="57991"/>
                </a:lnTo>
                <a:lnTo>
                  <a:pt x="124370" y="53647"/>
                </a:lnTo>
                <a:lnTo>
                  <a:pt x="106679" y="52197"/>
                </a:lnTo>
                <a:lnTo>
                  <a:pt x="96629" y="52889"/>
                </a:lnTo>
                <a:lnTo>
                  <a:pt x="64992" y="76263"/>
                </a:lnTo>
                <a:lnTo>
                  <a:pt x="62102" y="92583"/>
                </a:lnTo>
                <a:lnTo>
                  <a:pt x="66202" y="107584"/>
                </a:lnTo>
                <a:lnTo>
                  <a:pt x="78517" y="122872"/>
                </a:lnTo>
                <a:lnTo>
                  <a:pt x="99071" y="138445"/>
                </a:lnTo>
                <a:lnTo>
                  <a:pt x="127888" y="154305"/>
                </a:lnTo>
                <a:lnTo>
                  <a:pt x="144012" y="162615"/>
                </a:lnTo>
                <a:lnTo>
                  <a:pt x="157718" y="170592"/>
                </a:lnTo>
                <a:lnTo>
                  <a:pt x="191357" y="201041"/>
                </a:lnTo>
                <a:lnTo>
                  <a:pt x="207279" y="238934"/>
                </a:lnTo>
                <a:lnTo>
                  <a:pt x="209296" y="261238"/>
                </a:lnTo>
                <a:lnTo>
                  <a:pt x="207224" y="281267"/>
                </a:lnTo>
                <a:lnTo>
                  <a:pt x="190650" y="315799"/>
                </a:lnTo>
                <a:lnTo>
                  <a:pt x="158168" y="342161"/>
                </a:lnTo>
                <a:lnTo>
                  <a:pt x="113730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25" y="288643"/>
                </a:lnTo>
                <a:lnTo>
                  <a:pt x="58689" y="296576"/>
                </a:lnTo>
                <a:lnTo>
                  <a:pt x="76487" y="301319"/>
                </a:lnTo>
                <a:lnTo>
                  <a:pt x="94107" y="302895"/>
                </a:lnTo>
                <a:lnTo>
                  <a:pt x="117776" y="300537"/>
                </a:lnTo>
                <a:lnTo>
                  <a:pt x="134683" y="293465"/>
                </a:lnTo>
                <a:lnTo>
                  <a:pt x="144827" y="281678"/>
                </a:lnTo>
                <a:lnTo>
                  <a:pt x="148209" y="265175"/>
                </a:lnTo>
                <a:lnTo>
                  <a:pt x="147401" y="256434"/>
                </a:lnTo>
                <a:lnTo>
                  <a:pt x="127329" y="223206"/>
                </a:lnTo>
                <a:lnTo>
                  <a:pt x="82930" y="195452"/>
                </a:lnTo>
                <a:lnTo>
                  <a:pt x="64662" y="185975"/>
                </a:lnTo>
                <a:lnTo>
                  <a:pt x="49657" y="177355"/>
                </a:lnTo>
                <a:lnTo>
                  <a:pt x="17160" y="148637"/>
                </a:lnTo>
                <a:lnTo>
                  <a:pt x="1216" y="103489"/>
                </a:lnTo>
                <a:lnTo>
                  <a:pt x="762" y="92963"/>
                </a:lnTo>
                <a:lnTo>
                  <a:pt x="2595" y="73796"/>
                </a:lnTo>
                <a:lnTo>
                  <a:pt x="30099" y="26415"/>
                </a:lnTo>
                <a:lnTo>
                  <a:pt x="63611" y="6635"/>
                </a:lnTo>
                <a:lnTo>
                  <a:pt x="83480" y="1662"/>
                </a:lnTo>
                <a:lnTo>
                  <a:pt x="105410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5940" y="1556740"/>
            <a:ext cx="1932939" cy="9702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Eid </a:t>
            </a:r>
            <a:r>
              <a:rPr sz="2600" spc="-5" dirty="0">
                <a:latin typeface="Trebuchet MS"/>
                <a:cs typeface="Trebuchet MS"/>
              </a:rPr>
              <a:t>ul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Fitar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Eid </a:t>
            </a:r>
            <a:r>
              <a:rPr sz="2600" spc="-5" dirty="0">
                <a:latin typeface="Trebuchet MS"/>
                <a:cs typeface="Trebuchet MS"/>
              </a:rPr>
              <a:t>ul</a:t>
            </a:r>
            <a:r>
              <a:rPr sz="2600" spc="-2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Azah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5753" y="981794"/>
            <a:ext cx="1524752" cy="407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9972" y="1000252"/>
            <a:ext cx="1474470" cy="357505"/>
          </a:xfrm>
          <a:custGeom>
            <a:avLst/>
            <a:gdLst/>
            <a:ahLst/>
            <a:cxnLst/>
            <a:rect l="l" t="t" r="r" b="b"/>
            <a:pathLst>
              <a:path w="1474470" h="357505">
                <a:moveTo>
                  <a:pt x="471550" y="1270"/>
                </a:moveTo>
                <a:lnTo>
                  <a:pt x="444753" y="1270"/>
                </a:lnTo>
                <a:lnTo>
                  <a:pt x="306959" y="351536"/>
                </a:lnTo>
                <a:lnTo>
                  <a:pt x="375157" y="351536"/>
                </a:lnTo>
                <a:lnTo>
                  <a:pt x="399161" y="281432"/>
                </a:lnTo>
                <a:lnTo>
                  <a:pt x="582681" y="281432"/>
                </a:lnTo>
                <a:lnTo>
                  <a:pt x="564092" y="234569"/>
                </a:lnTo>
                <a:lnTo>
                  <a:pt x="416560" y="234569"/>
                </a:lnTo>
                <a:lnTo>
                  <a:pt x="458088" y="106934"/>
                </a:lnTo>
                <a:lnTo>
                  <a:pt x="513464" y="106934"/>
                </a:lnTo>
                <a:lnTo>
                  <a:pt x="471550" y="1270"/>
                </a:lnTo>
                <a:close/>
              </a:path>
              <a:path w="1474470" h="357505">
                <a:moveTo>
                  <a:pt x="582681" y="281432"/>
                </a:moveTo>
                <a:lnTo>
                  <a:pt x="517525" y="281432"/>
                </a:lnTo>
                <a:lnTo>
                  <a:pt x="542798" y="351536"/>
                </a:lnTo>
                <a:lnTo>
                  <a:pt x="610488" y="351536"/>
                </a:lnTo>
                <a:lnTo>
                  <a:pt x="582681" y="281432"/>
                </a:lnTo>
                <a:close/>
              </a:path>
              <a:path w="1474470" h="357505">
                <a:moveTo>
                  <a:pt x="513464" y="106934"/>
                </a:moveTo>
                <a:lnTo>
                  <a:pt x="458088" y="106934"/>
                </a:lnTo>
                <a:lnTo>
                  <a:pt x="499617" y="234569"/>
                </a:lnTo>
                <a:lnTo>
                  <a:pt x="564092" y="234569"/>
                </a:lnTo>
                <a:lnTo>
                  <a:pt x="513464" y="106934"/>
                </a:lnTo>
                <a:close/>
              </a:path>
              <a:path w="1474470" h="357505">
                <a:moveTo>
                  <a:pt x="1227709" y="5969"/>
                </a:moveTo>
                <a:lnTo>
                  <a:pt x="1007110" y="5969"/>
                </a:lnTo>
                <a:lnTo>
                  <a:pt x="1007110" y="351536"/>
                </a:lnTo>
                <a:lnTo>
                  <a:pt x="1225041" y="351536"/>
                </a:lnTo>
                <a:lnTo>
                  <a:pt x="1225041" y="297052"/>
                </a:lnTo>
                <a:lnTo>
                  <a:pt x="1068451" y="297052"/>
                </a:lnTo>
                <a:lnTo>
                  <a:pt x="1068451" y="193548"/>
                </a:lnTo>
                <a:lnTo>
                  <a:pt x="1182624" y="193548"/>
                </a:lnTo>
                <a:lnTo>
                  <a:pt x="1182624" y="141350"/>
                </a:lnTo>
                <a:lnTo>
                  <a:pt x="1068451" y="141350"/>
                </a:lnTo>
                <a:lnTo>
                  <a:pt x="1068451" y="60451"/>
                </a:lnTo>
                <a:lnTo>
                  <a:pt x="1227709" y="60451"/>
                </a:lnTo>
                <a:lnTo>
                  <a:pt x="1227709" y="5969"/>
                </a:lnTo>
                <a:close/>
              </a:path>
              <a:path w="1474470" h="357505">
                <a:moveTo>
                  <a:pt x="770162" y="165353"/>
                </a:moveTo>
                <a:lnTo>
                  <a:pt x="713231" y="165353"/>
                </a:lnTo>
                <a:lnTo>
                  <a:pt x="782827" y="356235"/>
                </a:lnTo>
                <a:lnTo>
                  <a:pt x="804799" y="356235"/>
                </a:lnTo>
                <a:lnTo>
                  <a:pt x="847630" y="238760"/>
                </a:lnTo>
                <a:lnTo>
                  <a:pt x="793750" y="238760"/>
                </a:lnTo>
                <a:lnTo>
                  <a:pt x="770162" y="165353"/>
                </a:lnTo>
                <a:close/>
              </a:path>
              <a:path w="1474470" h="357505">
                <a:moveTo>
                  <a:pt x="718947" y="5969"/>
                </a:moveTo>
                <a:lnTo>
                  <a:pt x="686435" y="5969"/>
                </a:lnTo>
                <a:lnTo>
                  <a:pt x="616838" y="351789"/>
                </a:lnTo>
                <a:lnTo>
                  <a:pt x="676021" y="351789"/>
                </a:lnTo>
                <a:lnTo>
                  <a:pt x="713231" y="165353"/>
                </a:lnTo>
                <a:lnTo>
                  <a:pt x="770162" y="165353"/>
                </a:lnTo>
                <a:lnTo>
                  <a:pt x="718947" y="5969"/>
                </a:lnTo>
                <a:close/>
              </a:path>
              <a:path w="1474470" h="357505">
                <a:moveTo>
                  <a:pt x="931645" y="165353"/>
                </a:moveTo>
                <a:lnTo>
                  <a:pt x="874394" y="165353"/>
                </a:lnTo>
                <a:lnTo>
                  <a:pt x="910209" y="351789"/>
                </a:lnTo>
                <a:lnTo>
                  <a:pt x="969644" y="351789"/>
                </a:lnTo>
                <a:lnTo>
                  <a:pt x="931645" y="165353"/>
                </a:lnTo>
                <a:close/>
              </a:path>
              <a:path w="1474470" h="357505">
                <a:moveTo>
                  <a:pt x="899160" y="5969"/>
                </a:moveTo>
                <a:lnTo>
                  <a:pt x="866901" y="5969"/>
                </a:lnTo>
                <a:lnTo>
                  <a:pt x="793750" y="238760"/>
                </a:lnTo>
                <a:lnTo>
                  <a:pt x="847630" y="238760"/>
                </a:lnTo>
                <a:lnTo>
                  <a:pt x="874394" y="165353"/>
                </a:lnTo>
                <a:lnTo>
                  <a:pt x="931645" y="165353"/>
                </a:lnTo>
                <a:lnTo>
                  <a:pt x="899160" y="5969"/>
                </a:lnTo>
                <a:close/>
              </a:path>
              <a:path w="1474470" h="357505">
                <a:moveTo>
                  <a:pt x="1287526" y="277495"/>
                </a:moveTo>
                <a:lnTo>
                  <a:pt x="1264919" y="332486"/>
                </a:lnTo>
                <a:lnTo>
                  <a:pt x="1284946" y="343394"/>
                </a:lnTo>
                <a:lnTo>
                  <a:pt x="1306163" y="351170"/>
                </a:lnTo>
                <a:lnTo>
                  <a:pt x="1328570" y="355828"/>
                </a:lnTo>
                <a:lnTo>
                  <a:pt x="1352168" y="357377"/>
                </a:lnTo>
                <a:lnTo>
                  <a:pt x="1378650" y="355687"/>
                </a:lnTo>
                <a:lnTo>
                  <a:pt x="1423088" y="342161"/>
                </a:lnTo>
                <a:lnTo>
                  <a:pt x="1455570" y="315799"/>
                </a:lnTo>
                <a:lnTo>
                  <a:pt x="1463746" y="302895"/>
                </a:lnTo>
                <a:lnTo>
                  <a:pt x="1359027" y="302895"/>
                </a:lnTo>
                <a:lnTo>
                  <a:pt x="1341407" y="301319"/>
                </a:lnTo>
                <a:lnTo>
                  <a:pt x="1323609" y="296576"/>
                </a:lnTo>
                <a:lnTo>
                  <a:pt x="1305645" y="288643"/>
                </a:lnTo>
                <a:lnTo>
                  <a:pt x="1287526" y="277495"/>
                </a:lnTo>
                <a:close/>
              </a:path>
              <a:path w="1474470" h="357505">
                <a:moveTo>
                  <a:pt x="1370329" y="0"/>
                </a:moveTo>
                <a:lnTo>
                  <a:pt x="1328531" y="6635"/>
                </a:lnTo>
                <a:lnTo>
                  <a:pt x="1295018" y="26415"/>
                </a:lnTo>
                <a:lnTo>
                  <a:pt x="1267515" y="73796"/>
                </a:lnTo>
                <a:lnTo>
                  <a:pt x="1265681" y="92963"/>
                </a:lnTo>
                <a:lnTo>
                  <a:pt x="1266136" y="103489"/>
                </a:lnTo>
                <a:lnTo>
                  <a:pt x="1277165" y="140702"/>
                </a:lnTo>
                <a:lnTo>
                  <a:pt x="1302809" y="169592"/>
                </a:lnTo>
                <a:lnTo>
                  <a:pt x="1347851" y="195452"/>
                </a:lnTo>
                <a:lnTo>
                  <a:pt x="1366047" y="205196"/>
                </a:lnTo>
                <a:lnTo>
                  <a:pt x="1400302" y="231521"/>
                </a:lnTo>
                <a:lnTo>
                  <a:pt x="1413128" y="265175"/>
                </a:lnTo>
                <a:lnTo>
                  <a:pt x="1409747" y="281678"/>
                </a:lnTo>
                <a:lnTo>
                  <a:pt x="1399603" y="293465"/>
                </a:lnTo>
                <a:lnTo>
                  <a:pt x="1382696" y="300537"/>
                </a:lnTo>
                <a:lnTo>
                  <a:pt x="1359027" y="302895"/>
                </a:lnTo>
                <a:lnTo>
                  <a:pt x="1463746" y="302895"/>
                </a:lnTo>
                <a:lnTo>
                  <a:pt x="1465929" y="299450"/>
                </a:lnTo>
                <a:lnTo>
                  <a:pt x="1472144" y="281267"/>
                </a:lnTo>
                <a:lnTo>
                  <a:pt x="1474215" y="261238"/>
                </a:lnTo>
                <a:lnTo>
                  <a:pt x="1473713" y="249807"/>
                </a:lnTo>
                <a:lnTo>
                  <a:pt x="1461635" y="209657"/>
                </a:lnTo>
                <a:lnTo>
                  <a:pt x="1433939" y="178236"/>
                </a:lnTo>
                <a:lnTo>
                  <a:pt x="1392809" y="154305"/>
                </a:lnTo>
                <a:lnTo>
                  <a:pt x="1363991" y="138445"/>
                </a:lnTo>
                <a:lnTo>
                  <a:pt x="1343437" y="122872"/>
                </a:lnTo>
                <a:lnTo>
                  <a:pt x="1331122" y="107584"/>
                </a:lnTo>
                <a:lnTo>
                  <a:pt x="1327023" y="92583"/>
                </a:lnTo>
                <a:lnTo>
                  <a:pt x="1327741" y="83982"/>
                </a:lnTo>
                <a:lnTo>
                  <a:pt x="1352724" y="54975"/>
                </a:lnTo>
                <a:lnTo>
                  <a:pt x="1371600" y="52197"/>
                </a:lnTo>
                <a:lnTo>
                  <a:pt x="1447839" y="52197"/>
                </a:lnTo>
                <a:lnTo>
                  <a:pt x="1458340" y="22478"/>
                </a:lnTo>
                <a:lnTo>
                  <a:pt x="1442339" y="12644"/>
                </a:lnTo>
                <a:lnTo>
                  <a:pt x="1422336" y="5619"/>
                </a:lnTo>
                <a:lnTo>
                  <a:pt x="1398333" y="1404"/>
                </a:lnTo>
                <a:lnTo>
                  <a:pt x="1370329" y="0"/>
                </a:lnTo>
                <a:close/>
              </a:path>
              <a:path w="1474470" h="357505">
                <a:moveTo>
                  <a:pt x="1447839" y="52197"/>
                </a:moveTo>
                <a:lnTo>
                  <a:pt x="1371600" y="52197"/>
                </a:lnTo>
                <a:lnTo>
                  <a:pt x="1389290" y="53647"/>
                </a:lnTo>
                <a:lnTo>
                  <a:pt x="1406540" y="57991"/>
                </a:lnTo>
                <a:lnTo>
                  <a:pt x="1423338" y="65216"/>
                </a:lnTo>
                <a:lnTo>
                  <a:pt x="1439672" y="75311"/>
                </a:lnTo>
                <a:lnTo>
                  <a:pt x="1447839" y="52197"/>
                </a:lnTo>
                <a:close/>
              </a:path>
              <a:path w="1474470" h="357505">
                <a:moveTo>
                  <a:pt x="175005" y="0"/>
                </a:moveTo>
                <a:lnTo>
                  <a:pt x="136953" y="3139"/>
                </a:lnTo>
                <a:lnTo>
                  <a:pt x="73136" y="28182"/>
                </a:lnTo>
                <a:lnTo>
                  <a:pt x="26681" y="76948"/>
                </a:lnTo>
                <a:lnTo>
                  <a:pt x="2972" y="141960"/>
                </a:lnTo>
                <a:lnTo>
                  <a:pt x="0" y="180086"/>
                </a:lnTo>
                <a:lnTo>
                  <a:pt x="2716" y="218064"/>
                </a:lnTo>
                <a:lnTo>
                  <a:pt x="24485" y="282402"/>
                </a:lnTo>
                <a:lnTo>
                  <a:pt x="67226" y="330053"/>
                </a:lnTo>
                <a:lnTo>
                  <a:pt x="126178" y="354349"/>
                </a:lnTo>
                <a:lnTo>
                  <a:pt x="161416" y="357377"/>
                </a:lnTo>
                <a:lnTo>
                  <a:pt x="178510" y="356756"/>
                </a:lnTo>
                <a:lnTo>
                  <a:pt x="230124" y="347345"/>
                </a:lnTo>
                <a:lnTo>
                  <a:pt x="274879" y="327878"/>
                </a:lnTo>
                <a:lnTo>
                  <a:pt x="286638" y="319405"/>
                </a:lnTo>
                <a:lnTo>
                  <a:pt x="286638" y="302895"/>
                </a:lnTo>
                <a:lnTo>
                  <a:pt x="171323" y="302895"/>
                </a:lnTo>
                <a:lnTo>
                  <a:pt x="147697" y="300843"/>
                </a:lnTo>
                <a:lnTo>
                  <a:pt x="108350" y="284356"/>
                </a:lnTo>
                <a:lnTo>
                  <a:pt x="79934" y="251995"/>
                </a:lnTo>
                <a:lnTo>
                  <a:pt x="65543" y="207902"/>
                </a:lnTo>
                <a:lnTo>
                  <a:pt x="63753" y="181737"/>
                </a:lnTo>
                <a:lnTo>
                  <a:pt x="65589" y="154162"/>
                </a:lnTo>
                <a:lnTo>
                  <a:pt x="80309" y="107870"/>
                </a:lnTo>
                <a:lnTo>
                  <a:pt x="109315" y="74005"/>
                </a:lnTo>
                <a:lnTo>
                  <a:pt x="149510" y="56757"/>
                </a:lnTo>
                <a:lnTo>
                  <a:pt x="173609" y="54610"/>
                </a:lnTo>
                <a:lnTo>
                  <a:pt x="261015" y="54610"/>
                </a:lnTo>
                <a:lnTo>
                  <a:pt x="271779" y="34036"/>
                </a:lnTo>
                <a:lnTo>
                  <a:pt x="250801" y="19180"/>
                </a:lnTo>
                <a:lnTo>
                  <a:pt x="227679" y="8540"/>
                </a:lnTo>
                <a:lnTo>
                  <a:pt x="202414" y="2139"/>
                </a:lnTo>
                <a:lnTo>
                  <a:pt x="175005" y="0"/>
                </a:lnTo>
                <a:close/>
              </a:path>
              <a:path w="1474470" h="357505">
                <a:moveTo>
                  <a:pt x="286638" y="164719"/>
                </a:moveTo>
                <a:lnTo>
                  <a:pt x="177418" y="164719"/>
                </a:lnTo>
                <a:lnTo>
                  <a:pt x="177418" y="217043"/>
                </a:lnTo>
                <a:lnTo>
                  <a:pt x="225298" y="217043"/>
                </a:lnTo>
                <a:lnTo>
                  <a:pt x="225298" y="284988"/>
                </a:lnTo>
                <a:lnTo>
                  <a:pt x="213935" y="292822"/>
                </a:lnTo>
                <a:lnTo>
                  <a:pt x="201168" y="298418"/>
                </a:lnTo>
                <a:lnTo>
                  <a:pt x="186971" y="301775"/>
                </a:lnTo>
                <a:lnTo>
                  <a:pt x="171323" y="302895"/>
                </a:lnTo>
                <a:lnTo>
                  <a:pt x="286638" y="302895"/>
                </a:lnTo>
                <a:lnTo>
                  <a:pt x="286638" y="164719"/>
                </a:lnTo>
                <a:close/>
              </a:path>
              <a:path w="1474470" h="357505">
                <a:moveTo>
                  <a:pt x="261015" y="54610"/>
                </a:moveTo>
                <a:lnTo>
                  <a:pt x="173609" y="54610"/>
                </a:lnTo>
                <a:lnTo>
                  <a:pt x="182183" y="55205"/>
                </a:lnTo>
                <a:lnTo>
                  <a:pt x="191531" y="56991"/>
                </a:lnTo>
                <a:lnTo>
                  <a:pt x="232251" y="73675"/>
                </a:lnTo>
                <a:lnTo>
                  <a:pt x="245999" y="83312"/>
                </a:lnTo>
                <a:lnTo>
                  <a:pt x="261015" y="54610"/>
                </a:lnTo>
                <a:close/>
              </a:path>
            </a:pathLst>
          </a:custGeom>
          <a:solidFill>
            <a:srgbClr val="B13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6533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7083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599" y="0"/>
                </a:lnTo>
                <a:lnTo>
                  <a:pt x="220599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6811" y="1006221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6" y="0"/>
                </a:moveTo>
                <a:lnTo>
                  <a:pt x="102108" y="0"/>
                </a:lnTo>
                <a:lnTo>
                  <a:pt x="176911" y="232790"/>
                </a:lnTo>
                <a:lnTo>
                  <a:pt x="250062" y="0"/>
                </a:lnTo>
                <a:lnTo>
                  <a:pt x="282321" y="0"/>
                </a:lnTo>
                <a:lnTo>
                  <a:pt x="352805" y="345820"/>
                </a:lnTo>
                <a:lnTo>
                  <a:pt x="293370" y="345820"/>
                </a:lnTo>
                <a:lnTo>
                  <a:pt x="257555" y="159384"/>
                </a:lnTo>
                <a:lnTo>
                  <a:pt x="187960" y="350265"/>
                </a:lnTo>
                <a:lnTo>
                  <a:pt x="165988" y="350265"/>
                </a:lnTo>
                <a:lnTo>
                  <a:pt x="96392" y="159384"/>
                </a:lnTo>
                <a:lnTo>
                  <a:pt x="59182" y="345820"/>
                </a:lnTo>
                <a:lnTo>
                  <a:pt x="0" y="345820"/>
                </a:lnTo>
                <a:lnTo>
                  <a:pt x="69596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6932" y="1001522"/>
            <a:ext cx="303530" cy="350520"/>
          </a:xfrm>
          <a:custGeom>
            <a:avLst/>
            <a:gdLst/>
            <a:ahLst/>
            <a:cxnLst/>
            <a:rect l="l" t="t" r="r" b="b"/>
            <a:pathLst>
              <a:path w="303529" h="350519">
                <a:moveTo>
                  <a:pt x="137794" y="0"/>
                </a:moveTo>
                <a:lnTo>
                  <a:pt x="164591" y="0"/>
                </a:lnTo>
                <a:lnTo>
                  <a:pt x="303529" y="350265"/>
                </a:lnTo>
                <a:lnTo>
                  <a:pt x="235838" y="350265"/>
                </a:lnTo>
                <a:lnTo>
                  <a:pt x="210565" y="280162"/>
                </a:lnTo>
                <a:lnTo>
                  <a:pt x="92201" y="280162"/>
                </a:lnTo>
                <a:lnTo>
                  <a:pt x="68198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04892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413" y="1404"/>
                </a:lnTo>
                <a:lnTo>
                  <a:pt x="157416" y="5619"/>
                </a:lnTo>
                <a:lnTo>
                  <a:pt x="177419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418" y="65216"/>
                </a:lnTo>
                <a:lnTo>
                  <a:pt x="141620" y="57991"/>
                </a:lnTo>
                <a:lnTo>
                  <a:pt x="124370" y="53647"/>
                </a:lnTo>
                <a:lnTo>
                  <a:pt x="106680" y="52197"/>
                </a:lnTo>
                <a:lnTo>
                  <a:pt x="96629" y="52889"/>
                </a:lnTo>
                <a:lnTo>
                  <a:pt x="64992" y="76263"/>
                </a:lnTo>
                <a:lnTo>
                  <a:pt x="62103" y="92583"/>
                </a:lnTo>
                <a:lnTo>
                  <a:pt x="66202" y="107584"/>
                </a:lnTo>
                <a:lnTo>
                  <a:pt x="78517" y="122872"/>
                </a:lnTo>
                <a:lnTo>
                  <a:pt x="99071" y="138445"/>
                </a:lnTo>
                <a:lnTo>
                  <a:pt x="127889" y="154305"/>
                </a:lnTo>
                <a:lnTo>
                  <a:pt x="144012" y="162615"/>
                </a:lnTo>
                <a:lnTo>
                  <a:pt x="157718" y="170592"/>
                </a:lnTo>
                <a:lnTo>
                  <a:pt x="191357" y="201041"/>
                </a:lnTo>
                <a:lnTo>
                  <a:pt x="207279" y="238934"/>
                </a:lnTo>
                <a:lnTo>
                  <a:pt x="209296" y="261238"/>
                </a:lnTo>
                <a:lnTo>
                  <a:pt x="207224" y="281267"/>
                </a:lnTo>
                <a:lnTo>
                  <a:pt x="190650" y="315799"/>
                </a:lnTo>
                <a:lnTo>
                  <a:pt x="158168" y="342161"/>
                </a:lnTo>
                <a:lnTo>
                  <a:pt x="113730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25" y="288643"/>
                </a:lnTo>
                <a:lnTo>
                  <a:pt x="58689" y="296576"/>
                </a:lnTo>
                <a:lnTo>
                  <a:pt x="76487" y="301319"/>
                </a:lnTo>
                <a:lnTo>
                  <a:pt x="94107" y="302895"/>
                </a:lnTo>
                <a:lnTo>
                  <a:pt x="117776" y="300537"/>
                </a:lnTo>
                <a:lnTo>
                  <a:pt x="134683" y="293465"/>
                </a:lnTo>
                <a:lnTo>
                  <a:pt x="144827" y="281678"/>
                </a:lnTo>
                <a:lnTo>
                  <a:pt x="148209" y="265175"/>
                </a:lnTo>
                <a:lnTo>
                  <a:pt x="147401" y="256434"/>
                </a:lnTo>
                <a:lnTo>
                  <a:pt x="127329" y="223206"/>
                </a:lnTo>
                <a:lnTo>
                  <a:pt x="82931" y="195452"/>
                </a:lnTo>
                <a:lnTo>
                  <a:pt x="64662" y="185975"/>
                </a:lnTo>
                <a:lnTo>
                  <a:pt x="49657" y="177355"/>
                </a:lnTo>
                <a:lnTo>
                  <a:pt x="17160" y="148637"/>
                </a:lnTo>
                <a:lnTo>
                  <a:pt x="1216" y="103489"/>
                </a:lnTo>
                <a:lnTo>
                  <a:pt x="762" y="92963"/>
                </a:lnTo>
                <a:lnTo>
                  <a:pt x="2595" y="73796"/>
                </a:lnTo>
                <a:lnTo>
                  <a:pt x="30099" y="26415"/>
                </a:lnTo>
                <a:lnTo>
                  <a:pt x="63611" y="6635"/>
                </a:lnTo>
                <a:lnTo>
                  <a:pt x="83480" y="1662"/>
                </a:lnTo>
                <a:lnTo>
                  <a:pt x="105410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39972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20" h="357505">
                <a:moveTo>
                  <a:pt x="175005" y="0"/>
                </a:moveTo>
                <a:lnTo>
                  <a:pt x="202414" y="2139"/>
                </a:lnTo>
                <a:lnTo>
                  <a:pt x="227679" y="8540"/>
                </a:lnTo>
                <a:lnTo>
                  <a:pt x="250801" y="19180"/>
                </a:lnTo>
                <a:lnTo>
                  <a:pt x="271779" y="34036"/>
                </a:lnTo>
                <a:lnTo>
                  <a:pt x="245999" y="83312"/>
                </a:lnTo>
                <a:lnTo>
                  <a:pt x="239851" y="78476"/>
                </a:lnTo>
                <a:lnTo>
                  <a:pt x="232251" y="73675"/>
                </a:lnTo>
                <a:lnTo>
                  <a:pt x="191531" y="56991"/>
                </a:lnTo>
                <a:lnTo>
                  <a:pt x="173609" y="54610"/>
                </a:lnTo>
                <a:lnTo>
                  <a:pt x="149510" y="56757"/>
                </a:lnTo>
                <a:lnTo>
                  <a:pt x="109315" y="74005"/>
                </a:lnTo>
                <a:lnTo>
                  <a:pt x="80309" y="107870"/>
                </a:lnTo>
                <a:lnTo>
                  <a:pt x="65589" y="154162"/>
                </a:lnTo>
                <a:lnTo>
                  <a:pt x="63753" y="181737"/>
                </a:lnTo>
                <a:lnTo>
                  <a:pt x="65543" y="207902"/>
                </a:lnTo>
                <a:lnTo>
                  <a:pt x="79934" y="251995"/>
                </a:lnTo>
                <a:lnTo>
                  <a:pt x="108350" y="284356"/>
                </a:lnTo>
                <a:lnTo>
                  <a:pt x="147697" y="300843"/>
                </a:lnTo>
                <a:lnTo>
                  <a:pt x="171323" y="302895"/>
                </a:lnTo>
                <a:lnTo>
                  <a:pt x="186971" y="301775"/>
                </a:lnTo>
                <a:lnTo>
                  <a:pt x="225298" y="284988"/>
                </a:lnTo>
                <a:lnTo>
                  <a:pt x="225298" y="217043"/>
                </a:lnTo>
                <a:lnTo>
                  <a:pt x="177418" y="217043"/>
                </a:lnTo>
                <a:lnTo>
                  <a:pt x="177418" y="164719"/>
                </a:lnTo>
                <a:lnTo>
                  <a:pt x="286638" y="164719"/>
                </a:lnTo>
                <a:lnTo>
                  <a:pt x="286638" y="319405"/>
                </a:lnTo>
                <a:lnTo>
                  <a:pt x="246598" y="341872"/>
                </a:lnTo>
                <a:lnTo>
                  <a:pt x="195675" y="354885"/>
                </a:lnTo>
                <a:lnTo>
                  <a:pt x="161416" y="357377"/>
                </a:lnTo>
                <a:lnTo>
                  <a:pt x="126178" y="354349"/>
                </a:lnTo>
                <a:lnTo>
                  <a:pt x="67226" y="330053"/>
                </a:lnTo>
                <a:lnTo>
                  <a:pt x="24485" y="282402"/>
                </a:lnTo>
                <a:lnTo>
                  <a:pt x="2716" y="218064"/>
                </a:lnTo>
                <a:lnTo>
                  <a:pt x="0" y="180086"/>
                </a:lnTo>
                <a:lnTo>
                  <a:pt x="2972" y="141960"/>
                </a:lnTo>
                <a:lnTo>
                  <a:pt x="26681" y="76948"/>
                </a:lnTo>
                <a:lnTo>
                  <a:pt x="73136" y="28182"/>
                </a:lnTo>
                <a:lnTo>
                  <a:pt x="136953" y="3139"/>
                </a:lnTo>
                <a:lnTo>
                  <a:pt x="175005" y="0"/>
                </a:lnTo>
                <a:close/>
              </a:path>
            </a:pathLst>
          </a:custGeom>
          <a:ln w="12192">
            <a:solidFill>
              <a:srgbClr val="773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56740"/>
            <a:ext cx="1731645" cy="19157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30" dirty="0">
                <a:latin typeface="Trebuchet MS"/>
                <a:cs typeface="Trebuchet MS"/>
              </a:rPr>
              <a:t>Polo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Football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Cricket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Neza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bazi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8200" y="3886200"/>
            <a:ext cx="1658112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1800" y="3886200"/>
            <a:ext cx="2517648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83" y="1000125"/>
            <a:ext cx="3342652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7169" y="1057402"/>
            <a:ext cx="132842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3947" y="1057275"/>
            <a:ext cx="10185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6925" y="1053719"/>
            <a:ext cx="176402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3092" y="1053719"/>
            <a:ext cx="176402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0548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3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5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57727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0195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7613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4831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4" h="346075">
                <a:moveTo>
                  <a:pt x="0" y="0"/>
                </a:moveTo>
                <a:lnTo>
                  <a:pt x="286143" y="0"/>
                </a:lnTo>
                <a:lnTo>
                  <a:pt x="286143" y="54482"/>
                </a:lnTo>
                <a:lnTo>
                  <a:pt x="171259" y="54482"/>
                </a:lnTo>
                <a:lnTo>
                  <a:pt x="171259" y="345566"/>
                </a:lnTo>
                <a:lnTo>
                  <a:pt x="109931" y="345566"/>
                </a:lnTo>
                <a:lnTo>
                  <a:pt x="10993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2414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89" y="0"/>
                </a:lnTo>
                <a:lnTo>
                  <a:pt x="192722" y="208533"/>
                </a:lnTo>
                <a:lnTo>
                  <a:pt x="192722" y="0"/>
                </a:lnTo>
                <a:lnTo>
                  <a:pt x="251701" y="0"/>
                </a:lnTo>
                <a:lnTo>
                  <a:pt x="251701" y="350265"/>
                </a:lnTo>
                <a:lnTo>
                  <a:pt x="226695" y="350265"/>
                </a:lnTo>
                <a:lnTo>
                  <a:pt x="58978" y="131571"/>
                </a:lnTo>
                <a:lnTo>
                  <a:pt x="58978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9483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28" y="0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6717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2"/>
                </a:lnTo>
                <a:lnTo>
                  <a:pt x="245110" y="95758"/>
                </a:lnTo>
                <a:lnTo>
                  <a:pt x="256158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1208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5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8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7" y="204724"/>
                </a:lnTo>
                <a:lnTo>
                  <a:pt x="63627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8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8763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2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80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74186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70355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2135250"/>
            <a:ext cx="7082790" cy="2235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715" indent="-274320" algn="just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Arial"/>
              <a:buChar char="•"/>
              <a:tabLst>
                <a:tab pos="287020" algn="l"/>
              </a:tabLst>
            </a:pPr>
            <a:r>
              <a:rPr sz="2800" spc="-5" dirty="0">
                <a:latin typeface="Trebuchet MS"/>
                <a:cs typeface="Trebuchet MS"/>
              </a:rPr>
              <a:t>Punjab </a:t>
            </a:r>
            <a:r>
              <a:rPr sz="2800" spc="-10" dirty="0">
                <a:latin typeface="Trebuchet MS"/>
                <a:cs typeface="Trebuchet MS"/>
              </a:rPr>
              <a:t>is the most </a:t>
            </a:r>
            <a:r>
              <a:rPr sz="2800" spc="-5" dirty="0">
                <a:latin typeface="Trebuchet MS"/>
                <a:cs typeface="Trebuchet MS"/>
              </a:rPr>
              <a:t>developed and  </a:t>
            </a:r>
            <a:r>
              <a:rPr sz="2800" spc="-10" dirty="0">
                <a:latin typeface="Trebuchet MS"/>
                <a:cs typeface="Trebuchet MS"/>
              </a:rPr>
              <a:t>populous province </a:t>
            </a:r>
            <a:r>
              <a:rPr sz="2800" spc="-5" dirty="0">
                <a:latin typeface="Trebuchet MS"/>
                <a:cs typeface="Trebuchet MS"/>
              </a:rPr>
              <a:t>of </a:t>
            </a:r>
            <a:r>
              <a:rPr sz="2800" spc="-20" dirty="0">
                <a:latin typeface="Trebuchet MS"/>
                <a:cs typeface="Trebuchet MS"/>
              </a:rPr>
              <a:t>Pakistan </a:t>
            </a:r>
            <a:r>
              <a:rPr sz="2800" spc="-5" dirty="0">
                <a:latin typeface="Trebuchet MS"/>
                <a:cs typeface="Trebuchet MS"/>
              </a:rPr>
              <a:t>with 55% </a:t>
            </a:r>
            <a:r>
              <a:rPr sz="2800" spc="-10" dirty="0">
                <a:latin typeface="Trebuchet MS"/>
                <a:cs typeface="Trebuchet MS"/>
              </a:rPr>
              <a:t>of  </a:t>
            </a:r>
            <a:r>
              <a:rPr sz="2800" spc="-5" dirty="0">
                <a:latin typeface="Trebuchet MS"/>
                <a:cs typeface="Trebuchet MS"/>
              </a:rPr>
              <a:t>the </a:t>
            </a:r>
            <a:r>
              <a:rPr sz="2800" spc="-10" dirty="0">
                <a:latin typeface="Trebuchet MS"/>
                <a:cs typeface="Trebuchet MS"/>
              </a:rPr>
              <a:t>country's </a:t>
            </a:r>
            <a:r>
              <a:rPr sz="2800" spc="-5" dirty="0">
                <a:latin typeface="Trebuchet MS"/>
                <a:cs typeface="Trebuchet MS"/>
              </a:rPr>
              <a:t>total</a:t>
            </a:r>
            <a:r>
              <a:rPr sz="2800" spc="2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population.</a:t>
            </a:r>
            <a:endParaRPr sz="280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Arial"/>
              <a:buChar char="•"/>
              <a:tabLst>
                <a:tab pos="287020" algn="l"/>
              </a:tabLst>
            </a:pPr>
            <a:r>
              <a:rPr sz="2800" spc="-5" dirty="0">
                <a:latin typeface="Trebuchet MS"/>
                <a:cs typeface="Trebuchet MS"/>
              </a:rPr>
              <a:t>Punjab </a:t>
            </a:r>
            <a:r>
              <a:rPr sz="2800" dirty="0">
                <a:latin typeface="Trebuchet MS"/>
                <a:cs typeface="Trebuchet MS"/>
              </a:rPr>
              <a:t>was </a:t>
            </a:r>
            <a:r>
              <a:rPr sz="2800" spc="-10" dirty="0">
                <a:latin typeface="Trebuchet MS"/>
                <a:cs typeface="Trebuchet MS"/>
              </a:rPr>
              <a:t>the </a:t>
            </a:r>
            <a:r>
              <a:rPr sz="2800" spc="-5" dirty="0">
                <a:latin typeface="Trebuchet MS"/>
                <a:cs typeface="Trebuchet MS"/>
              </a:rPr>
              <a:t>gateway </a:t>
            </a:r>
            <a:r>
              <a:rPr sz="2800" dirty="0">
                <a:latin typeface="Trebuchet MS"/>
                <a:cs typeface="Trebuchet MS"/>
              </a:rPr>
              <a:t>for </a:t>
            </a:r>
            <a:r>
              <a:rPr sz="2800" spc="-5" dirty="0">
                <a:latin typeface="Trebuchet MS"/>
                <a:cs typeface="Trebuchet MS"/>
              </a:rPr>
              <a:t>other region  to </a:t>
            </a:r>
            <a:r>
              <a:rPr sz="2800" spc="-10" dirty="0">
                <a:latin typeface="Trebuchet MS"/>
                <a:cs typeface="Trebuchet MS"/>
              </a:rPr>
              <a:t>enter in the Indian</a:t>
            </a:r>
            <a:r>
              <a:rPr sz="2800" spc="8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subcontinent.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6852" y="753287"/>
            <a:ext cx="2413620" cy="497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24429" y="790955"/>
            <a:ext cx="2329180" cy="414020"/>
          </a:xfrm>
          <a:custGeom>
            <a:avLst/>
            <a:gdLst/>
            <a:ahLst/>
            <a:cxnLst/>
            <a:rect l="l" t="t" r="r" b="b"/>
            <a:pathLst>
              <a:path w="2329179" h="414019">
                <a:moveTo>
                  <a:pt x="1842896" y="2667"/>
                </a:moveTo>
                <a:lnTo>
                  <a:pt x="1829633" y="2807"/>
                </a:lnTo>
                <a:lnTo>
                  <a:pt x="1814417" y="3222"/>
                </a:lnTo>
                <a:lnTo>
                  <a:pt x="1737193" y="6719"/>
                </a:lnTo>
                <a:lnTo>
                  <a:pt x="1732025" y="6858"/>
                </a:lnTo>
                <a:lnTo>
                  <a:pt x="1732025" y="406908"/>
                </a:lnTo>
                <a:lnTo>
                  <a:pt x="1805812" y="406908"/>
                </a:lnTo>
                <a:lnTo>
                  <a:pt x="1805812" y="239776"/>
                </a:lnTo>
                <a:lnTo>
                  <a:pt x="1929838" y="239776"/>
                </a:lnTo>
                <a:lnTo>
                  <a:pt x="1921256" y="226695"/>
                </a:lnTo>
                <a:lnTo>
                  <a:pt x="1936567" y="219602"/>
                </a:lnTo>
                <a:lnTo>
                  <a:pt x="1950497" y="210343"/>
                </a:lnTo>
                <a:lnTo>
                  <a:pt x="1963046" y="198941"/>
                </a:lnTo>
                <a:lnTo>
                  <a:pt x="1974215" y="185420"/>
                </a:lnTo>
                <a:lnTo>
                  <a:pt x="1976722" y="181356"/>
                </a:lnTo>
                <a:lnTo>
                  <a:pt x="1835784" y="181356"/>
                </a:lnTo>
                <a:lnTo>
                  <a:pt x="1830048" y="181240"/>
                </a:lnTo>
                <a:lnTo>
                  <a:pt x="1823132" y="180911"/>
                </a:lnTo>
                <a:lnTo>
                  <a:pt x="1815050" y="180391"/>
                </a:lnTo>
                <a:lnTo>
                  <a:pt x="1805812" y="179705"/>
                </a:lnTo>
                <a:lnTo>
                  <a:pt x="1805812" y="68580"/>
                </a:lnTo>
                <a:lnTo>
                  <a:pt x="1814195" y="67437"/>
                </a:lnTo>
                <a:lnTo>
                  <a:pt x="1822195" y="66929"/>
                </a:lnTo>
                <a:lnTo>
                  <a:pt x="1982965" y="66929"/>
                </a:lnTo>
                <a:lnTo>
                  <a:pt x="1970912" y="45159"/>
                </a:lnTo>
                <a:lnTo>
                  <a:pt x="1940433" y="21556"/>
                </a:lnTo>
                <a:lnTo>
                  <a:pt x="1897760" y="7390"/>
                </a:lnTo>
                <a:lnTo>
                  <a:pt x="1842896" y="2667"/>
                </a:lnTo>
                <a:close/>
              </a:path>
              <a:path w="2329179" h="414019">
                <a:moveTo>
                  <a:pt x="1929838" y="239776"/>
                </a:moveTo>
                <a:lnTo>
                  <a:pt x="1805812" y="239776"/>
                </a:lnTo>
                <a:lnTo>
                  <a:pt x="1831530" y="241109"/>
                </a:lnTo>
                <a:lnTo>
                  <a:pt x="1841960" y="241490"/>
                </a:lnTo>
                <a:lnTo>
                  <a:pt x="1850770" y="241681"/>
                </a:lnTo>
                <a:lnTo>
                  <a:pt x="1957578" y="406908"/>
                </a:lnTo>
                <a:lnTo>
                  <a:pt x="2039493" y="406908"/>
                </a:lnTo>
                <a:lnTo>
                  <a:pt x="1929838" y="239776"/>
                </a:lnTo>
                <a:close/>
              </a:path>
              <a:path w="2329179" h="414019">
                <a:moveTo>
                  <a:pt x="1982965" y="66929"/>
                </a:moveTo>
                <a:lnTo>
                  <a:pt x="1829816" y="66929"/>
                </a:lnTo>
                <a:lnTo>
                  <a:pt x="1851959" y="67665"/>
                </a:lnTo>
                <a:lnTo>
                  <a:pt x="1870948" y="69865"/>
                </a:lnTo>
                <a:lnTo>
                  <a:pt x="1909079" y="85615"/>
                </a:lnTo>
                <a:lnTo>
                  <a:pt x="1921509" y="119888"/>
                </a:lnTo>
                <a:lnTo>
                  <a:pt x="1920224" y="136582"/>
                </a:lnTo>
                <a:lnTo>
                  <a:pt x="1889148" y="174283"/>
                </a:lnTo>
                <a:lnTo>
                  <a:pt x="1835784" y="181356"/>
                </a:lnTo>
                <a:lnTo>
                  <a:pt x="1976722" y="181356"/>
                </a:lnTo>
                <a:lnTo>
                  <a:pt x="1983456" y="170441"/>
                </a:lnTo>
                <a:lnTo>
                  <a:pt x="1990042" y="154654"/>
                </a:lnTo>
                <a:lnTo>
                  <a:pt x="1993985" y="138056"/>
                </a:lnTo>
                <a:lnTo>
                  <a:pt x="1995296" y="120650"/>
                </a:lnTo>
                <a:lnTo>
                  <a:pt x="1989200" y="78192"/>
                </a:lnTo>
                <a:lnTo>
                  <a:pt x="1982965" y="66929"/>
                </a:lnTo>
                <a:close/>
              </a:path>
              <a:path w="2329179" h="414019">
                <a:moveTo>
                  <a:pt x="2328798" y="6858"/>
                </a:moveTo>
                <a:lnTo>
                  <a:pt x="2073401" y="6858"/>
                </a:lnTo>
                <a:lnTo>
                  <a:pt x="2073401" y="406908"/>
                </a:lnTo>
                <a:lnTo>
                  <a:pt x="2325750" y="406908"/>
                </a:lnTo>
                <a:lnTo>
                  <a:pt x="2325750" y="343789"/>
                </a:lnTo>
                <a:lnTo>
                  <a:pt x="2144395" y="343789"/>
                </a:lnTo>
                <a:lnTo>
                  <a:pt x="2144395" y="223901"/>
                </a:lnTo>
                <a:lnTo>
                  <a:pt x="2276601" y="223901"/>
                </a:lnTo>
                <a:lnTo>
                  <a:pt x="2276601" y="163576"/>
                </a:lnTo>
                <a:lnTo>
                  <a:pt x="2144395" y="163576"/>
                </a:lnTo>
                <a:lnTo>
                  <a:pt x="2144395" y="69850"/>
                </a:lnTo>
                <a:lnTo>
                  <a:pt x="2328798" y="69850"/>
                </a:lnTo>
                <a:lnTo>
                  <a:pt x="2328798" y="6858"/>
                </a:lnTo>
                <a:close/>
              </a:path>
              <a:path w="2329179" h="414019">
                <a:moveTo>
                  <a:pt x="1423543" y="6858"/>
                </a:moveTo>
                <a:lnTo>
                  <a:pt x="1352549" y="6858"/>
                </a:lnTo>
                <a:lnTo>
                  <a:pt x="1352569" y="282067"/>
                </a:lnTo>
                <a:lnTo>
                  <a:pt x="1361995" y="338089"/>
                </a:lnTo>
                <a:lnTo>
                  <a:pt x="1390395" y="379603"/>
                </a:lnTo>
                <a:lnTo>
                  <a:pt x="1436116" y="405209"/>
                </a:lnTo>
                <a:lnTo>
                  <a:pt x="1497837" y="413766"/>
                </a:lnTo>
                <a:lnTo>
                  <a:pt x="1530675" y="411577"/>
                </a:lnTo>
                <a:lnTo>
                  <a:pt x="1585920" y="394102"/>
                </a:lnTo>
                <a:lnTo>
                  <a:pt x="1626423" y="359648"/>
                </a:lnTo>
                <a:lnTo>
                  <a:pt x="1631594" y="350647"/>
                </a:lnTo>
                <a:lnTo>
                  <a:pt x="1497330" y="350647"/>
                </a:lnTo>
                <a:lnTo>
                  <a:pt x="1481018" y="349384"/>
                </a:lnTo>
                <a:lnTo>
                  <a:pt x="1443228" y="330454"/>
                </a:lnTo>
                <a:lnTo>
                  <a:pt x="1424779" y="293360"/>
                </a:lnTo>
                <a:lnTo>
                  <a:pt x="1423543" y="278003"/>
                </a:lnTo>
                <a:lnTo>
                  <a:pt x="1423543" y="6858"/>
                </a:lnTo>
                <a:close/>
              </a:path>
              <a:path w="2329179" h="414019">
                <a:moveTo>
                  <a:pt x="1649730" y="6858"/>
                </a:moveTo>
                <a:lnTo>
                  <a:pt x="1578736" y="6858"/>
                </a:lnTo>
                <a:lnTo>
                  <a:pt x="1578621" y="278003"/>
                </a:lnTo>
                <a:lnTo>
                  <a:pt x="1577383" y="292919"/>
                </a:lnTo>
                <a:lnTo>
                  <a:pt x="1557273" y="330835"/>
                </a:lnTo>
                <a:lnTo>
                  <a:pt x="1515500" y="349408"/>
                </a:lnTo>
                <a:lnTo>
                  <a:pt x="1497330" y="350647"/>
                </a:lnTo>
                <a:lnTo>
                  <a:pt x="1631594" y="350647"/>
                </a:lnTo>
                <a:lnTo>
                  <a:pt x="1639363" y="337121"/>
                </a:lnTo>
                <a:lnTo>
                  <a:pt x="1647136" y="311261"/>
                </a:lnTo>
                <a:lnTo>
                  <a:pt x="1649730" y="282067"/>
                </a:lnTo>
                <a:lnTo>
                  <a:pt x="1649730" y="6858"/>
                </a:lnTo>
                <a:close/>
              </a:path>
              <a:path w="2329179" h="414019">
                <a:moveTo>
                  <a:pt x="812419" y="6858"/>
                </a:moveTo>
                <a:lnTo>
                  <a:pt x="741425" y="6858"/>
                </a:lnTo>
                <a:lnTo>
                  <a:pt x="741425" y="406908"/>
                </a:lnTo>
                <a:lnTo>
                  <a:pt x="993267" y="406908"/>
                </a:lnTo>
                <a:lnTo>
                  <a:pt x="993267" y="343789"/>
                </a:lnTo>
                <a:lnTo>
                  <a:pt x="812419" y="343789"/>
                </a:lnTo>
                <a:lnTo>
                  <a:pt x="812419" y="6858"/>
                </a:lnTo>
                <a:close/>
              </a:path>
              <a:path w="2329179" h="414019">
                <a:moveTo>
                  <a:pt x="1172463" y="69850"/>
                </a:moveTo>
                <a:lnTo>
                  <a:pt x="1101470" y="69850"/>
                </a:lnTo>
                <a:lnTo>
                  <a:pt x="1101470" y="406908"/>
                </a:lnTo>
                <a:lnTo>
                  <a:pt x="1172463" y="406908"/>
                </a:lnTo>
                <a:lnTo>
                  <a:pt x="1172463" y="69850"/>
                </a:lnTo>
                <a:close/>
              </a:path>
              <a:path w="2329179" h="414019">
                <a:moveTo>
                  <a:pt x="1305433" y="6858"/>
                </a:moveTo>
                <a:lnTo>
                  <a:pt x="974217" y="6858"/>
                </a:lnTo>
                <a:lnTo>
                  <a:pt x="974217" y="69850"/>
                </a:lnTo>
                <a:lnTo>
                  <a:pt x="1305433" y="69850"/>
                </a:lnTo>
                <a:lnTo>
                  <a:pt x="1305433" y="6858"/>
                </a:lnTo>
                <a:close/>
              </a:path>
              <a:path w="2329179" h="414019">
                <a:moveTo>
                  <a:pt x="432943" y="6858"/>
                </a:moveTo>
                <a:lnTo>
                  <a:pt x="361949" y="6858"/>
                </a:lnTo>
                <a:lnTo>
                  <a:pt x="361969" y="282067"/>
                </a:lnTo>
                <a:lnTo>
                  <a:pt x="371395" y="338089"/>
                </a:lnTo>
                <a:lnTo>
                  <a:pt x="399795" y="379603"/>
                </a:lnTo>
                <a:lnTo>
                  <a:pt x="445516" y="405209"/>
                </a:lnTo>
                <a:lnTo>
                  <a:pt x="507237" y="413766"/>
                </a:lnTo>
                <a:lnTo>
                  <a:pt x="540075" y="411577"/>
                </a:lnTo>
                <a:lnTo>
                  <a:pt x="595320" y="394102"/>
                </a:lnTo>
                <a:lnTo>
                  <a:pt x="635823" y="359648"/>
                </a:lnTo>
                <a:lnTo>
                  <a:pt x="640994" y="350647"/>
                </a:lnTo>
                <a:lnTo>
                  <a:pt x="506730" y="350647"/>
                </a:lnTo>
                <a:lnTo>
                  <a:pt x="490418" y="349384"/>
                </a:lnTo>
                <a:lnTo>
                  <a:pt x="452628" y="330454"/>
                </a:lnTo>
                <a:lnTo>
                  <a:pt x="434179" y="293360"/>
                </a:lnTo>
                <a:lnTo>
                  <a:pt x="432943" y="278003"/>
                </a:lnTo>
                <a:lnTo>
                  <a:pt x="432943" y="6858"/>
                </a:lnTo>
                <a:close/>
              </a:path>
              <a:path w="2329179" h="414019">
                <a:moveTo>
                  <a:pt x="659130" y="6858"/>
                </a:moveTo>
                <a:lnTo>
                  <a:pt x="588136" y="6858"/>
                </a:lnTo>
                <a:lnTo>
                  <a:pt x="588021" y="278003"/>
                </a:lnTo>
                <a:lnTo>
                  <a:pt x="586783" y="292919"/>
                </a:lnTo>
                <a:lnTo>
                  <a:pt x="566673" y="330835"/>
                </a:lnTo>
                <a:lnTo>
                  <a:pt x="524900" y="349408"/>
                </a:lnTo>
                <a:lnTo>
                  <a:pt x="506730" y="350647"/>
                </a:lnTo>
                <a:lnTo>
                  <a:pt x="640994" y="350647"/>
                </a:lnTo>
                <a:lnTo>
                  <a:pt x="648763" y="337121"/>
                </a:lnTo>
                <a:lnTo>
                  <a:pt x="656536" y="311261"/>
                </a:lnTo>
                <a:lnTo>
                  <a:pt x="659130" y="282067"/>
                </a:lnTo>
                <a:lnTo>
                  <a:pt x="659130" y="6858"/>
                </a:lnTo>
                <a:close/>
              </a:path>
              <a:path w="2329179" h="414019">
                <a:moveTo>
                  <a:pt x="183133" y="0"/>
                </a:moveTo>
                <a:lnTo>
                  <a:pt x="144821" y="3736"/>
                </a:lnTo>
                <a:lnTo>
                  <a:pt x="78960" y="33593"/>
                </a:lnTo>
                <a:lnTo>
                  <a:pt x="28932" y="91334"/>
                </a:lnTo>
                <a:lnTo>
                  <a:pt x="12858" y="126634"/>
                </a:lnTo>
                <a:lnTo>
                  <a:pt x="3214" y="165578"/>
                </a:lnTo>
                <a:lnTo>
                  <a:pt x="0" y="208153"/>
                </a:lnTo>
                <a:lnTo>
                  <a:pt x="2885" y="253275"/>
                </a:lnTo>
                <a:lnTo>
                  <a:pt x="11556" y="293385"/>
                </a:lnTo>
                <a:lnTo>
                  <a:pt x="46354" y="358521"/>
                </a:lnTo>
                <a:lnTo>
                  <a:pt x="102171" y="399954"/>
                </a:lnTo>
                <a:lnTo>
                  <a:pt x="176656" y="413766"/>
                </a:lnTo>
                <a:lnTo>
                  <a:pt x="216042" y="410882"/>
                </a:lnTo>
                <a:lnTo>
                  <a:pt x="250380" y="402224"/>
                </a:lnTo>
                <a:lnTo>
                  <a:pt x="279669" y="387780"/>
                </a:lnTo>
                <a:lnTo>
                  <a:pt x="303910" y="367538"/>
                </a:lnTo>
                <a:lnTo>
                  <a:pt x="294173" y="350647"/>
                </a:lnTo>
                <a:lnTo>
                  <a:pt x="182371" y="350647"/>
                </a:lnTo>
                <a:lnTo>
                  <a:pt x="158918" y="348289"/>
                </a:lnTo>
                <a:lnTo>
                  <a:pt x="119346" y="329430"/>
                </a:lnTo>
                <a:lnTo>
                  <a:pt x="90322" y="292423"/>
                </a:lnTo>
                <a:lnTo>
                  <a:pt x="75515" y="241508"/>
                </a:lnTo>
                <a:lnTo>
                  <a:pt x="73659" y="211074"/>
                </a:lnTo>
                <a:lnTo>
                  <a:pt x="75660" y="180377"/>
                </a:lnTo>
                <a:lnTo>
                  <a:pt x="91662" y="127367"/>
                </a:lnTo>
                <a:lnTo>
                  <a:pt x="122713" y="86693"/>
                </a:lnTo>
                <a:lnTo>
                  <a:pt x="163671" y="65738"/>
                </a:lnTo>
                <a:lnTo>
                  <a:pt x="187578" y="63119"/>
                </a:lnTo>
                <a:lnTo>
                  <a:pt x="275830" y="63119"/>
                </a:lnTo>
                <a:lnTo>
                  <a:pt x="293243" y="28067"/>
                </a:lnTo>
                <a:lnTo>
                  <a:pt x="270930" y="15805"/>
                </a:lnTo>
                <a:lnTo>
                  <a:pt x="245141" y="7032"/>
                </a:lnTo>
                <a:lnTo>
                  <a:pt x="215876" y="1760"/>
                </a:lnTo>
                <a:lnTo>
                  <a:pt x="183133" y="0"/>
                </a:lnTo>
                <a:close/>
              </a:path>
              <a:path w="2329179" h="414019">
                <a:moveTo>
                  <a:pt x="270890" y="310261"/>
                </a:moveTo>
                <a:lnTo>
                  <a:pt x="253363" y="327929"/>
                </a:lnTo>
                <a:lnTo>
                  <a:pt x="232775" y="340550"/>
                </a:lnTo>
                <a:lnTo>
                  <a:pt x="209115" y="348122"/>
                </a:lnTo>
                <a:lnTo>
                  <a:pt x="182371" y="350647"/>
                </a:lnTo>
                <a:lnTo>
                  <a:pt x="294173" y="350647"/>
                </a:lnTo>
                <a:lnTo>
                  <a:pt x="270890" y="310261"/>
                </a:lnTo>
                <a:close/>
              </a:path>
              <a:path w="2329179" h="414019">
                <a:moveTo>
                  <a:pt x="275830" y="63119"/>
                </a:moveTo>
                <a:lnTo>
                  <a:pt x="187578" y="63119"/>
                </a:lnTo>
                <a:lnTo>
                  <a:pt x="212133" y="64597"/>
                </a:lnTo>
                <a:lnTo>
                  <a:pt x="233044" y="69040"/>
                </a:lnTo>
                <a:lnTo>
                  <a:pt x="250336" y="76459"/>
                </a:lnTo>
                <a:lnTo>
                  <a:pt x="264032" y="86868"/>
                </a:lnTo>
                <a:lnTo>
                  <a:pt x="275830" y="63119"/>
                </a:lnTo>
                <a:close/>
              </a:path>
            </a:pathLst>
          </a:custGeom>
          <a:solidFill>
            <a:srgbClr val="B13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1097" y="848741"/>
            <a:ext cx="133985" cy="132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97830" y="797813"/>
            <a:ext cx="255904" cy="400050"/>
          </a:xfrm>
          <a:custGeom>
            <a:avLst/>
            <a:gdLst/>
            <a:ahLst/>
            <a:cxnLst/>
            <a:rect l="l" t="t" r="r" b="b"/>
            <a:pathLst>
              <a:path w="255904" h="400050">
                <a:moveTo>
                  <a:pt x="0" y="0"/>
                </a:moveTo>
                <a:lnTo>
                  <a:pt x="255397" y="0"/>
                </a:lnTo>
                <a:lnTo>
                  <a:pt x="255397" y="62991"/>
                </a:lnTo>
                <a:lnTo>
                  <a:pt x="70993" y="62991"/>
                </a:lnTo>
                <a:lnTo>
                  <a:pt x="70993" y="156718"/>
                </a:lnTo>
                <a:lnTo>
                  <a:pt x="203200" y="156718"/>
                </a:lnTo>
                <a:lnTo>
                  <a:pt x="203200" y="217043"/>
                </a:lnTo>
                <a:lnTo>
                  <a:pt x="70993" y="217043"/>
                </a:lnTo>
                <a:lnTo>
                  <a:pt x="70993" y="336931"/>
                </a:lnTo>
                <a:lnTo>
                  <a:pt x="252349" y="336931"/>
                </a:lnTo>
                <a:lnTo>
                  <a:pt x="252349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76978" y="797813"/>
            <a:ext cx="297180" cy="407034"/>
          </a:xfrm>
          <a:custGeom>
            <a:avLst/>
            <a:gdLst/>
            <a:ahLst/>
            <a:cxnLst/>
            <a:rect l="l" t="t" r="r" b="b"/>
            <a:pathLst>
              <a:path w="297179" h="407034">
                <a:moveTo>
                  <a:pt x="0" y="0"/>
                </a:moveTo>
                <a:lnTo>
                  <a:pt x="70993" y="0"/>
                </a:lnTo>
                <a:lnTo>
                  <a:pt x="70993" y="271145"/>
                </a:lnTo>
                <a:lnTo>
                  <a:pt x="72229" y="286502"/>
                </a:lnTo>
                <a:lnTo>
                  <a:pt x="90678" y="323596"/>
                </a:lnTo>
                <a:lnTo>
                  <a:pt x="128468" y="342526"/>
                </a:lnTo>
                <a:lnTo>
                  <a:pt x="144780" y="343788"/>
                </a:lnTo>
                <a:lnTo>
                  <a:pt x="162950" y="342550"/>
                </a:lnTo>
                <a:lnTo>
                  <a:pt x="204724" y="323976"/>
                </a:lnTo>
                <a:lnTo>
                  <a:pt x="224833" y="286061"/>
                </a:lnTo>
                <a:lnTo>
                  <a:pt x="226187" y="269748"/>
                </a:lnTo>
                <a:lnTo>
                  <a:pt x="226187" y="0"/>
                </a:lnTo>
                <a:lnTo>
                  <a:pt x="297180" y="0"/>
                </a:lnTo>
                <a:lnTo>
                  <a:pt x="297180" y="275209"/>
                </a:lnTo>
                <a:lnTo>
                  <a:pt x="294586" y="304403"/>
                </a:lnTo>
                <a:lnTo>
                  <a:pt x="273873" y="352790"/>
                </a:lnTo>
                <a:lnTo>
                  <a:pt x="233370" y="387244"/>
                </a:lnTo>
                <a:lnTo>
                  <a:pt x="178125" y="404719"/>
                </a:lnTo>
                <a:lnTo>
                  <a:pt x="145287" y="406908"/>
                </a:lnTo>
                <a:lnTo>
                  <a:pt x="112426" y="404766"/>
                </a:lnTo>
                <a:lnTo>
                  <a:pt x="58705" y="387673"/>
                </a:lnTo>
                <a:lnTo>
                  <a:pt x="21270" y="353839"/>
                </a:lnTo>
                <a:lnTo>
                  <a:pt x="2359" y="304932"/>
                </a:lnTo>
                <a:lnTo>
                  <a:pt x="0" y="274955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98646" y="797813"/>
            <a:ext cx="331470" cy="400050"/>
          </a:xfrm>
          <a:custGeom>
            <a:avLst/>
            <a:gdLst/>
            <a:ahLst/>
            <a:cxnLst/>
            <a:rect l="l" t="t" r="r" b="b"/>
            <a:pathLst>
              <a:path w="331470" h="400050">
                <a:moveTo>
                  <a:pt x="0" y="0"/>
                </a:moveTo>
                <a:lnTo>
                  <a:pt x="331215" y="0"/>
                </a:lnTo>
                <a:lnTo>
                  <a:pt x="331215" y="62991"/>
                </a:lnTo>
                <a:lnTo>
                  <a:pt x="198246" y="62991"/>
                </a:lnTo>
                <a:lnTo>
                  <a:pt x="198246" y="400050"/>
                </a:lnTo>
                <a:lnTo>
                  <a:pt x="127253" y="400050"/>
                </a:lnTo>
                <a:lnTo>
                  <a:pt x="127253" y="62991"/>
                </a:lnTo>
                <a:lnTo>
                  <a:pt x="0" y="62991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65854" y="797813"/>
            <a:ext cx="252095" cy="400050"/>
          </a:xfrm>
          <a:custGeom>
            <a:avLst/>
            <a:gdLst/>
            <a:ahLst/>
            <a:cxnLst/>
            <a:rect l="l" t="t" r="r" b="b"/>
            <a:pathLst>
              <a:path w="252095" h="400050">
                <a:moveTo>
                  <a:pt x="0" y="0"/>
                </a:moveTo>
                <a:lnTo>
                  <a:pt x="70993" y="0"/>
                </a:lnTo>
                <a:lnTo>
                  <a:pt x="70993" y="336931"/>
                </a:lnTo>
                <a:lnTo>
                  <a:pt x="251841" y="336931"/>
                </a:lnTo>
                <a:lnTo>
                  <a:pt x="251841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86378" y="797813"/>
            <a:ext cx="297180" cy="407034"/>
          </a:xfrm>
          <a:custGeom>
            <a:avLst/>
            <a:gdLst/>
            <a:ahLst/>
            <a:cxnLst/>
            <a:rect l="l" t="t" r="r" b="b"/>
            <a:pathLst>
              <a:path w="297179" h="407034">
                <a:moveTo>
                  <a:pt x="0" y="0"/>
                </a:moveTo>
                <a:lnTo>
                  <a:pt x="70993" y="0"/>
                </a:lnTo>
                <a:lnTo>
                  <a:pt x="70993" y="271145"/>
                </a:lnTo>
                <a:lnTo>
                  <a:pt x="72229" y="286502"/>
                </a:lnTo>
                <a:lnTo>
                  <a:pt x="90678" y="323596"/>
                </a:lnTo>
                <a:lnTo>
                  <a:pt x="128468" y="342526"/>
                </a:lnTo>
                <a:lnTo>
                  <a:pt x="144780" y="343788"/>
                </a:lnTo>
                <a:lnTo>
                  <a:pt x="162950" y="342550"/>
                </a:lnTo>
                <a:lnTo>
                  <a:pt x="204724" y="323976"/>
                </a:lnTo>
                <a:lnTo>
                  <a:pt x="224833" y="286061"/>
                </a:lnTo>
                <a:lnTo>
                  <a:pt x="226187" y="269748"/>
                </a:lnTo>
                <a:lnTo>
                  <a:pt x="226187" y="0"/>
                </a:lnTo>
                <a:lnTo>
                  <a:pt x="297180" y="0"/>
                </a:lnTo>
                <a:lnTo>
                  <a:pt x="297180" y="275209"/>
                </a:lnTo>
                <a:lnTo>
                  <a:pt x="294586" y="304403"/>
                </a:lnTo>
                <a:lnTo>
                  <a:pt x="273873" y="352790"/>
                </a:lnTo>
                <a:lnTo>
                  <a:pt x="233370" y="387244"/>
                </a:lnTo>
                <a:lnTo>
                  <a:pt x="178125" y="404719"/>
                </a:lnTo>
                <a:lnTo>
                  <a:pt x="145287" y="406908"/>
                </a:lnTo>
                <a:lnTo>
                  <a:pt x="112426" y="404766"/>
                </a:lnTo>
                <a:lnTo>
                  <a:pt x="58705" y="387673"/>
                </a:lnTo>
                <a:lnTo>
                  <a:pt x="21270" y="353839"/>
                </a:lnTo>
                <a:lnTo>
                  <a:pt x="2359" y="304932"/>
                </a:lnTo>
                <a:lnTo>
                  <a:pt x="0" y="274955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6454" y="793623"/>
            <a:ext cx="307975" cy="404495"/>
          </a:xfrm>
          <a:custGeom>
            <a:avLst/>
            <a:gdLst/>
            <a:ahLst/>
            <a:cxnLst/>
            <a:rect l="l" t="t" r="r" b="b"/>
            <a:pathLst>
              <a:path w="307975" h="404494">
                <a:moveTo>
                  <a:pt x="110871" y="0"/>
                </a:moveTo>
                <a:lnTo>
                  <a:pt x="165735" y="4723"/>
                </a:lnTo>
                <a:lnTo>
                  <a:pt x="208407" y="18889"/>
                </a:lnTo>
                <a:lnTo>
                  <a:pt x="238887" y="42492"/>
                </a:lnTo>
                <a:lnTo>
                  <a:pt x="263271" y="117982"/>
                </a:lnTo>
                <a:lnTo>
                  <a:pt x="261959" y="135389"/>
                </a:lnTo>
                <a:lnTo>
                  <a:pt x="242189" y="182752"/>
                </a:lnTo>
                <a:lnTo>
                  <a:pt x="204541" y="216935"/>
                </a:lnTo>
                <a:lnTo>
                  <a:pt x="189230" y="224027"/>
                </a:lnTo>
                <a:lnTo>
                  <a:pt x="307467" y="404240"/>
                </a:lnTo>
                <a:lnTo>
                  <a:pt x="225552" y="404240"/>
                </a:lnTo>
                <a:lnTo>
                  <a:pt x="118745" y="239013"/>
                </a:lnTo>
                <a:lnTo>
                  <a:pt x="109934" y="238823"/>
                </a:lnTo>
                <a:lnTo>
                  <a:pt x="99504" y="238442"/>
                </a:lnTo>
                <a:lnTo>
                  <a:pt x="87455" y="237871"/>
                </a:lnTo>
                <a:lnTo>
                  <a:pt x="73787" y="237109"/>
                </a:lnTo>
                <a:lnTo>
                  <a:pt x="73787" y="404240"/>
                </a:lnTo>
                <a:lnTo>
                  <a:pt x="0" y="404240"/>
                </a:lnTo>
                <a:lnTo>
                  <a:pt x="0" y="4190"/>
                </a:lnTo>
                <a:lnTo>
                  <a:pt x="5167" y="4052"/>
                </a:lnTo>
                <a:lnTo>
                  <a:pt x="14573" y="3651"/>
                </a:lnTo>
                <a:lnTo>
                  <a:pt x="28217" y="3012"/>
                </a:lnTo>
                <a:lnTo>
                  <a:pt x="46100" y="2159"/>
                </a:lnTo>
                <a:lnTo>
                  <a:pt x="65222" y="1232"/>
                </a:lnTo>
                <a:lnTo>
                  <a:pt x="82391" y="555"/>
                </a:lnTo>
                <a:lnTo>
                  <a:pt x="97607" y="140"/>
                </a:lnTo>
                <a:lnTo>
                  <a:pt x="110871" y="0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4429" y="790955"/>
            <a:ext cx="304165" cy="414020"/>
          </a:xfrm>
          <a:custGeom>
            <a:avLst/>
            <a:gdLst/>
            <a:ahLst/>
            <a:cxnLst/>
            <a:rect l="l" t="t" r="r" b="b"/>
            <a:pathLst>
              <a:path w="304164" h="414019">
                <a:moveTo>
                  <a:pt x="183133" y="0"/>
                </a:moveTo>
                <a:lnTo>
                  <a:pt x="215876" y="1760"/>
                </a:lnTo>
                <a:lnTo>
                  <a:pt x="245141" y="7032"/>
                </a:lnTo>
                <a:lnTo>
                  <a:pt x="270930" y="15805"/>
                </a:lnTo>
                <a:lnTo>
                  <a:pt x="293243" y="28067"/>
                </a:lnTo>
                <a:lnTo>
                  <a:pt x="264032" y="86868"/>
                </a:lnTo>
                <a:lnTo>
                  <a:pt x="250336" y="76459"/>
                </a:lnTo>
                <a:lnTo>
                  <a:pt x="233044" y="69040"/>
                </a:lnTo>
                <a:lnTo>
                  <a:pt x="212133" y="64597"/>
                </a:lnTo>
                <a:lnTo>
                  <a:pt x="187578" y="63119"/>
                </a:lnTo>
                <a:lnTo>
                  <a:pt x="163671" y="65738"/>
                </a:lnTo>
                <a:lnTo>
                  <a:pt x="122713" y="86693"/>
                </a:lnTo>
                <a:lnTo>
                  <a:pt x="91662" y="127367"/>
                </a:lnTo>
                <a:lnTo>
                  <a:pt x="75660" y="180377"/>
                </a:lnTo>
                <a:lnTo>
                  <a:pt x="73659" y="211074"/>
                </a:lnTo>
                <a:lnTo>
                  <a:pt x="75515" y="241508"/>
                </a:lnTo>
                <a:lnTo>
                  <a:pt x="90322" y="292423"/>
                </a:lnTo>
                <a:lnTo>
                  <a:pt x="119346" y="329430"/>
                </a:lnTo>
                <a:lnTo>
                  <a:pt x="158918" y="348289"/>
                </a:lnTo>
                <a:lnTo>
                  <a:pt x="182371" y="350647"/>
                </a:lnTo>
                <a:lnTo>
                  <a:pt x="209115" y="348122"/>
                </a:lnTo>
                <a:lnTo>
                  <a:pt x="232775" y="340550"/>
                </a:lnTo>
                <a:lnTo>
                  <a:pt x="253363" y="327929"/>
                </a:lnTo>
                <a:lnTo>
                  <a:pt x="270890" y="310261"/>
                </a:lnTo>
                <a:lnTo>
                  <a:pt x="303910" y="367538"/>
                </a:lnTo>
                <a:lnTo>
                  <a:pt x="279669" y="387780"/>
                </a:lnTo>
                <a:lnTo>
                  <a:pt x="250380" y="402224"/>
                </a:lnTo>
                <a:lnTo>
                  <a:pt x="216042" y="410882"/>
                </a:lnTo>
                <a:lnTo>
                  <a:pt x="176656" y="413766"/>
                </a:lnTo>
                <a:lnTo>
                  <a:pt x="137080" y="410313"/>
                </a:lnTo>
                <a:lnTo>
                  <a:pt x="71929" y="382690"/>
                </a:lnTo>
                <a:lnTo>
                  <a:pt x="26038" y="328471"/>
                </a:lnTo>
                <a:lnTo>
                  <a:pt x="2885" y="253275"/>
                </a:lnTo>
                <a:lnTo>
                  <a:pt x="0" y="208153"/>
                </a:lnTo>
                <a:lnTo>
                  <a:pt x="3214" y="165578"/>
                </a:lnTo>
                <a:lnTo>
                  <a:pt x="12858" y="126634"/>
                </a:lnTo>
                <a:lnTo>
                  <a:pt x="28932" y="91334"/>
                </a:lnTo>
                <a:lnTo>
                  <a:pt x="51434" y="59690"/>
                </a:lnTo>
                <a:lnTo>
                  <a:pt x="110093" y="14938"/>
                </a:lnTo>
                <a:lnTo>
                  <a:pt x="144821" y="3736"/>
                </a:lnTo>
                <a:lnTo>
                  <a:pt x="183133" y="0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14345" y="1423847"/>
            <a:ext cx="760118" cy="497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51960" y="1461261"/>
            <a:ext cx="676275" cy="414020"/>
          </a:xfrm>
          <a:custGeom>
            <a:avLst/>
            <a:gdLst/>
            <a:ahLst/>
            <a:cxnLst/>
            <a:rect l="l" t="t" r="r" b="b"/>
            <a:pathLst>
              <a:path w="676275" h="414019">
                <a:moveTo>
                  <a:pt x="171958" y="0"/>
                </a:moveTo>
                <a:lnTo>
                  <a:pt x="101488" y="14763"/>
                </a:lnTo>
                <a:lnTo>
                  <a:pt x="46736" y="59054"/>
                </a:lnTo>
                <a:lnTo>
                  <a:pt x="11652" y="124809"/>
                </a:lnTo>
                <a:lnTo>
                  <a:pt x="2909" y="162603"/>
                </a:lnTo>
                <a:lnTo>
                  <a:pt x="0" y="203708"/>
                </a:lnTo>
                <a:lnTo>
                  <a:pt x="2670" y="249977"/>
                </a:lnTo>
                <a:lnTo>
                  <a:pt x="10699" y="291068"/>
                </a:lnTo>
                <a:lnTo>
                  <a:pt x="24110" y="326991"/>
                </a:lnTo>
                <a:lnTo>
                  <a:pt x="66788" y="382355"/>
                </a:lnTo>
                <a:lnTo>
                  <a:pt x="128561" y="410497"/>
                </a:lnTo>
                <a:lnTo>
                  <a:pt x="166497" y="414020"/>
                </a:lnTo>
                <a:lnTo>
                  <a:pt x="207831" y="410469"/>
                </a:lnTo>
                <a:lnTo>
                  <a:pt x="244189" y="399811"/>
                </a:lnTo>
                <a:lnTo>
                  <a:pt x="275546" y="382033"/>
                </a:lnTo>
                <a:lnTo>
                  <a:pt x="301878" y="357124"/>
                </a:lnTo>
                <a:lnTo>
                  <a:pt x="306077" y="350900"/>
                </a:lnTo>
                <a:lnTo>
                  <a:pt x="166497" y="350900"/>
                </a:lnTo>
                <a:lnTo>
                  <a:pt x="145182" y="348495"/>
                </a:lnTo>
                <a:lnTo>
                  <a:pt x="110650" y="329255"/>
                </a:lnTo>
                <a:lnTo>
                  <a:pt x="87000" y="291183"/>
                </a:lnTo>
                <a:lnTo>
                  <a:pt x="75138" y="236803"/>
                </a:lnTo>
                <a:lnTo>
                  <a:pt x="73660" y="203708"/>
                </a:lnTo>
                <a:lnTo>
                  <a:pt x="75253" y="173136"/>
                </a:lnTo>
                <a:lnTo>
                  <a:pt x="87965" y="121804"/>
                </a:lnTo>
                <a:lnTo>
                  <a:pt x="113129" y="84496"/>
                </a:lnTo>
                <a:lnTo>
                  <a:pt x="149602" y="65498"/>
                </a:lnTo>
                <a:lnTo>
                  <a:pt x="171958" y="63118"/>
                </a:lnTo>
                <a:lnTo>
                  <a:pt x="310440" y="63118"/>
                </a:lnTo>
                <a:lnTo>
                  <a:pt x="303911" y="53466"/>
                </a:lnTo>
                <a:lnTo>
                  <a:pt x="278578" y="30057"/>
                </a:lnTo>
                <a:lnTo>
                  <a:pt x="248126" y="13350"/>
                </a:lnTo>
                <a:lnTo>
                  <a:pt x="212578" y="3335"/>
                </a:lnTo>
                <a:lnTo>
                  <a:pt x="171958" y="0"/>
                </a:lnTo>
                <a:close/>
              </a:path>
              <a:path w="676275" h="414019">
                <a:moveTo>
                  <a:pt x="310440" y="63118"/>
                </a:moveTo>
                <a:lnTo>
                  <a:pt x="171958" y="63118"/>
                </a:lnTo>
                <a:lnTo>
                  <a:pt x="217370" y="71905"/>
                </a:lnTo>
                <a:lnTo>
                  <a:pt x="249793" y="98266"/>
                </a:lnTo>
                <a:lnTo>
                  <a:pt x="269238" y="142200"/>
                </a:lnTo>
                <a:lnTo>
                  <a:pt x="275716" y="203708"/>
                </a:lnTo>
                <a:lnTo>
                  <a:pt x="273976" y="237476"/>
                </a:lnTo>
                <a:lnTo>
                  <a:pt x="260018" y="292201"/>
                </a:lnTo>
                <a:lnTo>
                  <a:pt x="232201" y="329684"/>
                </a:lnTo>
                <a:lnTo>
                  <a:pt x="191573" y="348543"/>
                </a:lnTo>
                <a:lnTo>
                  <a:pt x="166497" y="350900"/>
                </a:lnTo>
                <a:lnTo>
                  <a:pt x="306077" y="350900"/>
                </a:lnTo>
                <a:lnTo>
                  <a:pt x="322714" y="326241"/>
                </a:lnTo>
                <a:lnTo>
                  <a:pt x="337597" y="290369"/>
                </a:lnTo>
                <a:lnTo>
                  <a:pt x="346527" y="249521"/>
                </a:lnTo>
                <a:lnTo>
                  <a:pt x="349503" y="203708"/>
                </a:lnTo>
                <a:lnTo>
                  <a:pt x="346648" y="158033"/>
                </a:lnTo>
                <a:lnTo>
                  <a:pt x="338089" y="117776"/>
                </a:lnTo>
                <a:lnTo>
                  <a:pt x="323840" y="82925"/>
                </a:lnTo>
                <a:lnTo>
                  <a:pt x="310440" y="63118"/>
                </a:lnTo>
                <a:close/>
              </a:path>
              <a:path w="676275" h="414019">
                <a:moveTo>
                  <a:pt x="675766" y="7112"/>
                </a:moveTo>
                <a:lnTo>
                  <a:pt x="412241" y="7112"/>
                </a:lnTo>
                <a:lnTo>
                  <a:pt x="412241" y="407162"/>
                </a:lnTo>
                <a:lnTo>
                  <a:pt x="483235" y="407162"/>
                </a:lnTo>
                <a:lnTo>
                  <a:pt x="483235" y="224154"/>
                </a:lnTo>
                <a:lnTo>
                  <a:pt x="623951" y="224154"/>
                </a:lnTo>
                <a:lnTo>
                  <a:pt x="623951" y="163829"/>
                </a:lnTo>
                <a:lnTo>
                  <a:pt x="483235" y="163829"/>
                </a:lnTo>
                <a:lnTo>
                  <a:pt x="483235" y="70103"/>
                </a:lnTo>
                <a:lnTo>
                  <a:pt x="675766" y="70103"/>
                </a:lnTo>
                <a:lnTo>
                  <a:pt x="675766" y="7112"/>
                </a:lnTo>
                <a:close/>
              </a:path>
            </a:pathLst>
          </a:custGeom>
          <a:solidFill>
            <a:srgbClr val="B13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25621" y="1524380"/>
            <a:ext cx="202565" cy="288290"/>
          </a:xfrm>
          <a:custGeom>
            <a:avLst/>
            <a:gdLst/>
            <a:ahLst/>
            <a:cxnLst/>
            <a:rect l="l" t="t" r="r" b="b"/>
            <a:pathLst>
              <a:path w="202564" h="288289">
                <a:moveTo>
                  <a:pt x="98298" y="0"/>
                </a:moveTo>
                <a:lnTo>
                  <a:pt x="56324" y="9509"/>
                </a:lnTo>
                <a:lnTo>
                  <a:pt x="25400" y="37973"/>
                </a:lnTo>
                <a:lnTo>
                  <a:pt x="6365" y="82708"/>
                </a:lnTo>
                <a:lnTo>
                  <a:pt x="0" y="140589"/>
                </a:lnTo>
                <a:lnTo>
                  <a:pt x="1478" y="173684"/>
                </a:lnTo>
                <a:lnTo>
                  <a:pt x="13340" y="228064"/>
                </a:lnTo>
                <a:lnTo>
                  <a:pt x="36990" y="266136"/>
                </a:lnTo>
                <a:lnTo>
                  <a:pt x="71522" y="285376"/>
                </a:lnTo>
                <a:lnTo>
                  <a:pt x="92837" y="287782"/>
                </a:lnTo>
                <a:lnTo>
                  <a:pt x="117913" y="285424"/>
                </a:lnTo>
                <a:lnTo>
                  <a:pt x="158541" y="266565"/>
                </a:lnTo>
                <a:lnTo>
                  <a:pt x="186358" y="229082"/>
                </a:lnTo>
                <a:lnTo>
                  <a:pt x="200316" y="174357"/>
                </a:lnTo>
                <a:lnTo>
                  <a:pt x="202056" y="140589"/>
                </a:lnTo>
                <a:lnTo>
                  <a:pt x="195578" y="79081"/>
                </a:lnTo>
                <a:lnTo>
                  <a:pt x="176133" y="35147"/>
                </a:lnTo>
                <a:lnTo>
                  <a:pt x="143710" y="8786"/>
                </a:lnTo>
                <a:lnTo>
                  <a:pt x="98298" y="0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4203" y="1468374"/>
            <a:ext cx="263525" cy="400050"/>
          </a:xfrm>
          <a:custGeom>
            <a:avLst/>
            <a:gdLst/>
            <a:ahLst/>
            <a:cxnLst/>
            <a:rect l="l" t="t" r="r" b="b"/>
            <a:pathLst>
              <a:path w="263525" h="400050">
                <a:moveTo>
                  <a:pt x="0" y="0"/>
                </a:moveTo>
                <a:lnTo>
                  <a:pt x="263525" y="0"/>
                </a:lnTo>
                <a:lnTo>
                  <a:pt x="263525" y="62991"/>
                </a:lnTo>
                <a:lnTo>
                  <a:pt x="70993" y="62991"/>
                </a:lnTo>
                <a:lnTo>
                  <a:pt x="70993" y="156717"/>
                </a:lnTo>
                <a:lnTo>
                  <a:pt x="211709" y="156717"/>
                </a:lnTo>
                <a:lnTo>
                  <a:pt x="211709" y="217042"/>
                </a:lnTo>
                <a:lnTo>
                  <a:pt x="70993" y="217042"/>
                </a:lnTo>
                <a:lnTo>
                  <a:pt x="7099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51960" y="1461261"/>
            <a:ext cx="349885" cy="414020"/>
          </a:xfrm>
          <a:custGeom>
            <a:avLst/>
            <a:gdLst/>
            <a:ahLst/>
            <a:cxnLst/>
            <a:rect l="l" t="t" r="r" b="b"/>
            <a:pathLst>
              <a:path w="349885" h="414019">
                <a:moveTo>
                  <a:pt x="171958" y="0"/>
                </a:moveTo>
                <a:lnTo>
                  <a:pt x="212578" y="3335"/>
                </a:lnTo>
                <a:lnTo>
                  <a:pt x="278578" y="30057"/>
                </a:lnTo>
                <a:lnTo>
                  <a:pt x="323840" y="82925"/>
                </a:lnTo>
                <a:lnTo>
                  <a:pt x="346648" y="158033"/>
                </a:lnTo>
                <a:lnTo>
                  <a:pt x="349503" y="203708"/>
                </a:lnTo>
                <a:lnTo>
                  <a:pt x="346527" y="249521"/>
                </a:lnTo>
                <a:lnTo>
                  <a:pt x="337597" y="290369"/>
                </a:lnTo>
                <a:lnTo>
                  <a:pt x="322714" y="326241"/>
                </a:lnTo>
                <a:lnTo>
                  <a:pt x="275546" y="382033"/>
                </a:lnTo>
                <a:lnTo>
                  <a:pt x="207831" y="410469"/>
                </a:lnTo>
                <a:lnTo>
                  <a:pt x="166497" y="414020"/>
                </a:lnTo>
                <a:lnTo>
                  <a:pt x="128561" y="410497"/>
                </a:lnTo>
                <a:lnTo>
                  <a:pt x="66788" y="382355"/>
                </a:lnTo>
                <a:lnTo>
                  <a:pt x="24110" y="326991"/>
                </a:lnTo>
                <a:lnTo>
                  <a:pt x="10699" y="291068"/>
                </a:lnTo>
                <a:lnTo>
                  <a:pt x="2670" y="249977"/>
                </a:lnTo>
                <a:lnTo>
                  <a:pt x="0" y="203708"/>
                </a:lnTo>
                <a:lnTo>
                  <a:pt x="2909" y="162603"/>
                </a:lnTo>
                <a:lnTo>
                  <a:pt x="11652" y="124809"/>
                </a:lnTo>
                <a:lnTo>
                  <a:pt x="46736" y="59054"/>
                </a:lnTo>
                <a:lnTo>
                  <a:pt x="101488" y="14763"/>
                </a:lnTo>
                <a:lnTo>
                  <a:pt x="171958" y="0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60600" y="2094407"/>
            <a:ext cx="4638295" cy="497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89048" y="2122932"/>
            <a:ext cx="4580763" cy="4320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24000" y="2782824"/>
            <a:ext cx="5334000" cy="35737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5252" y="1000125"/>
            <a:ext cx="3342640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2798" y="1057402"/>
            <a:ext cx="132968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9704" y="1057275"/>
            <a:ext cx="101726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2682" y="1053719"/>
            <a:ext cx="176275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8850" y="1053719"/>
            <a:ext cx="176275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96178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591" y="0"/>
                </a:lnTo>
                <a:lnTo>
                  <a:pt x="192786" y="208533"/>
                </a:lnTo>
                <a:lnTo>
                  <a:pt x="192786" y="0"/>
                </a:lnTo>
                <a:lnTo>
                  <a:pt x="251713" y="0"/>
                </a:lnTo>
                <a:lnTo>
                  <a:pt x="251713" y="350265"/>
                </a:lnTo>
                <a:lnTo>
                  <a:pt x="226695" y="350265"/>
                </a:lnTo>
                <a:lnTo>
                  <a:pt x="59055" y="131571"/>
                </a:lnTo>
                <a:lnTo>
                  <a:pt x="59055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3484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95952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196" y="54482"/>
                </a:lnTo>
                <a:lnTo>
                  <a:pt x="171196" y="345566"/>
                </a:lnTo>
                <a:lnTo>
                  <a:pt x="109855" y="345566"/>
                </a:lnTo>
                <a:lnTo>
                  <a:pt x="109855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03242" y="100622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410" y="247451"/>
                </a:lnTo>
                <a:lnTo>
                  <a:pt x="87643" y="287174"/>
                </a:lnTo>
                <a:lnTo>
                  <a:pt x="125095" y="296925"/>
                </a:lnTo>
                <a:lnTo>
                  <a:pt x="140761" y="295856"/>
                </a:lnTo>
                <a:lnTo>
                  <a:pt x="176784" y="279907"/>
                </a:lnTo>
                <a:lnTo>
                  <a:pt x="195326" y="233044"/>
                </a:lnTo>
                <a:lnTo>
                  <a:pt x="195326" y="0"/>
                </a:lnTo>
                <a:lnTo>
                  <a:pt x="256667" y="0"/>
                </a:lnTo>
                <a:lnTo>
                  <a:pt x="256667" y="237743"/>
                </a:lnTo>
                <a:lnTo>
                  <a:pt x="254430" y="262963"/>
                </a:lnTo>
                <a:lnTo>
                  <a:pt x="236575" y="304734"/>
                </a:lnTo>
                <a:lnTo>
                  <a:pt x="201594" y="334478"/>
                </a:lnTo>
                <a:lnTo>
                  <a:pt x="153918" y="349527"/>
                </a:lnTo>
                <a:lnTo>
                  <a:pt x="125603" y="351408"/>
                </a:lnTo>
                <a:lnTo>
                  <a:pt x="97220" y="349573"/>
                </a:lnTo>
                <a:lnTo>
                  <a:pt x="50790" y="334853"/>
                </a:lnTo>
                <a:lnTo>
                  <a:pt x="18430" y="305605"/>
                </a:lnTo>
                <a:lnTo>
                  <a:pt x="2047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0576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196" y="54482"/>
                </a:lnTo>
                <a:lnTo>
                  <a:pt x="171196" y="345566"/>
                </a:lnTo>
                <a:lnTo>
                  <a:pt x="109855" y="345566"/>
                </a:lnTo>
                <a:lnTo>
                  <a:pt x="109855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38095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591" y="0"/>
                </a:lnTo>
                <a:lnTo>
                  <a:pt x="192786" y="208533"/>
                </a:lnTo>
                <a:lnTo>
                  <a:pt x="192786" y="0"/>
                </a:lnTo>
                <a:lnTo>
                  <a:pt x="251713" y="0"/>
                </a:lnTo>
                <a:lnTo>
                  <a:pt x="251713" y="350265"/>
                </a:lnTo>
                <a:lnTo>
                  <a:pt x="226694" y="350265"/>
                </a:lnTo>
                <a:lnTo>
                  <a:pt x="59055" y="131571"/>
                </a:lnTo>
                <a:lnTo>
                  <a:pt x="59055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05252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92346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328" y="0"/>
                </a:moveTo>
                <a:lnTo>
                  <a:pt x="159956" y="11064"/>
                </a:lnTo>
                <a:lnTo>
                  <a:pt x="211962" y="44322"/>
                </a:lnTo>
                <a:lnTo>
                  <a:pt x="245173" y="95758"/>
                </a:lnTo>
                <a:lnTo>
                  <a:pt x="256286" y="161670"/>
                </a:lnTo>
                <a:lnTo>
                  <a:pt x="251291" y="218598"/>
                </a:lnTo>
                <a:lnTo>
                  <a:pt x="236314" y="265175"/>
                </a:lnTo>
                <a:lnTo>
                  <a:pt x="211359" y="301402"/>
                </a:lnTo>
                <a:lnTo>
                  <a:pt x="176435" y="327279"/>
                </a:lnTo>
                <a:lnTo>
                  <a:pt x="131549" y="342804"/>
                </a:lnTo>
                <a:lnTo>
                  <a:pt x="76707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85" y="1500"/>
                </a:lnTo>
                <a:lnTo>
                  <a:pt x="59785" y="666"/>
                </a:lnTo>
                <a:lnTo>
                  <a:pt x="79474" y="166"/>
                </a:lnTo>
                <a:lnTo>
                  <a:pt x="923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6839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8" y="0"/>
                </a:moveTo>
                <a:lnTo>
                  <a:pt x="153358" y="6359"/>
                </a:lnTo>
                <a:lnTo>
                  <a:pt x="194516" y="25447"/>
                </a:lnTo>
                <a:lnTo>
                  <a:pt x="219219" y="57275"/>
                </a:lnTo>
                <a:lnTo>
                  <a:pt x="227457" y="101854"/>
                </a:lnTo>
                <a:lnTo>
                  <a:pt x="226315" y="116855"/>
                </a:lnTo>
                <a:lnTo>
                  <a:pt x="209296" y="157861"/>
                </a:lnTo>
                <a:lnTo>
                  <a:pt x="176738" y="187328"/>
                </a:lnTo>
                <a:lnTo>
                  <a:pt x="163575" y="193421"/>
                </a:lnTo>
                <a:lnTo>
                  <a:pt x="265684" y="349123"/>
                </a:lnTo>
                <a:lnTo>
                  <a:pt x="194945" y="349123"/>
                </a:lnTo>
                <a:lnTo>
                  <a:pt x="102615" y="206375"/>
                </a:lnTo>
                <a:lnTo>
                  <a:pt x="94972" y="206206"/>
                </a:lnTo>
                <a:lnTo>
                  <a:pt x="85947" y="205882"/>
                </a:lnTo>
                <a:lnTo>
                  <a:pt x="75541" y="205392"/>
                </a:lnTo>
                <a:lnTo>
                  <a:pt x="63754" y="204724"/>
                </a:lnTo>
                <a:lnTo>
                  <a:pt x="63754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80" y="3438"/>
                </a:lnTo>
                <a:lnTo>
                  <a:pt x="12604" y="3095"/>
                </a:lnTo>
                <a:lnTo>
                  <a:pt x="24395" y="2538"/>
                </a:lnTo>
                <a:lnTo>
                  <a:pt x="39878" y="1777"/>
                </a:lnTo>
                <a:lnTo>
                  <a:pt x="56378" y="1017"/>
                </a:lnTo>
                <a:lnTo>
                  <a:pt x="71199" y="460"/>
                </a:lnTo>
                <a:lnTo>
                  <a:pt x="84329" y="117"/>
                </a:lnTo>
                <a:lnTo>
                  <a:pt x="957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14392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369" y="0"/>
                </a:moveTo>
                <a:lnTo>
                  <a:pt x="186588" y="1524"/>
                </a:lnTo>
                <a:lnTo>
                  <a:pt x="211820" y="6096"/>
                </a:lnTo>
                <a:lnTo>
                  <a:pt x="234074" y="13716"/>
                </a:lnTo>
                <a:lnTo>
                  <a:pt x="253365" y="24384"/>
                </a:lnTo>
                <a:lnTo>
                  <a:pt x="228092" y="75057"/>
                </a:lnTo>
                <a:lnTo>
                  <a:pt x="216308" y="66075"/>
                </a:lnTo>
                <a:lnTo>
                  <a:pt x="201358" y="59689"/>
                </a:lnTo>
                <a:lnTo>
                  <a:pt x="183264" y="55876"/>
                </a:lnTo>
                <a:lnTo>
                  <a:pt x="162052" y="54610"/>
                </a:lnTo>
                <a:lnTo>
                  <a:pt x="141479" y="56872"/>
                </a:lnTo>
                <a:lnTo>
                  <a:pt x="106098" y="74969"/>
                </a:lnTo>
                <a:lnTo>
                  <a:pt x="79238" y="110095"/>
                </a:lnTo>
                <a:lnTo>
                  <a:pt x="65470" y="155866"/>
                </a:lnTo>
                <a:lnTo>
                  <a:pt x="63754" y="182372"/>
                </a:lnTo>
                <a:lnTo>
                  <a:pt x="65349" y="208661"/>
                </a:lnTo>
                <a:lnTo>
                  <a:pt x="78112" y="252666"/>
                </a:lnTo>
                <a:lnTo>
                  <a:pt x="103189" y="284624"/>
                </a:lnTo>
                <a:lnTo>
                  <a:pt x="157607" y="302895"/>
                </a:lnTo>
                <a:lnTo>
                  <a:pt x="180679" y="300724"/>
                </a:lnTo>
                <a:lnTo>
                  <a:pt x="201120" y="294195"/>
                </a:lnTo>
                <a:lnTo>
                  <a:pt x="218918" y="283285"/>
                </a:lnTo>
                <a:lnTo>
                  <a:pt x="234061" y="267970"/>
                </a:lnTo>
                <a:lnTo>
                  <a:pt x="262636" y="317626"/>
                </a:lnTo>
                <a:lnTo>
                  <a:pt x="241682" y="335035"/>
                </a:lnTo>
                <a:lnTo>
                  <a:pt x="216360" y="347456"/>
                </a:lnTo>
                <a:lnTo>
                  <a:pt x="186680" y="354899"/>
                </a:lnTo>
                <a:lnTo>
                  <a:pt x="152654" y="357377"/>
                </a:lnTo>
                <a:lnTo>
                  <a:pt x="118481" y="354401"/>
                </a:lnTo>
                <a:lnTo>
                  <a:pt x="62231" y="330588"/>
                </a:lnTo>
                <a:lnTo>
                  <a:pt x="22609" y="283773"/>
                </a:lnTo>
                <a:lnTo>
                  <a:pt x="2520" y="218813"/>
                </a:lnTo>
                <a:lnTo>
                  <a:pt x="0" y="179832"/>
                </a:lnTo>
                <a:lnTo>
                  <a:pt x="2784" y="143037"/>
                </a:lnTo>
                <a:lnTo>
                  <a:pt x="25020" y="78926"/>
                </a:lnTo>
                <a:lnTo>
                  <a:pt x="68286" y="29039"/>
                </a:lnTo>
                <a:lnTo>
                  <a:pt x="125245" y="3234"/>
                </a:lnTo>
                <a:lnTo>
                  <a:pt x="15836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39816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717" y="0"/>
                </a:moveTo>
                <a:lnTo>
                  <a:pt x="214439" y="11541"/>
                </a:lnTo>
                <a:lnTo>
                  <a:pt x="262636" y="46227"/>
                </a:lnTo>
                <a:lnTo>
                  <a:pt x="292131" y="101726"/>
                </a:lnTo>
                <a:lnTo>
                  <a:pt x="302006" y="175895"/>
                </a:lnTo>
                <a:lnTo>
                  <a:pt x="299434" y="215542"/>
                </a:lnTo>
                <a:lnTo>
                  <a:pt x="278860" y="281836"/>
                </a:lnTo>
                <a:lnTo>
                  <a:pt x="238117" y="329965"/>
                </a:lnTo>
                <a:lnTo>
                  <a:pt x="179633" y="354453"/>
                </a:lnTo>
                <a:lnTo>
                  <a:pt x="143891" y="357504"/>
                </a:lnTo>
                <a:lnTo>
                  <a:pt x="111148" y="354478"/>
                </a:lnTo>
                <a:lnTo>
                  <a:pt x="57808" y="330233"/>
                </a:lnTo>
                <a:lnTo>
                  <a:pt x="20949" y="282461"/>
                </a:lnTo>
                <a:lnTo>
                  <a:pt x="2331" y="215925"/>
                </a:lnTo>
                <a:lnTo>
                  <a:pt x="0" y="175895"/>
                </a:lnTo>
                <a:lnTo>
                  <a:pt x="2543" y="140440"/>
                </a:lnTo>
                <a:lnTo>
                  <a:pt x="22824" y="78007"/>
                </a:lnTo>
                <a:lnTo>
                  <a:pt x="62420" y="28717"/>
                </a:lnTo>
                <a:lnTo>
                  <a:pt x="116522" y="3190"/>
                </a:lnTo>
                <a:lnTo>
                  <a:pt x="14871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35984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716" y="0"/>
                </a:moveTo>
                <a:lnTo>
                  <a:pt x="214439" y="11541"/>
                </a:lnTo>
                <a:lnTo>
                  <a:pt x="262636" y="46227"/>
                </a:lnTo>
                <a:lnTo>
                  <a:pt x="292131" y="101726"/>
                </a:lnTo>
                <a:lnTo>
                  <a:pt x="302005" y="175895"/>
                </a:lnTo>
                <a:lnTo>
                  <a:pt x="299434" y="215542"/>
                </a:lnTo>
                <a:lnTo>
                  <a:pt x="278860" y="281836"/>
                </a:lnTo>
                <a:lnTo>
                  <a:pt x="238117" y="329965"/>
                </a:lnTo>
                <a:lnTo>
                  <a:pt x="179633" y="354453"/>
                </a:lnTo>
                <a:lnTo>
                  <a:pt x="143890" y="357504"/>
                </a:lnTo>
                <a:lnTo>
                  <a:pt x="111148" y="354478"/>
                </a:lnTo>
                <a:lnTo>
                  <a:pt x="57808" y="330233"/>
                </a:lnTo>
                <a:lnTo>
                  <a:pt x="20949" y="282461"/>
                </a:lnTo>
                <a:lnTo>
                  <a:pt x="2331" y="215925"/>
                </a:lnTo>
                <a:lnTo>
                  <a:pt x="0" y="175895"/>
                </a:lnTo>
                <a:lnTo>
                  <a:pt x="2543" y="140440"/>
                </a:lnTo>
                <a:lnTo>
                  <a:pt x="22824" y="78007"/>
                </a:lnTo>
                <a:lnTo>
                  <a:pt x="62420" y="28717"/>
                </a:lnTo>
                <a:lnTo>
                  <a:pt x="116522" y="3190"/>
                </a:lnTo>
                <a:lnTo>
                  <a:pt x="1487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1632331"/>
            <a:ext cx="29387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  <a:tab pos="1628139" algn="l"/>
              </a:tabLst>
            </a:pPr>
            <a:r>
              <a:rPr sz="2600" spc="-5" dirty="0">
                <a:latin typeface="Trebuchet MS"/>
                <a:cs typeface="Trebuchet MS"/>
              </a:rPr>
              <a:t>Gilgit	</a:t>
            </a:r>
            <a:r>
              <a:rPr sz="2600" spc="-10" dirty="0">
                <a:latin typeface="Trebuchet MS"/>
                <a:cs typeface="Trebuchet MS"/>
              </a:rPr>
              <a:t>Baltistan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85386" y="1632331"/>
            <a:ext cx="36315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21814" algn="l"/>
                <a:tab pos="3310890" algn="l"/>
              </a:tabLst>
            </a:pPr>
            <a:r>
              <a:rPr sz="2600" dirty="0">
                <a:latin typeface="Trebuchet MS"/>
                <a:cs typeface="Trebuchet MS"/>
              </a:rPr>
              <a:t>formerly	</a:t>
            </a:r>
            <a:r>
              <a:rPr sz="2600" spc="-5" dirty="0">
                <a:latin typeface="Trebuchet MS"/>
                <a:cs typeface="Trebuchet MS"/>
              </a:rPr>
              <a:t>know</a:t>
            </a:r>
            <a:r>
              <a:rPr sz="2600" dirty="0">
                <a:latin typeface="Trebuchet MS"/>
                <a:cs typeface="Trebuchet MS"/>
              </a:rPr>
              <a:t>n	</a:t>
            </a:r>
            <a:r>
              <a:rPr sz="2600" spc="-5" dirty="0">
                <a:latin typeface="Trebuchet MS"/>
                <a:cs typeface="Trebuchet MS"/>
              </a:rPr>
              <a:t>as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940" y="1952980"/>
            <a:ext cx="7081520" cy="27082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algn="just">
              <a:lnSpc>
                <a:spcPct val="100000"/>
              </a:lnSpc>
              <a:spcBef>
                <a:spcPts val="700"/>
              </a:spcBef>
            </a:pPr>
            <a:r>
              <a:rPr sz="2600" spc="-5" dirty="0">
                <a:latin typeface="Trebuchet MS"/>
                <a:cs typeface="Trebuchet MS"/>
              </a:rPr>
              <a:t>the </a:t>
            </a:r>
            <a:r>
              <a:rPr sz="2600" b="1" dirty="0">
                <a:latin typeface="Trebuchet MS"/>
                <a:cs typeface="Trebuchet MS"/>
              </a:rPr>
              <a:t>Northern Areas of</a:t>
            </a:r>
            <a:r>
              <a:rPr sz="2600" b="1" spc="-160" dirty="0">
                <a:latin typeface="Trebuchet MS"/>
                <a:cs typeface="Trebuchet MS"/>
              </a:rPr>
              <a:t> </a:t>
            </a:r>
            <a:r>
              <a:rPr sz="2600" b="1" spc="-15" dirty="0">
                <a:latin typeface="Trebuchet MS"/>
                <a:cs typeface="Trebuchet MS"/>
              </a:rPr>
              <a:t>Pakistan</a:t>
            </a:r>
            <a:endParaRPr sz="260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Gilgit-Baltistan </a:t>
            </a:r>
            <a:r>
              <a:rPr sz="2600" dirty="0">
                <a:latin typeface="Trebuchet MS"/>
                <a:cs typeface="Trebuchet MS"/>
              </a:rPr>
              <a:t>is a </a:t>
            </a:r>
            <a:r>
              <a:rPr sz="2600" spc="-5" dirty="0">
                <a:latin typeface="Trebuchet MS"/>
                <a:cs typeface="Trebuchet MS"/>
              </a:rPr>
              <a:t>self-governing </a:t>
            </a:r>
            <a:r>
              <a:rPr sz="2600" spc="-10" dirty="0">
                <a:latin typeface="Trebuchet MS"/>
                <a:cs typeface="Trebuchet MS"/>
              </a:rPr>
              <a:t>region,  </a:t>
            </a:r>
            <a:r>
              <a:rPr sz="2600" spc="-5" dirty="0">
                <a:latin typeface="Trebuchet MS"/>
                <a:cs typeface="Trebuchet MS"/>
              </a:rPr>
              <a:t>established </a:t>
            </a:r>
            <a:r>
              <a:rPr sz="2600" dirty="0">
                <a:latin typeface="Trebuchet MS"/>
                <a:cs typeface="Trebuchet MS"/>
              </a:rPr>
              <a:t>as a single </a:t>
            </a:r>
            <a:r>
              <a:rPr sz="2600" spc="-5" dirty="0">
                <a:latin typeface="Trebuchet MS"/>
                <a:cs typeface="Trebuchet MS"/>
              </a:rPr>
              <a:t>administrative </a:t>
            </a:r>
            <a:r>
              <a:rPr sz="2600" dirty="0">
                <a:latin typeface="Trebuchet MS"/>
                <a:cs typeface="Trebuchet MS"/>
              </a:rPr>
              <a:t>unit </a:t>
            </a:r>
            <a:r>
              <a:rPr sz="2600" spc="-15" dirty="0">
                <a:latin typeface="Trebuchet MS"/>
                <a:cs typeface="Trebuchet MS"/>
              </a:rPr>
              <a:t>in  </a:t>
            </a:r>
            <a:r>
              <a:rPr sz="2600" dirty="0">
                <a:latin typeface="Trebuchet MS"/>
                <a:cs typeface="Trebuchet MS"/>
              </a:rPr>
              <a:t>1970</a:t>
            </a:r>
            <a:endParaRPr sz="2600">
              <a:latin typeface="Trebuchet MS"/>
              <a:cs typeface="Trebuchet MS"/>
            </a:endParaRP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Become province of </a:t>
            </a:r>
            <a:r>
              <a:rPr sz="2600" spc="-20" dirty="0">
                <a:latin typeface="Trebuchet MS"/>
                <a:cs typeface="Trebuchet MS"/>
              </a:rPr>
              <a:t>Pakistan </a:t>
            </a:r>
            <a:r>
              <a:rPr sz="2600" dirty="0">
                <a:latin typeface="Trebuchet MS"/>
                <a:cs typeface="Trebuchet MS"/>
              </a:rPr>
              <a:t>in</a:t>
            </a:r>
            <a:r>
              <a:rPr sz="2600" spc="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2009</a:t>
            </a:r>
            <a:endParaRPr sz="2600">
              <a:latin typeface="Trebuchet MS"/>
              <a:cs typeface="Trebuchet MS"/>
            </a:endParaRP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Its capital city </a:t>
            </a:r>
            <a:r>
              <a:rPr sz="2600" dirty="0">
                <a:latin typeface="Trebuchet MS"/>
                <a:cs typeface="Trebuchet MS"/>
              </a:rPr>
              <a:t>is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Gilgit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8625" y="980304"/>
            <a:ext cx="4414247" cy="409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96491" y="994028"/>
            <a:ext cx="4376166" cy="369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56740"/>
            <a:ext cx="4712970" cy="23882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700"/>
              </a:spcBef>
            </a:pPr>
            <a:r>
              <a:rPr sz="2600" spc="-5" dirty="0">
                <a:latin typeface="Trebuchet MS"/>
                <a:cs typeface="Trebuchet MS"/>
              </a:rPr>
              <a:t>Its </a:t>
            </a:r>
            <a:r>
              <a:rPr sz="2600" dirty="0">
                <a:latin typeface="Trebuchet MS"/>
                <a:cs typeface="Trebuchet MS"/>
              </a:rPr>
              <a:t>main </a:t>
            </a:r>
            <a:r>
              <a:rPr sz="2600" spc="-5" dirty="0">
                <a:latin typeface="Trebuchet MS"/>
                <a:cs typeface="Trebuchet MS"/>
              </a:rPr>
              <a:t>historical places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are: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Baltit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fort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Altit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fort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20" dirty="0">
                <a:latin typeface="Trebuchet MS"/>
                <a:cs typeface="Trebuchet MS"/>
              </a:rPr>
              <a:t>Rohtas</a:t>
            </a:r>
            <a:r>
              <a:rPr sz="2600" spc="-5" dirty="0">
                <a:latin typeface="Trebuchet MS"/>
                <a:cs typeface="Trebuchet MS"/>
              </a:rPr>
              <a:t> fort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Shangri-La </a:t>
            </a:r>
            <a:r>
              <a:rPr sz="2600" spc="-5" dirty="0">
                <a:latin typeface="Trebuchet MS"/>
                <a:cs typeface="Trebuchet MS"/>
              </a:rPr>
              <a:t>Hotel and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resorts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03747" y="2286000"/>
            <a:ext cx="2362200" cy="1616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49467" y="4572000"/>
            <a:ext cx="2362199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4572000"/>
            <a:ext cx="2570988" cy="1799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99232" y="4600955"/>
            <a:ext cx="2410968" cy="1647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8157" y="981794"/>
            <a:ext cx="2696709" cy="407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56026" y="994155"/>
            <a:ext cx="2658618" cy="369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32331"/>
            <a:ext cx="5694045" cy="2708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Trebuchet MS"/>
                <a:cs typeface="Trebuchet MS"/>
              </a:rPr>
              <a:t>There </a:t>
            </a:r>
            <a:r>
              <a:rPr sz="2600" spc="-5" dirty="0">
                <a:latin typeface="Trebuchet MS"/>
                <a:cs typeface="Trebuchet MS"/>
              </a:rPr>
              <a:t>are </a:t>
            </a:r>
            <a:r>
              <a:rPr sz="2600" dirty="0">
                <a:latin typeface="Trebuchet MS"/>
                <a:cs typeface="Trebuchet MS"/>
              </a:rPr>
              <a:t>8 languages </a:t>
            </a:r>
            <a:r>
              <a:rPr sz="2600" spc="-5" dirty="0">
                <a:latin typeface="Trebuchet MS"/>
                <a:cs typeface="Trebuchet MS"/>
              </a:rPr>
              <a:t>spoken in Gilgit  </a:t>
            </a:r>
            <a:r>
              <a:rPr sz="2600" dirty="0">
                <a:latin typeface="Trebuchet MS"/>
                <a:cs typeface="Trebuchet MS"/>
              </a:rPr>
              <a:t>Baltistan </a:t>
            </a:r>
            <a:r>
              <a:rPr sz="2600" spc="-5" dirty="0">
                <a:latin typeface="Trebuchet MS"/>
                <a:cs typeface="Trebuchet MS"/>
              </a:rPr>
              <a:t>but commonly used are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: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59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English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Urdu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Shina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Balti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9425" y="981794"/>
            <a:ext cx="2152650" cy="407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7298" y="994155"/>
            <a:ext cx="2114169" cy="369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32331"/>
            <a:ext cx="7044690" cy="1290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  <a:tab pos="1107440" algn="l"/>
                <a:tab pos="2118995" algn="l"/>
              </a:tabLst>
            </a:pPr>
            <a:r>
              <a:rPr sz="2600" spc="-5" dirty="0">
                <a:latin typeface="Trebuchet MS"/>
                <a:cs typeface="Trebuchet MS"/>
              </a:rPr>
              <a:t>In </a:t>
            </a:r>
            <a:r>
              <a:rPr sz="2600" dirty="0">
                <a:latin typeface="Trebuchet MS"/>
                <a:cs typeface="Trebuchet MS"/>
              </a:rPr>
              <a:t>Gilgit </a:t>
            </a:r>
            <a:r>
              <a:rPr sz="2600" spc="-5" dirty="0">
                <a:latin typeface="Trebuchet MS"/>
                <a:cs typeface="Trebuchet MS"/>
              </a:rPr>
              <a:t>baltistan men wear </a:t>
            </a:r>
            <a:r>
              <a:rPr sz="2600" dirty="0">
                <a:latin typeface="Trebuchet MS"/>
                <a:cs typeface="Trebuchet MS"/>
              </a:rPr>
              <a:t>Shalwar </a:t>
            </a:r>
            <a:r>
              <a:rPr sz="2600" spc="-5" dirty="0">
                <a:latin typeface="Trebuchet MS"/>
                <a:cs typeface="Trebuchet MS"/>
              </a:rPr>
              <a:t>kameez,  </a:t>
            </a:r>
            <a:r>
              <a:rPr sz="2600" dirty="0">
                <a:latin typeface="Trebuchet MS"/>
                <a:cs typeface="Trebuchet MS"/>
              </a:rPr>
              <a:t>long	Cloak	Chauga, </a:t>
            </a:r>
            <a:r>
              <a:rPr sz="2600" spc="-5" dirty="0">
                <a:latin typeface="Trebuchet MS"/>
                <a:cs typeface="Trebuchet MS"/>
              </a:rPr>
              <a:t>Chitarli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Cap.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59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  <a:tab pos="2393315" algn="l"/>
              </a:tabLst>
            </a:pPr>
            <a:r>
              <a:rPr sz="2600" spc="-25" dirty="0">
                <a:latin typeface="Trebuchet MS"/>
                <a:cs typeface="Trebuchet MS"/>
              </a:rPr>
              <a:t>Women</a:t>
            </a:r>
            <a:r>
              <a:rPr sz="260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wear	</a:t>
            </a:r>
            <a:r>
              <a:rPr sz="2600" dirty="0">
                <a:latin typeface="Trebuchet MS"/>
                <a:cs typeface="Trebuchet MS"/>
              </a:rPr>
              <a:t>loose, </a:t>
            </a:r>
            <a:r>
              <a:rPr sz="2600" spc="-5" dirty="0">
                <a:latin typeface="Trebuchet MS"/>
                <a:cs typeface="Trebuchet MS"/>
              </a:rPr>
              <a:t>colorful and frauq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type.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3508247"/>
            <a:ext cx="3200400" cy="2110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0" y="3508247"/>
            <a:ext cx="2950463" cy="2110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5391" y="981794"/>
            <a:ext cx="2570237" cy="407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03144" y="994155"/>
            <a:ext cx="2532253" cy="369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56740"/>
            <a:ext cx="5309870" cy="19157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There </a:t>
            </a:r>
            <a:r>
              <a:rPr sz="2600" spc="-5" dirty="0">
                <a:latin typeface="Trebuchet MS"/>
                <a:cs typeface="Trebuchet MS"/>
              </a:rPr>
              <a:t>are </a:t>
            </a:r>
            <a:r>
              <a:rPr sz="2600" dirty="0">
                <a:latin typeface="Trebuchet MS"/>
                <a:cs typeface="Trebuchet MS"/>
              </a:rPr>
              <a:t>3 </a:t>
            </a:r>
            <a:r>
              <a:rPr sz="2600" spc="-5" dirty="0">
                <a:latin typeface="Trebuchet MS"/>
                <a:cs typeface="Trebuchet MS"/>
              </a:rPr>
              <a:t>functions in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wedding: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Mehndi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Baraat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25" dirty="0">
                <a:latin typeface="Trebuchet MS"/>
                <a:cs typeface="Trebuchet MS"/>
              </a:rPr>
              <a:t>Wallima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9028" y="1000252"/>
            <a:ext cx="1345565" cy="357505"/>
          </a:xfrm>
          <a:custGeom>
            <a:avLst/>
            <a:gdLst/>
            <a:ahLst/>
            <a:cxnLst/>
            <a:rect l="l" t="t" r="r" b="b"/>
            <a:pathLst>
              <a:path w="1345564" h="357505">
                <a:moveTo>
                  <a:pt x="1027430" y="5969"/>
                </a:moveTo>
                <a:lnTo>
                  <a:pt x="966088" y="5969"/>
                </a:lnTo>
                <a:lnTo>
                  <a:pt x="966088" y="351536"/>
                </a:lnTo>
                <a:lnTo>
                  <a:pt x="1027430" y="351536"/>
                </a:lnTo>
                <a:lnTo>
                  <a:pt x="1027430" y="5969"/>
                </a:lnTo>
                <a:close/>
              </a:path>
              <a:path w="1345564" h="357505">
                <a:moveTo>
                  <a:pt x="451612" y="5969"/>
                </a:moveTo>
                <a:lnTo>
                  <a:pt x="390271" y="5969"/>
                </a:lnTo>
                <a:lnTo>
                  <a:pt x="390291" y="243712"/>
                </a:lnTo>
                <a:lnTo>
                  <a:pt x="398462" y="292068"/>
                </a:lnTo>
                <a:lnTo>
                  <a:pt x="423037" y="327913"/>
                </a:lnTo>
                <a:lnTo>
                  <a:pt x="462549" y="350027"/>
                </a:lnTo>
                <a:lnTo>
                  <a:pt x="515874" y="357377"/>
                </a:lnTo>
                <a:lnTo>
                  <a:pt x="544189" y="355496"/>
                </a:lnTo>
                <a:lnTo>
                  <a:pt x="591865" y="340447"/>
                </a:lnTo>
                <a:lnTo>
                  <a:pt x="626846" y="310703"/>
                </a:lnTo>
                <a:lnTo>
                  <a:pt x="631325" y="302895"/>
                </a:lnTo>
                <a:lnTo>
                  <a:pt x="515366" y="302895"/>
                </a:lnTo>
                <a:lnTo>
                  <a:pt x="501294" y="301819"/>
                </a:lnTo>
                <a:lnTo>
                  <a:pt x="461202" y="276090"/>
                </a:lnTo>
                <a:lnTo>
                  <a:pt x="451612" y="240157"/>
                </a:lnTo>
                <a:lnTo>
                  <a:pt x="451612" y="5969"/>
                </a:lnTo>
                <a:close/>
              </a:path>
              <a:path w="1345564" h="357505">
                <a:moveTo>
                  <a:pt x="646938" y="5969"/>
                </a:moveTo>
                <a:lnTo>
                  <a:pt x="585597" y="5969"/>
                </a:lnTo>
                <a:lnTo>
                  <a:pt x="585503" y="240157"/>
                </a:lnTo>
                <a:lnTo>
                  <a:pt x="584450" y="253087"/>
                </a:lnTo>
                <a:lnTo>
                  <a:pt x="556889" y="293304"/>
                </a:lnTo>
                <a:lnTo>
                  <a:pt x="515366" y="302895"/>
                </a:lnTo>
                <a:lnTo>
                  <a:pt x="631325" y="302895"/>
                </a:lnTo>
                <a:lnTo>
                  <a:pt x="638000" y="291258"/>
                </a:lnTo>
                <a:lnTo>
                  <a:pt x="644701" y="268932"/>
                </a:lnTo>
                <a:lnTo>
                  <a:pt x="646938" y="243712"/>
                </a:lnTo>
                <a:lnTo>
                  <a:pt x="646938" y="5969"/>
                </a:lnTo>
                <a:close/>
              </a:path>
              <a:path w="1345564" h="357505">
                <a:moveTo>
                  <a:pt x="153323" y="165353"/>
                </a:moveTo>
                <a:lnTo>
                  <a:pt x="96520" y="165353"/>
                </a:lnTo>
                <a:lnTo>
                  <a:pt x="166116" y="356235"/>
                </a:lnTo>
                <a:lnTo>
                  <a:pt x="187960" y="356235"/>
                </a:lnTo>
                <a:lnTo>
                  <a:pt x="230791" y="238760"/>
                </a:lnTo>
                <a:lnTo>
                  <a:pt x="176911" y="238760"/>
                </a:lnTo>
                <a:lnTo>
                  <a:pt x="153323" y="165353"/>
                </a:lnTo>
                <a:close/>
              </a:path>
              <a:path w="1345564" h="357505">
                <a:moveTo>
                  <a:pt x="102108" y="5969"/>
                </a:moveTo>
                <a:lnTo>
                  <a:pt x="69596" y="5969"/>
                </a:lnTo>
                <a:lnTo>
                  <a:pt x="0" y="351789"/>
                </a:lnTo>
                <a:lnTo>
                  <a:pt x="59182" y="351789"/>
                </a:lnTo>
                <a:lnTo>
                  <a:pt x="96520" y="165353"/>
                </a:lnTo>
                <a:lnTo>
                  <a:pt x="153323" y="165353"/>
                </a:lnTo>
                <a:lnTo>
                  <a:pt x="102108" y="5969"/>
                </a:lnTo>
                <a:close/>
              </a:path>
              <a:path w="1345564" h="357505">
                <a:moveTo>
                  <a:pt x="314865" y="165353"/>
                </a:moveTo>
                <a:lnTo>
                  <a:pt x="257556" y="165353"/>
                </a:lnTo>
                <a:lnTo>
                  <a:pt x="293497" y="351789"/>
                </a:lnTo>
                <a:lnTo>
                  <a:pt x="352933" y="351789"/>
                </a:lnTo>
                <a:lnTo>
                  <a:pt x="314865" y="165353"/>
                </a:lnTo>
                <a:close/>
              </a:path>
              <a:path w="1345564" h="357505">
                <a:moveTo>
                  <a:pt x="282321" y="5969"/>
                </a:moveTo>
                <a:lnTo>
                  <a:pt x="250062" y="5969"/>
                </a:lnTo>
                <a:lnTo>
                  <a:pt x="176911" y="238760"/>
                </a:lnTo>
                <a:lnTo>
                  <a:pt x="230791" y="238760"/>
                </a:lnTo>
                <a:lnTo>
                  <a:pt x="257556" y="165353"/>
                </a:lnTo>
                <a:lnTo>
                  <a:pt x="314865" y="165353"/>
                </a:lnTo>
                <a:lnTo>
                  <a:pt x="282321" y="5969"/>
                </a:lnTo>
                <a:close/>
              </a:path>
              <a:path w="1345564" h="357505">
                <a:moveTo>
                  <a:pt x="1240789" y="0"/>
                </a:moveTo>
                <a:lnTo>
                  <a:pt x="1177639" y="12922"/>
                </a:lnTo>
                <a:lnTo>
                  <a:pt x="1126871" y="51562"/>
                </a:lnTo>
                <a:lnTo>
                  <a:pt x="1093549" y="109410"/>
                </a:lnTo>
                <a:lnTo>
                  <a:pt x="1082421" y="179832"/>
                </a:lnTo>
                <a:lnTo>
                  <a:pt x="1084941" y="218813"/>
                </a:lnTo>
                <a:lnTo>
                  <a:pt x="1105030" y="283773"/>
                </a:lnTo>
                <a:lnTo>
                  <a:pt x="1144652" y="330588"/>
                </a:lnTo>
                <a:lnTo>
                  <a:pt x="1200902" y="354401"/>
                </a:lnTo>
                <a:lnTo>
                  <a:pt x="1235075" y="357377"/>
                </a:lnTo>
                <a:lnTo>
                  <a:pt x="1269101" y="354899"/>
                </a:lnTo>
                <a:lnTo>
                  <a:pt x="1298781" y="347456"/>
                </a:lnTo>
                <a:lnTo>
                  <a:pt x="1324103" y="335035"/>
                </a:lnTo>
                <a:lnTo>
                  <a:pt x="1345057" y="317626"/>
                </a:lnTo>
                <a:lnTo>
                  <a:pt x="1336579" y="302895"/>
                </a:lnTo>
                <a:lnTo>
                  <a:pt x="1240027" y="302895"/>
                </a:lnTo>
                <a:lnTo>
                  <a:pt x="1219761" y="300868"/>
                </a:lnTo>
                <a:lnTo>
                  <a:pt x="1171702" y="270383"/>
                </a:lnTo>
                <a:lnTo>
                  <a:pt x="1152556" y="232092"/>
                </a:lnTo>
                <a:lnTo>
                  <a:pt x="1146175" y="182372"/>
                </a:lnTo>
                <a:lnTo>
                  <a:pt x="1147891" y="155866"/>
                </a:lnTo>
                <a:lnTo>
                  <a:pt x="1161659" y="110095"/>
                </a:lnTo>
                <a:lnTo>
                  <a:pt x="1188519" y="74969"/>
                </a:lnTo>
                <a:lnTo>
                  <a:pt x="1223900" y="56872"/>
                </a:lnTo>
                <a:lnTo>
                  <a:pt x="1244473" y="54610"/>
                </a:lnTo>
                <a:lnTo>
                  <a:pt x="1320710" y="54610"/>
                </a:lnTo>
                <a:lnTo>
                  <a:pt x="1335786" y="24384"/>
                </a:lnTo>
                <a:lnTo>
                  <a:pt x="1316495" y="13716"/>
                </a:lnTo>
                <a:lnTo>
                  <a:pt x="1294241" y="6096"/>
                </a:lnTo>
                <a:lnTo>
                  <a:pt x="1269009" y="1524"/>
                </a:lnTo>
                <a:lnTo>
                  <a:pt x="1240789" y="0"/>
                </a:lnTo>
                <a:close/>
              </a:path>
              <a:path w="1345564" h="357505">
                <a:moveTo>
                  <a:pt x="1316482" y="267970"/>
                </a:moveTo>
                <a:lnTo>
                  <a:pt x="1301339" y="283285"/>
                </a:lnTo>
                <a:lnTo>
                  <a:pt x="1283541" y="294195"/>
                </a:lnTo>
                <a:lnTo>
                  <a:pt x="1263100" y="300724"/>
                </a:lnTo>
                <a:lnTo>
                  <a:pt x="1240027" y="302895"/>
                </a:lnTo>
                <a:lnTo>
                  <a:pt x="1336579" y="302895"/>
                </a:lnTo>
                <a:lnTo>
                  <a:pt x="1316482" y="267970"/>
                </a:lnTo>
                <a:close/>
              </a:path>
              <a:path w="1345564" h="357505">
                <a:moveTo>
                  <a:pt x="1320710" y="54610"/>
                </a:moveTo>
                <a:lnTo>
                  <a:pt x="1244473" y="54610"/>
                </a:lnTo>
                <a:lnTo>
                  <a:pt x="1265685" y="55876"/>
                </a:lnTo>
                <a:lnTo>
                  <a:pt x="1283779" y="59689"/>
                </a:lnTo>
                <a:lnTo>
                  <a:pt x="1298729" y="66075"/>
                </a:lnTo>
                <a:lnTo>
                  <a:pt x="1310513" y="75057"/>
                </a:lnTo>
                <a:lnTo>
                  <a:pt x="1320710" y="54610"/>
                </a:lnTo>
                <a:close/>
              </a:path>
              <a:path w="1345564" h="357505">
                <a:moveTo>
                  <a:pt x="724154" y="277495"/>
                </a:moveTo>
                <a:lnTo>
                  <a:pt x="701421" y="332486"/>
                </a:lnTo>
                <a:lnTo>
                  <a:pt x="721520" y="343394"/>
                </a:lnTo>
                <a:lnTo>
                  <a:pt x="742775" y="351170"/>
                </a:lnTo>
                <a:lnTo>
                  <a:pt x="765196" y="355828"/>
                </a:lnTo>
                <a:lnTo>
                  <a:pt x="788797" y="357377"/>
                </a:lnTo>
                <a:lnTo>
                  <a:pt x="815205" y="355687"/>
                </a:lnTo>
                <a:lnTo>
                  <a:pt x="859591" y="342161"/>
                </a:lnTo>
                <a:lnTo>
                  <a:pt x="892071" y="315799"/>
                </a:lnTo>
                <a:lnTo>
                  <a:pt x="900247" y="302895"/>
                </a:lnTo>
                <a:lnTo>
                  <a:pt x="795527" y="302895"/>
                </a:lnTo>
                <a:lnTo>
                  <a:pt x="777910" y="301319"/>
                </a:lnTo>
                <a:lnTo>
                  <a:pt x="760126" y="296576"/>
                </a:lnTo>
                <a:lnTo>
                  <a:pt x="742199" y="288643"/>
                </a:lnTo>
                <a:lnTo>
                  <a:pt x="724154" y="277495"/>
                </a:lnTo>
                <a:close/>
              </a:path>
              <a:path w="1345564" h="357505">
                <a:moveTo>
                  <a:pt x="806958" y="0"/>
                </a:moveTo>
                <a:lnTo>
                  <a:pt x="765047" y="6635"/>
                </a:lnTo>
                <a:lnTo>
                  <a:pt x="731520" y="26415"/>
                </a:lnTo>
                <a:lnTo>
                  <a:pt x="704016" y="73796"/>
                </a:lnTo>
                <a:lnTo>
                  <a:pt x="702183" y="92963"/>
                </a:lnTo>
                <a:lnTo>
                  <a:pt x="702637" y="103489"/>
                </a:lnTo>
                <a:lnTo>
                  <a:pt x="713668" y="140702"/>
                </a:lnTo>
                <a:lnTo>
                  <a:pt x="739382" y="169592"/>
                </a:lnTo>
                <a:lnTo>
                  <a:pt x="784351" y="195452"/>
                </a:lnTo>
                <a:lnTo>
                  <a:pt x="802568" y="205196"/>
                </a:lnTo>
                <a:lnTo>
                  <a:pt x="836930" y="231521"/>
                </a:lnTo>
                <a:lnTo>
                  <a:pt x="849630" y="265175"/>
                </a:lnTo>
                <a:lnTo>
                  <a:pt x="846248" y="281678"/>
                </a:lnTo>
                <a:lnTo>
                  <a:pt x="836104" y="293465"/>
                </a:lnTo>
                <a:lnTo>
                  <a:pt x="819197" y="300537"/>
                </a:lnTo>
                <a:lnTo>
                  <a:pt x="795527" y="302895"/>
                </a:lnTo>
                <a:lnTo>
                  <a:pt x="900247" y="302895"/>
                </a:lnTo>
                <a:lnTo>
                  <a:pt x="902430" y="299450"/>
                </a:lnTo>
                <a:lnTo>
                  <a:pt x="908645" y="281267"/>
                </a:lnTo>
                <a:lnTo>
                  <a:pt x="910717" y="261238"/>
                </a:lnTo>
                <a:lnTo>
                  <a:pt x="910216" y="249807"/>
                </a:lnTo>
                <a:lnTo>
                  <a:pt x="898243" y="209657"/>
                </a:lnTo>
                <a:lnTo>
                  <a:pt x="870440" y="178236"/>
                </a:lnTo>
                <a:lnTo>
                  <a:pt x="829310" y="154305"/>
                </a:lnTo>
                <a:lnTo>
                  <a:pt x="800546" y="138445"/>
                </a:lnTo>
                <a:lnTo>
                  <a:pt x="779986" y="122872"/>
                </a:lnTo>
                <a:lnTo>
                  <a:pt x="767641" y="107584"/>
                </a:lnTo>
                <a:lnTo>
                  <a:pt x="763524" y="92583"/>
                </a:lnTo>
                <a:lnTo>
                  <a:pt x="764242" y="83982"/>
                </a:lnTo>
                <a:lnTo>
                  <a:pt x="789225" y="54975"/>
                </a:lnTo>
                <a:lnTo>
                  <a:pt x="808101" y="52197"/>
                </a:lnTo>
                <a:lnTo>
                  <a:pt x="884412" y="52197"/>
                </a:lnTo>
                <a:lnTo>
                  <a:pt x="894842" y="22478"/>
                </a:lnTo>
                <a:lnTo>
                  <a:pt x="878841" y="12644"/>
                </a:lnTo>
                <a:lnTo>
                  <a:pt x="858853" y="5619"/>
                </a:lnTo>
                <a:lnTo>
                  <a:pt x="834888" y="1404"/>
                </a:lnTo>
                <a:lnTo>
                  <a:pt x="806958" y="0"/>
                </a:lnTo>
                <a:close/>
              </a:path>
              <a:path w="1345564" h="357505">
                <a:moveTo>
                  <a:pt x="884412" y="52197"/>
                </a:moveTo>
                <a:lnTo>
                  <a:pt x="808101" y="52197"/>
                </a:lnTo>
                <a:lnTo>
                  <a:pt x="825793" y="53647"/>
                </a:lnTo>
                <a:lnTo>
                  <a:pt x="843057" y="57991"/>
                </a:lnTo>
                <a:lnTo>
                  <a:pt x="859893" y="65216"/>
                </a:lnTo>
                <a:lnTo>
                  <a:pt x="876300" y="75311"/>
                </a:lnTo>
                <a:lnTo>
                  <a:pt x="884412" y="52197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65116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89298" y="100622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410" y="247451"/>
                </a:lnTo>
                <a:lnTo>
                  <a:pt x="87643" y="287174"/>
                </a:lnTo>
                <a:lnTo>
                  <a:pt x="125095" y="296925"/>
                </a:lnTo>
                <a:lnTo>
                  <a:pt x="140761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666" y="0"/>
                </a:lnTo>
                <a:lnTo>
                  <a:pt x="256666" y="237743"/>
                </a:lnTo>
                <a:lnTo>
                  <a:pt x="254430" y="262963"/>
                </a:lnTo>
                <a:lnTo>
                  <a:pt x="236575" y="304734"/>
                </a:lnTo>
                <a:lnTo>
                  <a:pt x="201594" y="334478"/>
                </a:lnTo>
                <a:lnTo>
                  <a:pt x="153918" y="349527"/>
                </a:lnTo>
                <a:lnTo>
                  <a:pt x="125602" y="351408"/>
                </a:lnTo>
                <a:lnTo>
                  <a:pt x="97220" y="349573"/>
                </a:lnTo>
                <a:lnTo>
                  <a:pt x="50790" y="334853"/>
                </a:lnTo>
                <a:lnTo>
                  <a:pt x="18430" y="305605"/>
                </a:lnTo>
                <a:lnTo>
                  <a:pt x="2047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99028" y="1006221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6" y="0"/>
                </a:moveTo>
                <a:lnTo>
                  <a:pt x="102108" y="0"/>
                </a:lnTo>
                <a:lnTo>
                  <a:pt x="176911" y="232790"/>
                </a:lnTo>
                <a:lnTo>
                  <a:pt x="250062" y="0"/>
                </a:lnTo>
                <a:lnTo>
                  <a:pt x="282321" y="0"/>
                </a:lnTo>
                <a:lnTo>
                  <a:pt x="352933" y="345820"/>
                </a:lnTo>
                <a:lnTo>
                  <a:pt x="293497" y="345820"/>
                </a:lnTo>
                <a:lnTo>
                  <a:pt x="257556" y="159384"/>
                </a:lnTo>
                <a:lnTo>
                  <a:pt x="187960" y="350265"/>
                </a:lnTo>
                <a:lnTo>
                  <a:pt x="166116" y="350265"/>
                </a:lnTo>
                <a:lnTo>
                  <a:pt x="96520" y="159384"/>
                </a:lnTo>
                <a:lnTo>
                  <a:pt x="59182" y="345820"/>
                </a:lnTo>
                <a:lnTo>
                  <a:pt x="0" y="345820"/>
                </a:lnTo>
                <a:lnTo>
                  <a:pt x="69596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81448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368" y="0"/>
                </a:moveTo>
                <a:lnTo>
                  <a:pt x="186588" y="1524"/>
                </a:lnTo>
                <a:lnTo>
                  <a:pt x="211820" y="6096"/>
                </a:lnTo>
                <a:lnTo>
                  <a:pt x="234074" y="13716"/>
                </a:lnTo>
                <a:lnTo>
                  <a:pt x="253364" y="24384"/>
                </a:lnTo>
                <a:lnTo>
                  <a:pt x="228091" y="75057"/>
                </a:lnTo>
                <a:lnTo>
                  <a:pt x="216308" y="66075"/>
                </a:lnTo>
                <a:lnTo>
                  <a:pt x="201358" y="59689"/>
                </a:lnTo>
                <a:lnTo>
                  <a:pt x="183264" y="55876"/>
                </a:lnTo>
                <a:lnTo>
                  <a:pt x="162051" y="54610"/>
                </a:lnTo>
                <a:lnTo>
                  <a:pt x="141479" y="56872"/>
                </a:lnTo>
                <a:lnTo>
                  <a:pt x="106098" y="74969"/>
                </a:lnTo>
                <a:lnTo>
                  <a:pt x="79238" y="110095"/>
                </a:lnTo>
                <a:lnTo>
                  <a:pt x="65470" y="155866"/>
                </a:lnTo>
                <a:lnTo>
                  <a:pt x="63753" y="182372"/>
                </a:lnTo>
                <a:lnTo>
                  <a:pt x="65349" y="208661"/>
                </a:lnTo>
                <a:lnTo>
                  <a:pt x="78112" y="252666"/>
                </a:lnTo>
                <a:lnTo>
                  <a:pt x="103189" y="284624"/>
                </a:lnTo>
                <a:lnTo>
                  <a:pt x="157606" y="302895"/>
                </a:lnTo>
                <a:lnTo>
                  <a:pt x="180679" y="300724"/>
                </a:lnTo>
                <a:lnTo>
                  <a:pt x="201120" y="294195"/>
                </a:lnTo>
                <a:lnTo>
                  <a:pt x="218918" y="283285"/>
                </a:lnTo>
                <a:lnTo>
                  <a:pt x="234061" y="267970"/>
                </a:lnTo>
                <a:lnTo>
                  <a:pt x="262636" y="317626"/>
                </a:lnTo>
                <a:lnTo>
                  <a:pt x="241682" y="335035"/>
                </a:lnTo>
                <a:lnTo>
                  <a:pt x="216360" y="347456"/>
                </a:lnTo>
                <a:lnTo>
                  <a:pt x="186680" y="354899"/>
                </a:lnTo>
                <a:lnTo>
                  <a:pt x="152653" y="357377"/>
                </a:lnTo>
                <a:lnTo>
                  <a:pt x="118481" y="354401"/>
                </a:lnTo>
                <a:lnTo>
                  <a:pt x="62231" y="330588"/>
                </a:lnTo>
                <a:lnTo>
                  <a:pt x="22609" y="283773"/>
                </a:lnTo>
                <a:lnTo>
                  <a:pt x="2520" y="218813"/>
                </a:lnTo>
                <a:lnTo>
                  <a:pt x="0" y="179832"/>
                </a:lnTo>
                <a:lnTo>
                  <a:pt x="2784" y="143037"/>
                </a:lnTo>
                <a:lnTo>
                  <a:pt x="25020" y="78926"/>
                </a:lnTo>
                <a:lnTo>
                  <a:pt x="68286" y="29039"/>
                </a:lnTo>
                <a:lnTo>
                  <a:pt x="125245" y="3234"/>
                </a:lnTo>
                <a:lnTo>
                  <a:pt x="158368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0448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537" y="0"/>
                </a:moveTo>
                <a:lnTo>
                  <a:pt x="133467" y="1404"/>
                </a:lnTo>
                <a:lnTo>
                  <a:pt x="157432" y="5619"/>
                </a:lnTo>
                <a:lnTo>
                  <a:pt x="177420" y="12644"/>
                </a:lnTo>
                <a:lnTo>
                  <a:pt x="193421" y="22478"/>
                </a:lnTo>
                <a:lnTo>
                  <a:pt x="174878" y="75311"/>
                </a:lnTo>
                <a:lnTo>
                  <a:pt x="158472" y="65216"/>
                </a:lnTo>
                <a:lnTo>
                  <a:pt x="141636" y="57991"/>
                </a:lnTo>
                <a:lnTo>
                  <a:pt x="124372" y="53647"/>
                </a:lnTo>
                <a:lnTo>
                  <a:pt x="106679" y="52197"/>
                </a:lnTo>
                <a:lnTo>
                  <a:pt x="96629" y="52889"/>
                </a:lnTo>
                <a:lnTo>
                  <a:pt x="64992" y="76263"/>
                </a:lnTo>
                <a:lnTo>
                  <a:pt x="62102" y="92583"/>
                </a:lnTo>
                <a:lnTo>
                  <a:pt x="66220" y="107584"/>
                </a:lnTo>
                <a:lnTo>
                  <a:pt x="78565" y="122872"/>
                </a:lnTo>
                <a:lnTo>
                  <a:pt x="99125" y="138445"/>
                </a:lnTo>
                <a:lnTo>
                  <a:pt x="127888" y="154305"/>
                </a:lnTo>
                <a:lnTo>
                  <a:pt x="144012" y="162615"/>
                </a:lnTo>
                <a:lnTo>
                  <a:pt x="157718" y="170592"/>
                </a:lnTo>
                <a:lnTo>
                  <a:pt x="191420" y="201041"/>
                </a:lnTo>
                <a:lnTo>
                  <a:pt x="207295" y="238934"/>
                </a:lnTo>
                <a:lnTo>
                  <a:pt x="209296" y="261238"/>
                </a:lnTo>
                <a:lnTo>
                  <a:pt x="207224" y="281267"/>
                </a:lnTo>
                <a:lnTo>
                  <a:pt x="190650" y="315799"/>
                </a:lnTo>
                <a:lnTo>
                  <a:pt x="158170" y="342161"/>
                </a:lnTo>
                <a:lnTo>
                  <a:pt x="113784" y="355687"/>
                </a:lnTo>
                <a:lnTo>
                  <a:pt x="87375" y="357377"/>
                </a:lnTo>
                <a:lnTo>
                  <a:pt x="63775" y="355828"/>
                </a:lnTo>
                <a:lnTo>
                  <a:pt x="41354" y="351170"/>
                </a:lnTo>
                <a:lnTo>
                  <a:pt x="20099" y="343394"/>
                </a:lnTo>
                <a:lnTo>
                  <a:pt x="0" y="332486"/>
                </a:lnTo>
                <a:lnTo>
                  <a:pt x="22733" y="277495"/>
                </a:lnTo>
                <a:lnTo>
                  <a:pt x="40778" y="288643"/>
                </a:lnTo>
                <a:lnTo>
                  <a:pt x="58705" y="296576"/>
                </a:lnTo>
                <a:lnTo>
                  <a:pt x="76489" y="301319"/>
                </a:lnTo>
                <a:lnTo>
                  <a:pt x="94106" y="302895"/>
                </a:lnTo>
                <a:lnTo>
                  <a:pt x="117776" y="300537"/>
                </a:lnTo>
                <a:lnTo>
                  <a:pt x="134683" y="293465"/>
                </a:lnTo>
                <a:lnTo>
                  <a:pt x="144827" y="281678"/>
                </a:lnTo>
                <a:lnTo>
                  <a:pt x="148209" y="265175"/>
                </a:lnTo>
                <a:lnTo>
                  <a:pt x="147403" y="256434"/>
                </a:lnTo>
                <a:lnTo>
                  <a:pt x="127436" y="223206"/>
                </a:lnTo>
                <a:lnTo>
                  <a:pt x="82930" y="195452"/>
                </a:lnTo>
                <a:lnTo>
                  <a:pt x="64718" y="185975"/>
                </a:lnTo>
                <a:lnTo>
                  <a:pt x="49720" y="177355"/>
                </a:lnTo>
                <a:lnTo>
                  <a:pt x="17176" y="148637"/>
                </a:lnTo>
                <a:lnTo>
                  <a:pt x="1216" y="103489"/>
                </a:lnTo>
                <a:lnTo>
                  <a:pt x="762" y="92963"/>
                </a:lnTo>
                <a:lnTo>
                  <a:pt x="2595" y="73796"/>
                </a:lnTo>
                <a:lnTo>
                  <a:pt x="30099" y="26415"/>
                </a:lnTo>
                <a:lnTo>
                  <a:pt x="63626" y="6635"/>
                </a:lnTo>
                <a:lnTo>
                  <a:pt x="83534" y="1662"/>
                </a:lnTo>
                <a:lnTo>
                  <a:pt x="105537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1556740"/>
            <a:ext cx="1841500" cy="14427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HREEP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ASHRUJAN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BAZMI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4002" y="981794"/>
            <a:ext cx="5046731" cy="407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72133" y="994155"/>
            <a:ext cx="5008372" cy="369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69609" y="3136725"/>
            <a:ext cx="1040490" cy="284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4541" y="3145789"/>
            <a:ext cx="1004443" cy="256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556740"/>
            <a:ext cx="2623820" cy="380555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Eid </a:t>
            </a:r>
            <a:r>
              <a:rPr sz="2600" spc="-5" dirty="0">
                <a:latin typeface="Trebuchet MS"/>
                <a:cs typeface="Trebuchet MS"/>
              </a:rPr>
              <a:t>ul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Fitar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Eid </a:t>
            </a:r>
            <a:r>
              <a:rPr sz="2600" spc="-5" dirty="0">
                <a:latin typeface="Trebuchet MS"/>
                <a:cs typeface="Trebuchet MS"/>
              </a:rPr>
              <a:t>ul</a:t>
            </a:r>
            <a:r>
              <a:rPr sz="2600" spc="-2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Azah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Chitarl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festival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B03E9A"/>
              </a:buClr>
              <a:buFont typeface="Wingdings 2"/>
              <a:buChar char=""/>
            </a:pPr>
            <a:endParaRPr sz="37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30" dirty="0">
                <a:latin typeface="Trebuchet MS"/>
                <a:cs typeface="Trebuchet MS"/>
              </a:rPr>
              <a:t>Polo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Cricket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Football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30" dirty="0">
                <a:latin typeface="Trebuchet MS"/>
                <a:cs typeface="Trebuchet MS"/>
              </a:rPr>
              <a:t>Pray </a:t>
            </a:r>
            <a:r>
              <a:rPr sz="2600" spc="-10" dirty="0">
                <a:latin typeface="Trebuchet MS"/>
                <a:cs typeface="Trebuchet MS"/>
              </a:rPr>
              <a:t>of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Markhor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86200" y="3631691"/>
            <a:ext cx="3429000" cy="2298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252"/>
            <a:ext cx="4057954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6897" y="1184655"/>
            <a:ext cx="109981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05558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8741" y="1057402"/>
            <a:ext cx="106997" cy="115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42866" y="1057275"/>
            <a:ext cx="101854" cy="100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6897" y="1053464"/>
            <a:ext cx="91312" cy="866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75784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52469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7" y="296925"/>
                </a:lnTo>
                <a:lnTo>
                  <a:pt x="140708" y="295856"/>
                </a:lnTo>
                <a:lnTo>
                  <a:pt x="176783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6078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2" y="345566"/>
                </a:lnTo>
                <a:lnTo>
                  <a:pt x="109982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25164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7504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3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5623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1196" y="1006221"/>
            <a:ext cx="221615" cy="350520"/>
          </a:xfrm>
          <a:custGeom>
            <a:avLst/>
            <a:gdLst/>
            <a:ahLst/>
            <a:cxnLst/>
            <a:rect l="l" t="t" r="r" b="b"/>
            <a:pathLst>
              <a:path w="221614" h="350519">
                <a:moveTo>
                  <a:pt x="160147" y="0"/>
                </a:moveTo>
                <a:lnTo>
                  <a:pt x="221487" y="0"/>
                </a:lnTo>
                <a:lnTo>
                  <a:pt x="221487" y="214883"/>
                </a:lnTo>
                <a:lnTo>
                  <a:pt x="214153" y="274891"/>
                </a:lnTo>
                <a:lnTo>
                  <a:pt x="192151" y="316991"/>
                </a:lnTo>
                <a:lnTo>
                  <a:pt x="154082" y="341963"/>
                </a:lnTo>
                <a:lnTo>
                  <a:pt x="98297" y="350265"/>
                </a:lnTo>
                <a:lnTo>
                  <a:pt x="77890" y="348863"/>
                </a:lnTo>
                <a:lnTo>
                  <a:pt x="28956" y="327913"/>
                </a:lnTo>
                <a:lnTo>
                  <a:pt x="2738" y="284444"/>
                </a:lnTo>
                <a:lnTo>
                  <a:pt x="0" y="265556"/>
                </a:lnTo>
                <a:lnTo>
                  <a:pt x="54609" y="265556"/>
                </a:lnTo>
                <a:lnTo>
                  <a:pt x="60704" y="278798"/>
                </a:lnTo>
                <a:lnTo>
                  <a:pt x="71167" y="288242"/>
                </a:lnTo>
                <a:lnTo>
                  <a:pt x="85988" y="293899"/>
                </a:lnTo>
                <a:lnTo>
                  <a:pt x="105156" y="295782"/>
                </a:lnTo>
                <a:lnTo>
                  <a:pt x="119108" y="294566"/>
                </a:lnTo>
                <a:lnTo>
                  <a:pt x="153128" y="265152"/>
                </a:lnTo>
                <a:lnTo>
                  <a:pt x="160147" y="216788"/>
                </a:lnTo>
                <a:lnTo>
                  <a:pt x="1601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9426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89" y="0"/>
                </a:lnTo>
                <a:lnTo>
                  <a:pt x="192709" y="208533"/>
                </a:lnTo>
                <a:lnTo>
                  <a:pt x="192709" y="0"/>
                </a:lnTo>
                <a:lnTo>
                  <a:pt x="251637" y="0"/>
                </a:lnTo>
                <a:lnTo>
                  <a:pt x="251637" y="350265"/>
                </a:lnTo>
                <a:lnTo>
                  <a:pt x="226745" y="350265"/>
                </a:lnTo>
                <a:lnTo>
                  <a:pt x="58978" y="131571"/>
                </a:lnTo>
                <a:lnTo>
                  <a:pt x="58978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1766" y="100622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28" y="0"/>
                </a:lnTo>
                <a:lnTo>
                  <a:pt x="61328" y="234187"/>
                </a:lnTo>
                <a:lnTo>
                  <a:pt x="62390" y="247451"/>
                </a:lnTo>
                <a:lnTo>
                  <a:pt x="87605" y="287174"/>
                </a:lnTo>
                <a:lnTo>
                  <a:pt x="125018" y="296925"/>
                </a:lnTo>
                <a:lnTo>
                  <a:pt x="140728" y="295856"/>
                </a:lnTo>
                <a:lnTo>
                  <a:pt x="176809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654" y="0"/>
                </a:lnTo>
                <a:lnTo>
                  <a:pt x="256654" y="237743"/>
                </a:lnTo>
                <a:lnTo>
                  <a:pt x="254420" y="262963"/>
                </a:lnTo>
                <a:lnTo>
                  <a:pt x="236551" y="304734"/>
                </a:lnTo>
                <a:lnTo>
                  <a:pt x="201550" y="334478"/>
                </a:lnTo>
                <a:lnTo>
                  <a:pt x="153840" y="349527"/>
                </a:lnTo>
                <a:lnTo>
                  <a:pt x="125501" y="351408"/>
                </a:lnTo>
                <a:lnTo>
                  <a:pt x="97140" y="349573"/>
                </a:lnTo>
                <a:lnTo>
                  <a:pt x="50729" y="334853"/>
                </a:lnTo>
                <a:lnTo>
                  <a:pt x="18382" y="305605"/>
                </a:lnTo>
                <a:lnTo>
                  <a:pt x="2042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8302" y="1003808"/>
            <a:ext cx="229870" cy="347980"/>
          </a:xfrm>
          <a:custGeom>
            <a:avLst/>
            <a:gdLst/>
            <a:ahLst/>
            <a:cxnLst/>
            <a:rect l="l" t="t" r="r" b="b"/>
            <a:pathLst>
              <a:path w="229870" h="347980">
                <a:moveTo>
                  <a:pt x="71716" y="0"/>
                </a:moveTo>
                <a:lnTo>
                  <a:pt x="109895" y="1571"/>
                </a:lnTo>
                <a:lnTo>
                  <a:pt x="169750" y="14144"/>
                </a:lnTo>
                <a:lnTo>
                  <a:pt x="207993" y="39481"/>
                </a:lnTo>
                <a:lnTo>
                  <a:pt x="226920" y="78724"/>
                </a:lnTo>
                <a:lnTo>
                  <a:pt x="229285" y="103631"/>
                </a:lnTo>
                <a:lnTo>
                  <a:pt x="223681" y="146425"/>
                </a:lnTo>
                <a:lnTo>
                  <a:pt x="206869" y="179710"/>
                </a:lnTo>
                <a:lnTo>
                  <a:pt x="178846" y="203484"/>
                </a:lnTo>
                <a:lnTo>
                  <a:pt x="139612" y="217749"/>
                </a:lnTo>
                <a:lnTo>
                  <a:pt x="89166" y="222503"/>
                </a:lnTo>
                <a:lnTo>
                  <a:pt x="83534" y="222406"/>
                </a:lnTo>
                <a:lnTo>
                  <a:pt x="77019" y="222107"/>
                </a:lnTo>
                <a:lnTo>
                  <a:pt x="69617" y="221593"/>
                </a:lnTo>
                <a:lnTo>
                  <a:pt x="61328" y="220852"/>
                </a:lnTo>
                <a:lnTo>
                  <a:pt x="61328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84" y="1500"/>
                </a:lnTo>
                <a:lnTo>
                  <a:pt x="48598" y="666"/>
                </a:lnTo>
                <a:lnTo>
                  <a:pt x="63341" y="166"/>
                </a:lnTo>
                <a:lnTo>
                  <a:pt x="717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36445" y="1003172"/>
            <a:ext cx="233679" cy="348615"/>
          </a:xfrm>
          <a:custGeom>
            <a:avLst/>
            <a:gdLst/>
            <a:ahLst/>
            <a:cxnLst/>
            <a:rect l="l" t="t" r="r" b="b"/>
            <a:pathLst>
              <a:path w="233680" h="348615">
                <a:moveTo>
                  <a:pt x="97790" y="0"/>
                </a:moveTo>
                <a:lnTo>
                  <a:pt x="145748" y="5730"/>
                </a:lnTo>
                <a:lnTo>
                  <a:pt x="181991" y="22987"/>
                </a:lnTo>
                <a:lnTo>
                  <a:pt x="210333" y="68546"/>
                </a:lnTo>
                <a:lnTo>
                  <a:pt x="212217" y="88646"/>
                </a:lnTo>
                <a:lnTo>
                  <a:pt x="209504" y="108126"/>
                </a:lnTo>
                <a:lnTo>
                  <a:pt x="201374" y="125428"/>
                </a:lnTo>
                <a:lnTo>
                  <a:pt x="187838" y="140563"/>
                </a:lnTo>
                <a:lnTo>
                  <a:pt x="168910" y="153542"/>
                </a:lnTo>
                <a:lnTo>
                  <a:pt x="197080" y="167739"/>
                </a:lnTo>
                <a:lnTo>
                  <a:pt x="217201" y="187864"/>
                </a:lnTo>
                <a:lnTo>
                  <a:pt x="229274" y="213943"/>
                </a:lnTo>
                <a:lnTo>
                  <a:pt x="233299" y="245999"/>
                </a:lnTo>
                <a:lnTo>
                  <a:pt x="231062" y="268386"/>
                </a:lnTo>
                <a:lnTo>
                  <a:pt x="213207" y="305827"/>
                </a:lnTo>
                <a:lnTo>
                  <a:pt x="178512" y="333023"/>
                </a:lnTo>
                <a:lnTo>
                  <a:pt x="132550" y="346878"/>
                </a:lnTo>
                <a:lnTo>
                  <a:pt x="105663" y="348614"/>
                </a:lnTo>
                <a:lnTo>
                  <a:pt x="0" y="348614"/>
                </a:lnTo>
                <a:lnTo>
                  <a:pt x="0" y="3301"/>
                </a:lnTo>
                <a:lnTo>
                  <a:pt x="32263" y="1821"/>
                </a:lnTo>
                <a:lnTo>
                  <a:pt x="59324" y="793"/>
                </a:lnTo>
                <a:lnTo>
                  <a:pt x="81170" y="194"/>
                </a:lnTo>
                <a:lnTo>
                  <a:pt x="977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80128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8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7" y="349123"/>
                </a:lnTo>
                <a:lnTo>
                  <a:pt x="194818" y="349123"/>
                </a:lnTo>
                <a:lnTo>
                  <a:pt x="102616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8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95830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85339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2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2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7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80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7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5940" y="1633854"/>
            <a:ext cx="7081520" cy="193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6350" indent="-274320" algn="just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Arial"/>
              <a:buChar char="•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Punjabi </a:t>
            </a:r>
            <a:r>
              <a:rPr sz="2400" dirty="0">
                <a:latin typeface="Trebuchet MS"/>
                <a:cs typeface="Trebuchet MS"/>
              </a:rPr>
              <a:t>culture </a:t>
            </a:r>
            <a:r>
              <a:rPr sz="2400" spc="-5" dirty="0">
                <a:latin typeface="Trebuchet MS"/>
                <a:cs typeface="Trebuchet MS"/>
              </a:rPr>
              <a:t>is regarded as </a:t>
            </a:r>
            <a:r>
              <a:rPr sz="2400" dirty="0">
                <a:latin typeface="Trebuchet MS"/>
                <a:cs typeface="Trebuchet MS"/>
              </a:rPr>
              <a:t>one </a:t>
            </a:r>
            <a:r>
              <a:rPr sz="2400" spc="-5" dirty="0">
                <a:latin typeface="Trebuchet MS"/>
                <a:cs typeface="Trebuchet MS"/>
              </a:rPr>
              <a:t>of the oldest  in world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history.</a:t>
            </a:r>
            <a:endParaRPr sz="240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Arial"/>
              <a:buChar char="•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Punjabi </a:t>
            </a:r>
            <a:r>
              <a:rPr sz="2400" dirty="0">
                <a:latin typeface="Trebuchet MS"/>
                <a:cs typeface="Trebuchet MS"/>
              </a:rPr>
              <a:t>culture </a:t>
            </a:r>
            <a:r>
              <a:rPr sz="2400" spc="-5" dirty="0">
                <a:latin typeface="Trebuchet MS"/>
                <a:cs typeface="Trebuchet MS"/>
              </a:rPr>
              <a:t>is the culture of </a:t>
            </a:r>
            <a:r>
              <a:rPr sz="2400" dirty="0">
                <a:latin typeface="Trebuchet MS"/>
                <a:cs typeface="Trebuchet MS"/>
              </a:rPr>
              <a:t>Punjab </a:t>
            </a:r>
            <a:r>
              <a:rPr sz="2400" spc="-5" dirty="0">
                <a:latin typeface="Trebuchet MS"/>
                <a:cs typeface="Trebuchet MS"/>
              </a:rPr>
              <a:t>people  who are </a:t>
            </a:r>
            <a:r>
              <a:rPr sz="2400" dirty="0">
                <a:latin typeface="Trebuchet MS"/>
                <a:cs typeface="Trebuchet MS"/>
              </a:rPr>
              <a:t>now </a:t>
            </a:r>
            <a:r>
              <a:rPr sz="2400" spc="5" dirty="0">
                <a:latin typeface="Trebuchet MS"/>
                <a:cs typeface="Trebuchet MS"/>
              </a:rPr>
              <a:t>in </a:t>
            </a:r>
            <a:r>
              <a:rPr sz="2400" spc="-5" dirty="0">
                <a:latin typeface="Trebuchet MS"/>
                <a:cs typeface="Trebuchet MS"/>
              </a:rPr>
              <a:t>different regions of the world  map.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09800" y="3352800"/>
            <a:ext cx="4840224" cy="2965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252"/>
            <a:ext cx="4165396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6897" y="1184655"/>
            <a:ext cx="109981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05558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2301" y="1057402"/>
            <a:ext cx="132842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741" y="1057402"/>
            <a:ext cx="106997" cy="115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5482" y="1057275"/>
            <a:ext cx="101853" cy="100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6897" y="1053464"/>
            <a:ext cx="91312" cy="866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0609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8" y="208533"/>
                </a:lnTo>
                <a:lnTo>
                  <a:pt x="192658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4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77640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8401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2" y="291083"/>
                </a:lnTo>
                <a:lnTo>
                  <a:pt x="217932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5623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1196" y="1006221"/>
            <a:ext cx="221615" cy="350520"/>
          </a:xfrm>
          <a:custGeom>
            <a:avLst/>
            <a:gdLst/>
            <a:ahLst/>
            <a:cxnLst/>
            <a:rect l="l" t="t" r="r" b="b"/>
            <a:pathLst>
              <a:path w="221614" h="350519">
                <a:moveTo>
                  <a:pt x="160147" y="0"/>
                </a:moveTo>
                <a:lnTo>
                  <a:pt x="221487" y="0"/>
                </a:lnTo>
                <a:lnTo>
                  <a:pt x="221487" y="214883"/>
                </a:lnTo>
                <a:lnTo>
                  <a:pt x="214153" y="274891"/>
                </a:lnTo>
                <a:lnTo>
                  <a:pt x="192151" y="316991"/>
                </a:lnTo>
                <a:lnTo>
                  <a:pt x="154082" y="341963"/>
                </a:lnTo>
                <a:lnTo>
                  <a:pt x="98297" y="350265"/>
                </a:lnTo>
                <a:lnTo>
                  <a:pt x="77890" y="348863"/>
                </a:lnTo>
                <a:lnTo>
                  <a:pt x="28956" y="327913"/>
                </a:lnTo>
                <a:lnTo>
                  <a:pt x="2738" y="284444"/>
                </a:lnTo>
                <a:lnTo>
                  <a:pt x="0" y="265556"/>
                </a:lnTo>
                <a:lnTo>
                  <a:pt x="54609" y="265556"/>
                </a:lnTo>
                <a:lnTo>
                  <a:pt x="60704" y="278798"/>
                </a:lnTo>
                <a:lnTo>
                  <a:pt x="71167" y="288242"/>
                </a:lnTo>
                <a:lnTo>
                  <a:pt x="85988" y="293899"/>
                </a:lnTo>
                <a:lnTo>
                  <a:pt x="105156" y="295782"/>
                </a:lnTo>
                <a:lnTo>
                  <a:pt x="119108" y="294566"/>
                </a:lnTo>
                <a:lnTo>
                  <a:pt x="153128" y="265152"/>
                </a:lnTo>
                <a:lnTo>
                  <a:pt x="160147" y="216788"/>
                </a:lnTo>
                <a:lnTo>
                  <a:pt x="1601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9426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89" y="0"/>
                </a:lnTo>
                <a:lnTo>
                  <a:pt x="192709" y="208533"/>
                </a:lnTo>
                <a:lnTo>
                  <a:pt x="192709" y="0"/>
                </a:lnTo>
                <a:lnTo>
                  <a:pt x="251637" y="0"/>
                </a:lnTo>
                <a:lnTo>
                  <a:pt x="251637" y="350265"/>
                </a:lnTo>
                <a:lnTo>
                  <a:pt x="226745" y="350265"/>
                </a:lnTo>
                <a:lnTo>
                  <a:pt x="58978" y="131571"/>
                </a:lnTo>
                <a:lnTo>
                  <a:pt x="58978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1766" y="100622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28" y="0"/>
                </a:lnTo>
                <a:lnTo>
                  <a:pt x="61328" y="234187"/>
                </a:lnTo>
                <a:lnTo>
                  <a:pt x="62390" y="247451"/>
                </a:lnTo>
                <a:lnTo>
                  <a:pt x="87605" y="287174"/>
                </a:lnTo>
                <a:lnTo>
                  <a:pt x="125018" y="296925"/>
                </a:lnTo>
                <a:lnTo>
                  <a:pt x="140728" y="295856"/>
                </a:lnTo>
                <a:lnTo>
                  <a:pt x="176809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654" y="0"/>
                </a:lnTo>
                <a:lnTo>
                  <a:pt x="256654" y="237743"/>
                </a:lnTo>
                <a:lnTo>
                  <a:pt x="254420" y="262963"/>
                </a:lnTo>
                <a:lnTo>
                  <a:pt x="236551" y="304734"/>
                </a:lnTo>
                <a:lnTo>
                  <a:pt x="201550" y="334478"/>
                </a:lnTo>
                <a:lnTo>
                  <a:pt x="153840" y="349527"/>
                </a:lnTo>
                <a:lnTo>
                  <a:pt x="125501" y="351408"/>
                </a:lnTo>
                <a:lnTo>
                  <a:pt x="97140" y="349573"/>
                </a:lnTo>
                <a:lnTo>
                  <a:pt x="50729" y="334853"/>
                </a:lnTo>
                <a:lnTo>
                  <a:pt x="18382" y="305605"/>
                </a:lnTo>
                <a:lnTo>
                  <a:pt x="2042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01848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2"/>
                </a:lnTo>
                <a:lnTo>
                  <a:pt x="245110" y="95758"/>
                </a:lnTo>
                <a:lnTo>
                  <a:pt x="256158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8302" y="1003808"/>
            <a:ext cx="229870" cy="347980"/>
          </a:xfrm>
          <a:custGeom>
            <a:avLst/>
            <a:gdLst/>
            <a:ahLst/>
            <a:cxnLst/>
            <a:rect l="l" t="t" r="r" b="b"/>
            <a:pathLst>
              <a:path w="229870" h="347980">
                <a:moveTo>
                  <a:pt x="71716" y="0"/>
                </a:moveTo>
                <a:lnTo>
                  <a:pt x="109895" y="1571"/>
                </a:lnTo>
                <a:lnTo>
                  <a:pt x="169750" y="14144"/>
                </a:lnTo>
                <a:lnTo>
                  <a:pt x="207993" y="39481"/>
                </a:lnTo>
                <a:lnTo>
                  <a:pt x="226920" y="78724"/>
                </a:lnTo>
                <a:lnTo>
                  <a:pt x="229285" y="103631"/>
                </a:lnTo>
                <a:lnTo>
                  <a:pt x="223681" y="146425"/>
                </a:lnTo>
                <a:lnTo>
                  <a:pt x="206869" y="179710"/>
                </a:lnTo>
                <a:lnTo>
                  <a:pt x="178846" y="203484"/>
                </a:lnTo>
                <a:lnTo>
                  <a:pt x="139612" y="217749"/>
                </a:lnTo>
                <a:lnTo>
                  <a:pt x="89166" y="222503"/>
                </a:lnTo>
                <a:lnTo>
                  <a:pt x="83534" y="222406"/>
                </a:lnTo>
                <a:lnTo>
                  <a:pt x="77019" y="222107"/>
                </a:lnTo>
                <a:lnTo>
                  <a:pt x="69617" y="221593"/>
                </a:lnTo>
                <a:lnTo>
                  <a:pt x="61328" y="220852"/>
                </a:lnTo>
                <a:lnTo>
                  <a:pt x="61328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84" y="1500"/>
                </a:lnTo>
                <a:lnTo>
                  <a:pt x="48598" y="666"/>
                </a:lnTo>
                <a:lnTo>
                  <a:pt x="63341" y="166"/>
                </a:lnTo>
                <a:lnTo>
                  <a:pt x="717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36445" y="1003172"/>
            <a:ext cx="233679" cy="348615"/>
          </a:xfrm>
          <a:custGeom>
            <a:avLst/>
            <a:gdLst/>
            <a:ahLst/>
            <a:cxnLst/>
            <a:rect l="l" t="t" r="r" b="b"/>
            <a:pathLst>
              <a:path w="233680" h="348615">
                <a:moveTo>
                  <a:pt x="97790" y="0"/>
                </a:moveTo>
                <a:lnTo>
                  <a:pt x="145748" y="5730"/>
                </a:lnTo>
                <a:lnTo>
                  <a:pt x="181991" y="22987"/>
                </a:lnTo>
                <a:lnTo>
                  <a:pt x="210333" y="68546"/>
                </a:lnTo>
                <a:lnTo>
                  <a:pt x="212217" y="88646"/>
                </a:lnTo>
                <a:lnTo>
                  <a:pt x="209504" y="108126"/>
                </a:lnTo>
                <a:lnTo>
                  <a:pt x="201374" y="125428"/>
                </a:lnTo>
                <a:lnTo>
                  <a:pt x="187838" y="140563"/>
                </a:lnTo>
                <a:lnTo>
                  <a:pt x="168910" y="153542"/>
                </a:lnTo>
                <a:lnTo>
                  <a:pt x="197080" y="167739"/>
                </a:lnTo>
                <a:lnTo>
                  <a:pt x="217201" y="187864"/>
                </a:lnTo>
                <a:lnTo>
                  <a:pt x="229274" y="213943"/>
                </a:lnTo>
                <a:lnTo>
                  <a:pt x="233299" y="245999"/>
                </a:lnTo>
                <a:lnTo>
                  <a:pt x="231062" y="268386"/>
                </a:lnTo>
                <a:lnTo>
                  <a:pt x="213207" y="305827"/>
                </a:lnTo>
                <a:lnTo>
                  <a:pt x="178512" y="333023"/>
                </a:lnTo>
                <a:lnTo>
                  <a:pt x="132550" y="346878"/>
                </a:lnTo>
                <a:lnTo>
                  <a:pt x="105663" y="348614"/>
                </a:lnTo>
                <a:lnTo>
                  <a:pt x="0" y="348614"/>
                </a:lnTo>
                <a:lnTo>
                  <a:pt x="0" y="3301"/>
                </a:lnTo>
                <a:lnTo>
                  <a:pt x="32263" y="1821"/>
                </a:lnTo>
                <a:lnTo>
                  <a:pt x="59324" y="793"/>
                </a:lnTo>
                <a:lnTo>
                  <a:pt x="81170" y="194"/>
                </a:lnTo>
                <a:lnTo>
                  <a:pt x="977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2745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8" y="349123"/>
                </a:lnTo>
                <a:lnTo>
                  <a:pt x="102616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7" y="204724"/>
                </a:lnTo>
                <a:lnTo>
                  <a:pt x="63627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8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95830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17186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20" h="357505">
                <a:moveTo>
                  <a:pt x="175005" y="0"/>
                </a:moveTo>
                <a:lnTo>
                  <a:pt x="202340" y="2139"/>
                </a:lnTo>
                <a:lnTo>
                  <a:pt x="227568" y="8540"/>
                </a:lnTo>
                <a:lnTo>
                  <a:pt x="250676" y="19180"/>
                </a:lnTo>
                <a:lnTo>
                  <a:pt x="271652" y="34036"/>
                </a:lnTo>
                <a:lnTo>
                  <a:pt x="245999" y="83312"/>
                </a:lnTo>
                <a:lnTo>
                  <a:pt x="239831" y="78476"/>
                </a:lnTo>
                <a:lnTo>
                  <a:pt x="232187" y="73675"/>
                </a:lnTo>
                <a:lnTo>
                  <a:pt x="191420" y="56991"/>
                </a:lnTo>
                <a:lnTo>
                  <a:pt x="173609" y="54610"/>
                </a:lnTo>
                <a:lnTo>
                  <a:pt x="149437" y="56757"/>
                </a:lnTo>
                <a:lnTo>
                  <a:pt x="109190" y="74005"/>
                </a:lnTo>
                <a:lnTo>
                  <a:pt x="80182" y="107870"/>
                </a:lnTo>
                <a:lnTo>
                  <a:pt x="65462" y="154162"/>
                </a:lnTo>
                <a:lnTo>
                  <a:pt x="63626" y="181737"/>
                </a:lnTo>
                <a:lnTo>
                  <a:pt x="65436" y="207902"/>
                </a:lnTo>
                <a:lnTo>
                  <a:pt x="79914" y="251995"/>
                </a:lnTo>
                <a:lnTo>
                  <a:pt x="108295" y="284356"/>
                </a:lnTo>
                <a:lnTo>
                  <a:pt x="147625" y="300843"/>
                </a:lnTo>
                <a:lnTo>
                  <a:pt x="171196" y="302895"/>
                </a:lnTo>
                <a:lnTo>
                  <a:pt x="186862" y="301775"/>
                </a:lnTo>
                <a:lnTo>
                  <a:pt x="225171" y="284988"/>
                </a:lnTo>
                <a:lnTo>
                  <a:pt x="225171" y="217043"/>
                </a:lnTo>
                <a:lnTo>
                  <a:pt x="177291" y="217043"/>
                </a:lnTo>
                <a:lnTo>
                  <a:pt x="177291" y="164719"/>
                </a:lnTo>
                <a:lnTo>
                  <a:pt x="286512" y="164719"/>
                </a:lnTo>
                <a:lnTo>
                  <a:pt x="286512" y="319405"/>
                </a:lnTo>
                <a:lnTo>
                  <a:pt x="246578" y="341872"/>
                </a:lnTo>
                <a:lnTo>
                  <a:pt x="195611" y="354885"/>
                </a:lnTo>
                <a:lnTo>
                  <a:pt x="161289" y="357377"/>
                </a:lnTo>
                <a:lnTo>
                  <a:pt x="126069" y="354349"/>
                </a:lnTo>
                <a:lnTo>
                  <a:pt x="67153" y="330053"/>
                </a:lnTo>
                <a:lnTo>
                  <a:pt x="24431" y="282402"/>
                </a:lnTo>
                <a:lnTo>
                  <a:pt x="2714" y="218064"/>
                </a:lnTo>
                <a:lnTo>
                  <a:pt x="0" y="180086"/>
                </a:lnTo>
                <a:lnTo>
                  <a:pt x="2954" y="141960"/>
                </a:lnTo>
                <a:lnTo>
                  <a:pt x="26628" y="76948"/>
                </a:lnTo>
                <a:lnTo>
                  <a:pt x="73136" y="28182"/>
                </a:lnTo>
                <a:lnTo>
                  <a:pt x="136953" y="3139"/>
                </a:lnTo>
                <a:lnTo>
                  <a:pt x="175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13098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66210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83540" y="1579880"/>
            <a:ext cx="7541259" cy="170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25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Trebuchet MS"/>
                <a:cs typeface="Trebuchet MS"/>
              </a:rPr>
              <a:t>The </a:t>
            </a:r>
            <a:r>
              <a:rPr sz="2000" spc="-5" dirty="0">
                <a:latin typeface="Trebuchet MS"/>
                <a:cs typeface="Trebuchet MS"/>
              </a:rPr>
              <a:t>people of Punjab wear </a:t>
            </a:r>
            <a:r>
              <a:rPr sz="2000" spc="-10" dirty="0">
                <a:latin typeface="Trebuchet MS"/>
                <a:cs typeface="Trebuchet MS"/>
              </a:rPr>
              <a:t>clothes </a:t>
            </a:r>
            <a:r>
              <a:rPr sz="2000" spc="-5" dirty="0">
                <a:latin typeface="Trebuchet MS"/>
                <a:cs typeface="Trebuchet MS"/>
              </a:rPr>
              <a:t>having mix </a:t>
            </a:r>
            <a:r>
              <a:rPr sz="2000" spc="-55" dirty="0">
                <a:latin typeface="Trebuchet MS"/>
                <a:cs typeface="Trebuchet MS"/>
              </a:rPr>
              <a:t>color, </a:t>
            </a:r>
            <a:r>
              <a:rPr sz="2000" spc="-5" dirty="0">
                <a:latin typeface="Trebuchet MS"/>
                <a:cs typeface="Trebuchet MS"/>
              </a:rPr>
              <a:t>which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is</a:t>
            </a:r>
            <a:endParaRPr sz="20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regarded as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beauty.</a:t>
            </a:r>
            <a:endParaRPr sz="20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5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Trebuchet MS"/>
                <a:cs typeface="Trebuchet MS"/>
              </a:rPr>
              <a:t>They </a:t>
            </a:r>
            <a:r>
              <a:rPr sz="2000" spc="-5" dirty="0">
                <a:latin typeface="Trebuchet MS"/>
                <a:cs typeface="Trebuchet MS"/>
              </a:rPr>
              <a:t>usually use dress called phulkari </a:t>
            </a:r>
            <a:r>
              <a:rPr sz="2000" dirty="0">
                <a:latin typeface="Trebuchet MS"/>
                <a:cs typeface="Trebuchet MS"/>
              </a:rPr>
              <a:t>which </a:t>
            </a:r>
            <a:r>
              <a:rPr sz="2000" spc="-5" dirty="0">
                <a:latin typeface="Trebuchet MS"/>
                <a:cs typeface="Trebuchet MS"/>
              </a:rPr>
              <a:t>have </a:t>
            </a:r>
            <a:r>
              <a:rPr sz="2000" dirty="0">
                <a:latin typeface="Trebuchet MS"/>
                <a:cs typeface="Trebuchet MS"/>
              </a:rPr>
              <a:t>mix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color.</a:t>
            </a:r>
            <a:endParaRPr sz="2000">
              <a:latin typeface="Trebuchet MS"/>
              <a:cs typeface="Trebuchet MS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500"/>
              <a:buFont typeface="Arial"/>
              <a:buChar char="•"/>
              <a:tabLst>
                <a:tab pos="286385" algn="l"/>
                <a:tab pos="287020" algn="l"/>
                <a:tab pos="641985" algn="l"/>
                <a:tab pos="1576070" algn="l"/>
                <a:tab pos="2281555" algn="l"/>
                <a:tab pos="3035300" algn="l"/>
                <a:tab pos="3561079" algn="l"/>
                <a:tab pos="4374515" algn="l"/>
                <a:tab pos="5203825" algn="l"/>
                <a:tab pos="6097270" algn="l"/>
                <a:tab pos="6656070" algn="l"/>
              </a:tabLst>
            </a:pPr>
            <a:r>
              <a:rPr sz="2000" spc="-10" dirty="0">
                <a:latin typeface="Trebuchet MS"/>
                <a:cs typeface="Trebuchet MS"/>
              </a:rPr>
              <a:t>I</a:t>
            </a:r>
            <a:r>
              <a:rPr sz="2000" dirty="0">
                <a:latin typeface="Trebuchet MS"/>
                <a:cs typeface="Trebuchet MS"/>
              </a:rPr>
              <a:t>n	Pu</a:t>
            </a:r>
            <a:r>
              <a:rPr sz="2000" spc="-10" dirty="0">
                <a:latin typeface="Trebuchet MS"/>
                <a:cs typeface="Trebuchet MS"/>
              </a:rPr>
              <a:t>n</a:t>
            </a:r>
            <a:r>
              <a:rPr sz="2000" dirty="0">
                <a:latin typeface="Trebuchet MS"/>
                <a:cs typeface="Trebuchet MS"/>
              </a:rPr>
              <a:t>jab	</a:t>
            </a:r>
            <a:r>
              <a:rPr sz="2000" spc="-5" dirty="0">
                <a:latin typeface="Trebuchet MS"/>
                <a:cs typeface="Trebuchet MS"/>
              </a:rPr>
              <a:t>m</a:t>
            </a:r>
            <a:r>
              <a:rPr sz="2000" spc="5" dirty="0">
                <a:latin typeface="Trebuchet MS"/>
                <a:cs typeface="Trebuchet MS"/>
              </a:rPr>
              <a:t>a</a:t>
            </a:r>
            <a:r>
              <a:rPr sz="2000" dirty="0">
                <a:latin typeface="Trebuchet MS"/>
                <a:cs typeface="Trebuchet MS"/>
              </a:rPr>
              <a:t>le	of</a:t>
            </a:r>
            <a:r>
              <a:rPr sz="2000" spc="-10" dirty="0">
                <a:latin typeface="Trebuchet MS"/>
                <a:cs typeface="Trebuchet MS"/>
              </a:rPr>
              <a:t>t</a:t>
            </a:r>
            <a:r>
              <a:rPr sz="2000" spc="-15" dirty="0">
                <a:latin typeface="Trebuchet MS"/>
                <a:cs typeface="Trebuchet MS"/>
              </a:rPr>
              <a:t>e</a:t>
            </a:r>
            <a:r>
              <a:rPr sz="2000" dirty="0">
                <a:latin typeface="Trebuchet MS"/>
                <a:cs typeface="Trebuchet MS"/>
              </a:rPr>
              <a:t>n	</a:t>
            </a:r>
            <a:r>
              <a:rPr sz="2000" spc="-5" dirty="0">
                <a:latin typeface="Trebuchet MS"/>
                <a:cs typeface="Trebuchet MS"/>
              </a:rPr>
              <a:t>u</a:t>
            </a:r>
            <a:r>
              <a:rPr sz="2000" spc="-15" dirty="0">
                <a:latin typeface="Trebuchet MS"/>
                <a:cs typeface="Trebuchet MS"/>
              </a:rPr>
              <a:t>s</a:t>
            </a:r>
            <a:r>
              <a:rPr sz="2000" dirty="0">
                <a:latin typeface="Trebuchet MS"/>
                <a:cs typeface="Trebuchet MS"/>
              </a:rPr>
              <a:t>e	</a:t>
            </a:r>
            <a:r>
              <a:rPr sz="2000" spc="-5" dirty="0">
                <a:latin typeface="Trebuchet MS"/>
                <a:cs typeface="Trebuchet MS"/>
              </a:rPr>
              <a:t>pa</a:t>
            </a:r>
            <a:r>
              <a:rPr sz="2000" spc="-10" dirty="0">
                <a:latin typeface="Trebuchet MS"/>
                <a:cs typeface="Trebuchet MS"/>
              </a:rPr>
              <a:t>g</a:t>
            </a:r>
            <a:r>
              <a:rPr sz="2000" dirty="0">
                <a:latin typeface="Trebuchet MS"/>
                <a:cs typeface="Trebuchet MS"/>
              </a:rPr>
              <a:t>ri,	</a:t>
            </a:r>
            <a:r>
              <a:rPr sz="2000" spc="-5" dirty="0">
                <a:latin typeface="Trebuchet MS"/>
                <a:cs typeface="Trebuchet MS"/>
              </a:rPr>
              <a:t>dh</a:t>
            </a:r>
            <a:r>
              <a:rPr sz="2000" spc="-15" dirty="0">
                <a:latin typeface="Trebuchet MS"/>
                <a:cs typeface="Trebuchet MS"/>
              </a:rPr>
              <a:t>o</a:t>
            </a:r>
            <a:r>
              <a:rPr sz="2000" spc="-5" dirty="0">
                <a:latin typeface="Trebuchet MS"/>
                <a:cs typeface="Trebuchet MS"/>
              </a:rPr>
              <a:t>ti</a:t>
            </a:r>
            <a:r>
              <a:rPr sz="2000" dirty="0">
                <a:latin typeface="Trebuchet MS"/>
                <a:cs typeface="Trebuchet MS"/>
              </a:rPr>
              <a:t>,	</a:t>
            </a:r>
            <a:r>
              <a:rPr sz="2000" spc="-5" dirty="0">
                <a:latin typeface="Trebuchet MS"/>
                <a:cs typeface="Trebuchet MS"/>
              </a:rPr>
              <a:t>kh</a:t>
            </a:r>
            <a:r>
              <a:rPr sz="2000" spc="-10" dirty="0">
                <a:latin typeface="Trebuchet MS"/>
                <a:cs typeface="Trebuchet MS"/>
              </a:rPr>
              <a:t>u</a:t>
            </a:r>
            <a:r>
              <a:rPr sz="2000" dirty="0">
                <a:latin typeface="Trebuchet MS"/>
                <a:cs typeface="Trebuchet MS"/>
              </a:rPr>
              <a:t>s</a:t>
            </a:r>
            <a:r>
              <a:rPr sz="2000" spc="5" dirty="0">
                <a:latin typeface="Trebuchet MS"/>
                <a:cs typeface="Trebuchet MS"/>
              </a:rPr>
              <a:t>s</a:t>
            </a:r>
            <a:r>
              <a:rPr sz="2000" dirty="0">
                <a:latin typeface="Trebuchet MS"/>
                <a:cs typeface="Trebuchet MS"/>
              </a:rPr>
              <a:t>a	</a:t>
            </a:r>
            <a:r>
              <a:rPr sz="2000" spc="-10" dirty="0">
                <a:latin typeface="Trebuchet MS"/>
                <a:cs typeface="Trebuchet MS"/>
              </a:rPr>
              <a:t>a</a:t>
            </a:r>
            <a:r>
              <a:rPr sz="2000" spc="-5" dirty="0">
                <a:latin typeface="Trebuchet MS"/>
                <a:cs typeface="Trebuchet MS"/>
              </a:rPr>
              <a:t>n</a:t>
            </a:r>
            <a:r>
              <a:rPr sz="2000" dirty="0">
                <a:latin typeface="Trebuchet MS"/>
                <a:cs typeface="Trebuchet MS"/>
              </a:rPr>
              <a:t>d	s</a:t>
            </a:r>
            <a:r>
              <a:rPr sz="2000" spc="-5" dirty="0">
                <a:latin typeface="Trebuchet MS"/>
                <a:cs typeface="Trebuchet MS"/>
              </a:rPr>
              <a:t>h</a:t>
            </a:r>
            <a:r>
              <a:rPr sz="2000" dirty="0">
                <a:latin typeface="Trebuchet MS"/>
                <a:cs typeface="Trebuchet MS"/>
              </a:rPr>
              <a:t>a</a:t>
            </a:r>
            <a:r>
              <a:rPr sz="2000" spc="-15" dirty="0">
                <a:latin typeface="Trebuchet MS"/>
                <a:cs typeface="Trebuchet MS"/>
              </a:rPr>
              <a:t>l</a:t>
            </a:r>
            <a:r>
              <a:rPr sz="2000" spc="-5" dirty="0">
                <a:latin typeface="Trebuchet MS"/>
                <a:cs typeface="Trebuchet MS"/>
              </a:rPr>
              <a:t>w</a:t>
            </a:r>
            <a:r>
              <a:rPr sz="2000" spc="-10" dirty="0">
                <a:latin typeface="Trebuchet MS"/>
                <a:cs typeface="Trebuchet MS"/>
              </a:rPr>
              <a:t>a</a:t>
            </a:r>
            <a:r>
              <a:rPr sz="2000" dirty="0">
                <a:latin typeface="Trebuchet MS"/>
                <a:cs typeface="Trebuchet MS"/>
              </a:rPr>
              <a:t>r  </a:t>
            </a:r>
            <a:r>
              <a:rPr sz="2000" spc="-5" dirty="0">
                <a:latin typeface="Trebuchet MS"/>
                <a:cs typeface="Trebuchet MS"/>
              </a:rPr>
              <a:t>kameez which </a:t>
            </a:r>
            <a:r>
              <a:rPr sz="2000" dirty="0">
                <a:latin typeface="Trebuchet MS"/>
                <a:cs typeface="Trebuchet MS"/>
              </a:rPr>
              <a:t>is </a:t>
            </a:r>
            <a:r>
              <a:rPr sz="2000" spc="-5" dirty="0">
                <a:latin typeface="Trebuchet MS"/>
                <a:cs typeface="Trebuchet MS"/>
              </a:rPr>
              <a:t>also national dress </a:t>
            </a:r>
            <a:r>
              <a:rPr sz="2000" dirty="0">
                <a:latin typeface="Trebuchet MS"/>
                <a:cs typeface="Trebuchet MS"/>
              </a:rPr>
              <a:t>of our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country.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9600" y="3352800"/>
            <a:ext cx="6705600" cy="32324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125"/>
            <a:ext cx="3281349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6897" y="1184655"/>
            <a:ext cx="109981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05558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3945" y="1057402"/>
            <a:ext cx="132841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741" y="1057402"/>
            <a:ext cx="106997" cy="115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69869" y="1053719"/>
            <a:ext cx="176402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30017" y="1053719"/>
            <a:ext cx="176402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96897" y="1053464"/>
            <a:ext cx="91312" cy="866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1848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583" y="0"/>
                </a:lnTo>
                <a:lnTo>
                  <a:pt x="227583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82752" y="135381"/>
                </a:lnTo>
                <a:lnTo>
                  <a:pt x="182752" y="187578"/>
                </a:lnTo>
                <a:lnTo>
                  <a:pt x="61340" y="187578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5623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1196" y="1006221"/>
            <a:ext cx="221615" cy="350520"/>
          </a:xfrm>
          <a:custGeom>
            <a:avLst/>
            <a:gdLst/>
            <a:ahLst/>
            <a:cxnLst/>
            <a:rect l="l" t="t" r="r" b="b"/>
            <a:pathLst>
              <a:path w="221614" h="350519">
                <a:moveTo>
                  <a:pt x="160147" y="0"/>
                </a:moveTo>
                <a:lnTo>
                  <a:pt x="221487" y="0"/>
                </a:lnTo>
                <a:lnTo>
                  <a:pt x="221487" y="214883"/>
                </a:lnTo>
                <a:lnTo>
                  <a:pt x="214153" y="274891"/>
                </a:lnTo>
                <a:lnTo>
                  <a:pt x="192151" y="316991"/>
                </a:lnTo>
                <a:lnTo>
                  <a:pt x="154082" y="341963"/>
                </a:lnTo>
                <a:lnTo>
                  <a:pt x="98297" y="350265"/>
                </a:lnTo>
                <a:lnTo>
                  <a:pt x="77890" y="348863"/>
                </a:lnTo>
                <a:lnTo>
                  <a:pt x="28956" y="327913"/>
                </a:lnTo>
                <a:lnTo>
                  <a:pt x="2738" y="284444"/>
                </a:lnTo>
                <a:lnTo>
                  <a:pt x="0" y="265556"/>
                </a:lnTo>
                <a:lnTo>
                  <a:pt x="54609" y="265556"/>
                </a:lnTo>
                <a:lnTo>
                  <a:pt x="60704" y="278798"/>
                </a:lnTo>
                <a:lnTo>
                  <a:pt x="71167" y="288242"/>
                </a:lnTo>
                <a:lnTo>
                  <a:pt x="85988" y="293899"/>
                </a:lnTo>
                <a:lnTo>
                  <a:pt x="105156" y="295782"/>
                </a:lnTo>
                <a:lnTo>
                  <a:pt x="119108" y="294566"/>
                </a:lnTo>
                <a:lnTo>
                  <a:pt x="153128" y="265152"/>
                </a:lnTo>
                <a:lnTo>
                  <a:pt x="160147" y="216788"/>
                </a:lnTo>
                <a:lnTo>
                  <a:pt x="1601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9426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89" y="0"/>
                </a:lnTo>
                <a:lnTo>
                  <a:pt x="192709" y="208533"/>
                </a:lnTo>
                <a:lnTo>
                  <a:pt x="192709" y="0"/>
                </a:lnTo>
                <a:lnTo>
                  <a:pt x="251637" y="0"/>
                </a:lnTo>
                <a:lnTo>
                  <a:pt x="251637" y="350265"/>
                </a:lnTo>
                <a:lnTo>
                  <a:pt x="226745" y="350265"/>
                </a:lnTo>
                <a:lnTo>
                  <a:pt x="58978" y="131571"/>
                </a:lnTo>
                <a:lnTo>
                  <a:pt x="58978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1766" y="100622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28" y="0"/>
                </a:lnTo>
                <a:lnTo>
                  <a:pt x="61328" y="234187"/>
                </a:lnTo>
                <a:lnTo>
                  <a:pt x="62390" y="247451"/>
                </a:lnTo>
                <a:lnTo>
                  <a:pt x="87605" y="287174"/>
                </a:lnTo>
                <a:lnTo>
                  <a:pt x="125018" y="296925"/>
                </a:lnTo>
                <a:lnTo>
                  <a:pt x="140728" y="295856"/>
                </a:lnTo>
                <a:lnTo>
                  <a:pt x="176809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654" y="0"/>
                </a:lnTo>
                <a:lnTo>
                  <a:pt x="256654" y="237743"/>
                </a:lnTo>
                <a:lnTo>
                  <a:pt x="254420" y="262963"/>
                </a:lnTo>
                <a:lnTo>
                  <a:pt x="236551" y="304734"/>
                </a:lnTo>
                <a:lnTo>
                  <a:pt x="201550" y="334478"/>
                </a:lnTo>
                <a:lnTo>
                  <a:pt x="153840" y="349527"/>
                </a:lnTo>
                <a:lnTo>
                  <a:pt x="125501" y="351408"/>
                </a:lnTo>
                <a:lnTo>
                  <a:pt x="97140" y="349573"/>
                </a:lnTo>
                <a:lnTo>
                  <a:pt x="50729" y="334853"/>
                </a:lnTo>
                <a:lnTo>
                  <a:pt x="18382" y="305605"/>
                </a:lnTo>
                <a:lnTo>
                  <a:pt x="2042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63492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2" y="0"/>
                </a:moveTo>
                <a:lnTo>
                  <a:pt x="159845" y="11064"/>
                </a:lnTo>
                <a:lnTo>
                  <a:pt x="211962" y="44322"/>
                </a:lnTo>
                <a:lnTo>
                  <a:pt x="245110" y="95758"/>
                </a:lnTo>
                <a:lnTo>
                  <a:pt x="256159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8302" y="1003808"/>
            <a:ext cx="229870" cy="347980"/>
          </a:xfrm>
          <a:custGeom>
            <a:avLst/>
            <a:gdLst/>
            <a:ahLst/>
            <a:cxnLst/>
            <a:rect l="l" t="t" r="r" b="b"/>
            <a:pathLst>
              <a:path w="229870" h="347980">
                <a:moveTo>
                  <a:pt x="71716" y="0"/>
                </a:moveTo>
                <a:lnTo>
                  <a:pt x="109895" y="1571"/>
                </a:lnTo>
                <a:lnTo>
                  <a:pt x="169750" y="14144"/>
                </a:lnTo>
                <a:lnTo>
                  <a:pt x="207993" y="39481"/>
                </a:lnTo>
                <a:lnTo>
                  <a:pt x="226920" y="78724"/>
                </a:lnTo>
                <a:lnTo>
                  <a:pt x="229285" y="103631"/>
                </a:lnTo>
                <a:lnTo>
                  <a:pt x="223681" y="146425"/>
                </a:lnTo>
                <a:lnTo>
                  <a:pt x="206869" y="179710"/>
                </a:lnTo>
                <a:lnTo>
                  <a:pt x="178846" y="203484"/>
                </a:lnTo>
                <a:lnTo>
                  <a:pt x="139612" y="217749"/>
                </a:lnTo>
                <a:lnTo>
                  <a:pt x="89166" y="222503"/>
                </a:lnTo>
                <a:lnTo>
                  <a:pt x="83534" y="222406"/>
                </a:lnTo>
                <a:lnTo>
                  <a:pt x="77019" y="222107"/>
                </a:lnTo>
                <a:lnTo>
                  <a:pt x="69617" y="221593"/>
                </a:lnTo>
                <a:lnTo>
                  <a:pt x="61328" y="220852"/>
                </a:lnTo>
                <a:lnTo>
                  <a:pt x="61328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84" y="1500"/>
                </a:lnTo>
                <a:lnTo>
                  <a:pt x="48598" y="666"/>
                </a:lnTo>
                <a:lnTo>
                  <a:pt x="63341" y="166"/>
                </a:lnTo>
                <a:lnTo>
                  <a:pt x="717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36445" y="1003172"/>
            <a:ext cx="233679" cy="348615"/>
          </a:xfrm>
          <a:custGeom>
            <a:avLst/>
            <a:gdLst/>
            <a:ahLst/>
            <a:cxnLst/>
            <a:rect l="l" t="t" r="r" b="b"/>
            <a:pathLst>
              <a:path w="233680" h="348615">
                <a:moveTo>
                  <a:pt x="97790" y="0"/>
                </a:moveTo>
                <a:lnTo>
                  <a:pt x="145748" y="5730"/>
                </a:lnTo>
                <a:lnTo>
                  <a:pt x="181991" y="22987"/>
                </a:lnTo>
                <a:lnTo>
                  <a:pt x="210333" y="68546"/>
                </a:lnTo>
                <a:lnTo>
                  <a:pt x="212217" y="88646"/>
                </a:lnTo>
                <a:lnTo>
                  <a:pt x="209504" y="108126"/>
                </a:lnTo>
                <a:lnTo>
                  <a:pt x="201374" y="125428"/>
                </a:lnTo>
                <a:lnTo>
                  <a:pt x="187838" y="140563"/>
                </a:lnTo>
                <a:lnTo>
                  <a:pt x="168910" y="153542"/>
                </a:lnTo>
                <a:lnTo>
                  <a:pt x="197080" y="167739"/>
                </a:lnTo>
                <a:lnTo>
                  <a:pt x="217201" y="187864"/>
                </a:lnTo>
                <a:lnTo>
                  <a:pt x="229274" y="213943"/>
                </a:lnTo>
                <a:lnTo>
                  <a:pt x="233299" y="245999"/>
                </a:lnTo>
                <a:lnTo>
                  <a:pt x="231062" y="268386"/>
                </a:lnTo>
                <a:lnTo>
                  <a:pt x="213207" y="305827"/>
                </a:lnTo>
                <a:lnTo>
                  <a:pt x="178512" y="333023"/>
                </a:lnTo>
                <a:lnTo>
                  <a:pt x="132550" y="346878"/>
                </a:lnTo>
                <a:lnTo>
                  <a:pt x="105663" y="348614"/>
                </a:lnTo>
                <a:lnTo>
                  <a:pt x="0" y="348614"/>
                </a:lnTo>
                <a:lnTo>
                  <a:pt x="0" y="3301"/>
                </a:lnTo>
                <a:lnTo>
                  <a:pt x="32263" y="1821"/>
                </a:lnTo>
                <a:lnTo>
                  <a:pt x="59324" y="793"/>
                </a:lnTo>
                <a:lnTo>
                  <a:pt x="81170" y="194"/>
                </a:lnTo>
                <a:lnTo>
                  <a:pt x="977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95830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07130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67279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5940" y="1634693"/>
            <a:ext cx="7084059" cy="2313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2500"/>
              <a:buFont typeface="Arial"/>
              <a:buChar char="•"/>
              <a:tabLst>
                <a:tab pos="287020" algn="l"/>
              </a:tabLst>
            </a:pPr>
            <a:r>
              <a:rPr sz="2000" spc="-5" dirty="0">
                <a:latin typeface="Trebuchet MS"/>
                <a:cs typeface="Trebuchet MS"/>
              </a:rPr>
              <a:t>Punjab</a:t>
            </a:r>
            <a:r>
              <a:rPr sz="2000" spc="26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has</a:t>
            </a:r>
            <a:r>
              <a:rPr sz="2000" spc="26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wide</a:t>
            </a:r>
            <a:r>
              <a:rPr sz="2000" spc="26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range</a:t>
            </a:r>
            <a:r>
              <a:rPr sz="2000" spc="26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of</a:t>
            </a:r>
            <a:r>
              <a:rPr sz="2000" spc="27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their</a:t>
            </a:r>
            <a:r>
              <a:rPr sz="2000" spc="27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cooking</a:t>
            </a:r>
            <a:r>
              <a:rPr sz="2000" spc="26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material</a:t>
            </a:r>
            <a:r>
              <a:rPr sz="2000" spc="26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which</a:t>
            </a:r>
            <a:r>
              <a:rPr sz="2000" spc="2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is</a:t>
            </a:r>
            <a:endParaRPr sz="2000">
              <a:latin typeface="Trebuchet MS"/>
              <a:cs typeface="Trebuchet MS"/>
            </a:endParaRPr>
          </a:p>
          <a:p>
            <a:pPr marL="286385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rebuchet MS"/>
                <a:cs typeface="Trebuchet MS"/>
              </a:rPr>
              <a:t>popular </a:t>
            </a:r>
            <a:r>
              <a:rPr sz="2000" dirty="0">
                <a:latin typeface="Trebuchet MS"/>
                <a:cs typeface="Trebuchet MS"/>
              </a:rPr>
              <a:t>like makei di roti </a:t>
            </a:r>
            <a:r>
              <a:rPr sz="2000" spc="-5" dirty="0">
                <a:latin typeface="Trebuchet MS"/>
                <a:cs typeface="Trebuchet MS"/>
              </a:rPr>
              <a:t>and </a:t>
            </a:r>
            <a:r>
              <a:rPr sz="2000" dirty="0">
                <a:latin typeface="Trebuchet MS"/>
                <a:cs typeface="Trebuchet MS"/>
              </a:rPr>
              <a:t>sarsun da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saag.</a:t>
            </a:r>
            <a:endParaRPr sz="2000">
              <a:latin typeface="Trebuchet MS"/>
              <a:cs typeface="Trebuchet MS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500"/>
              <a:buFont typeface="Arial"/>
              <a:buChar char="•"/>
              <a:tabLst>
                <a:tab pos="287020" algn="l"/>
              </a:tabLst>
            </a:pPr>
            <a:r>
              <a:rPr sz="2000" dirty="0">
                <a:latin typeface="Trebuchet MS"/>
                <a:cs typeface="Trebuchet MS"/>
              </a:rPr>
              <a:t>Punjabi </a:t>
            </a:r>
            <a:r>
              <a:rPr sz="2000" spc="-5" dirty="0">
                <a:latin typeface="Trebuchet MS"/>
                <a:cs typeface="Trebuchet MS"/>
              </a:rPr>
              <a:t>foods includes lahori pulao, chicken karahi, aloo  </a:t>
            </a:r>
            <a:r>
              <a:rPr sz="2000" dirty="0">
                <a:latin typeface="Trebuchet MS"/>
                <a:cs typeface="Trebuchet MS"/>
              </a:rPr>
              <a:t>gosht, </a:t>
            </a:r>
            <a:r>
              <a:rPr sz="2000" spc="-10" dirty="0">
                <a:latin typeface="Trebuchet MS"/>
                <a:cs typeface="Trebuchet MS"/>
              </a:rPr>
              <a:t>payee, </a:t>
            </a:r>
            <a:r>
              <a:rPr sz="2000" dirty="0">
                <a:latin typeface="Trebuchet MS"/>
                <a:cs typeface="Trebuchet MS"/>
              </a:rPr>
              <a:t>gol </a:t>
            </a:r>
            <a:r>
              <a:rPr sz="2000" spc="-45" dirty="0">
                <a:latin typeface="Trebuchet MS"/>
                <a:cs typeface="Trebuchet MS"/>
              </a:rPr>
              <a:t>gappy, </a:t>
            </a:r>
            <a:r>
              <a:rPr sz="2000" spc="-5" dirty="0">
                <a:latin typeface="Trebuchet MS"/>
                <a:cs typeface="Trebuchet MS"/>
              </a:rPr>
              <a:t>special punjabi salad, murgh  </a:t>
            </a:r>
            <a:r>
              <a:rPr sz="2000" spc="-35" dirty="0">
                <a:latin typeface="Trebuchet MS"/>
                <a:cs typeface="Trebuchet MS"/>
              </a:rPr>
              <a:t>channay, </a:t>
            </a:r>
            <a:r>
              <a:rPr sz="2000" dirty="0">
                <a:latin typeface="Trebuchet MS"/>
                <a:cs typeface="Trebuchet MS"/>
              </a:rPr>
              <a:t>lassi and many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more.</a:t>
            </a:r>
            <a:endParaRPr sz="200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500"/>
              <a:buFont typeface="Arial"/>
              <a:buChar char="•"/>
              <a:tabLst>
                <a:tab pos="287020" algn="l"/>
              </a:tabLst>
            </a:pPr>
            <a:r>
              <a:rPr sz="2000" dirty="0">
                <a:latin typeface="Trebuchet MS"/>
                <a:cs typeface="Trebuchet MS"/>
              </a:rPr>
              <a:t>The </a:t>
            </a:r>
            <a:r>
              <a:rPr sz="2000" spc="-5" dirty="0">
                <a:latin typeface="Trebuchet MS"/>
                <a:cs typeface="Trebuchet MS"/>
              </a:rPr>
              <a:t>philosophy </a:t>
            </a:r>
            <a:r>
              <a:rPr sz="2000" dirty="0">
                <a:latin typeface="Trebuchet MS"/>
                <a:cs typeface="Trebuchet MS"/>
              </a:rPr>
              <a:t>of many </a:t>
            </a:r>
            <a:r>
              <a:rPr sz="2000" spc="-5" dirty="0">
                <a:latin typeface="Trebuchet MS"/>
                <a:cs typeface="Trebuchet MS"/>
              </a:rPr>
              <a:t>people of Punjab </a:t>
            </a:r>
            <a:r>
              <a:rPr sz="2000" dirty="0">
                <a:latin typeface="Trebuchet MS"/>
                <a:cs typeface="Trebuchet MS"/>
              </a:rPr>
              <a:t>is </a:t>
            </a:r>
            <a:r>
              <a:rPr sz="2000" spc="-10" dirty="0">
                <a:latin typeface="Trebuchet MS"/>
                <a:cs typeface="Trebuchet MS"/>
              </a:rPr>
              <a:t>to eat, </a:t>
            </a:r>
            <a:r>
              <a:rPr sz="2000" spc="-5" dirty="0">
                <a:latin typeface="Trebuchet MS"/>
                <a:cs typeface="Trebuchet MS"/>
              </a:rPr>
              <a:t>drink  and </a:t>
            </a:r>
            <a:r>
              <a:rPr sz="2000" dirty="0">
                <a:latin typeface="Trebuchet MS"/>
                <a:cs typeface="Trebuchet MS"/>
              </a:rPr>
              <a:t>live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freely.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53000" y="3962400"/>
            <a:ext cx="2667000" cy="25587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3962400"/>
            <a:ext cx="4191000" cy="26029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125"/>
            <a:ext cx="6666153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6897" y="1184655"/>
            <a:ext cx="109981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7354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5558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8692" y="1057402"/>
            <a:ext cx="132841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74236" y="1057402"/>
            <a:ext cx="132841" cy="240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63340" y="1057402"/>
            <a:ext cx="132842" cy="240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8741" y="1057402"/>
            <a:ext cx="106997" cy="115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98998" y="1057275"/>
            <a:ext cx="101853" cy="100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9244" y="1053719"/>
            <a:ext cx="176403" cy="2503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96897" y="1053464"/>
            <a:ext cx="91312" cy="866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52868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8" y="208533"/>
                </a:lnTo>
                <a:lnTo>
                  <a:pt x="192658" y="0"/>
                </a:lnTo>
                <a:lnTo>
                  <a:pt x="251586" y="0"/>
                </a:lnTo>
                <a:lnTo>
                  <a:pt x="251586" y="350265"/>
                </a:lnTo>
                <a:lnTo>
                  <a:pt x="226695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80047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52515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2" y="345566"/>
                </a:lnTo>
                <a:lnTo>
                  <a:pt x="109982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50279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09871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58792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4" y="0"/>
                </a:lnTo>
                <a:lnTo>
                  <a:pt x="192659" y="208533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5" y="350265"/>
                </a:lnTo>
                <a:lnTo>
                  <a:pt x="58928" y="131571"/>
                </a:lnTo>
                <a:lnTo>
                  <a:pt x="58928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25823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28569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67558" y="1006221"/>
            <a:ext cx="424815" cy="350520"/>
          </a:xfrm>
          <a:custGeom>
            <a:avLst/>
            <a:gdLst/>
            <a:ahLst/>
            <a:cxnLst/>
            <a:rect l="l" t="t" r="r" b="b"/>
            <a:pathLst>
              <a:path w="424814" h="350519">
                <a:moveTo>
                  <a:pt x="0" y="0"/>
                </a:moveTo>
                <a:lnTo>
                  <a:pt x="64008" y="0"/>
                </a:lnTo>
                <a:lnTo>
                  <a:pt x="128778" y="208533"/>
                </a:lnTo>
                <a:lnTo>
                  <a:pt x="198882" y="0"/>
                </a:lnTo>
                <a:lnTo>
                  <a:pt x="225806" y="0"/>
                </a:lnTo>
                <a:lnTo>
                  <a:pt x="296037" y="208533"/>
                </a:lnTo>
                <a:lnTo>
                  <a:pt x="360680" y="0"/>
                </a:lnTo>
                <a:lnTo>
                  <a:pt x="424688" y="0"/>
                </a:lnTo>
                <a:lnTo>
                  <a:pt x="312801" y="350265"/>
                </a:lnTo>
                <a:lnTo>
                  <a:pt x="287528" y="350265"/>
                </a:lnTo>
                <a:lnTo>
                  <a:pt x="212090" y="132333"/>
                </a:lnTo>
                <a:lnTo>
                  <a:pt x="138684" y="350265"/>
                </a:lnTo>
                <a:lnTo>
                  <a:pt x="113538" y="3502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25623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41196" y="1006221"/>
            <a:ext cx="221615" cy="350520"/>
          </a:xfrm>
          <a:custGeom>
            <a:avLst/>
            <a:gdLst/>
            <a:ahLst/>
            <a:cxnLst/>
            <a:rect l="l" t="t" r="r" b="b"/>
            <a:pathLst>
              <a:path w="221614" h="350519">
                <a:moveTo>
                  <a:pt x="160147" y="0"/>
                </a:moveTo>
                <a:lnTo>
                  <a:pt x="221487" y="0"/>
                </a:lnTo>
                <a:lnTo>
                  <a:pt x="221487" y="214883"/>
                </a:lnTo>
                <a:lnTo>
                  <a:pt x="214153" y="274891"/>
                </a:lnTo>
                <a:lnTo>
                  <a:pt x="192151" y="316991"/>
                </a:lnTo>
                <a:lnTo>
                  <a:pt x="154082" y="341963"/>
                </a:lnTo>
                <a:lnTo>
                  <a:pt x="98297" y="350265"/>
                </a:lnTo>
                <a:lnTo>
                  <a:pt x="77890" y="348863"/>
                </a:lnTo>
                <a:lnTo>
                  <a:pt x="28956" y="327913"/>
                </a:lnTo>
                <a:lnTo>
                  <a:pt x="2738" y="284444"/>
                </a:lnTo>
                <a:lnTo>
                  <a:pt x="0" y="265556"/>
                </a:lnTo>
                <a:lnTo>
                  <a:pt x="54609" y="265556"/>
                </a:lnTo>
                <a:lnTo>
                  <a:pt x="60704" y="278798"/>
                </a:lnTo>
                <a:lnTo>
                  <a:pt x="71167" y="288242"/>
                </a:lnTo>
                <a:lnTo>
                  <a:pt x="85988" y="293899"/>
                </a:lnTo>
                <a:lnTo>
                  <a:pt x="105156" y="295782"/>
                </a:lnTo>
                <a:lnTo>
                  <a:pt x="119108" y="294566"/>
                </a:lnTo>
                <a:lnTo>
                  <a:pt x="153128" y="265152"/>
                </a:lnTo>
                <a:lnTo>
                  <a:pt x="160147" y="216788"/>
                </a:lnTo>
                <a:lnTo>
                  <a:pt x="1601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49426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89" y="0"/>
                </a:lnTo>
                <a:lnTo>
                  <a:pt x="192709" y="208533"/>
                </a:lnTo>
                <a:lnTo>
                  <a:pt x="192709" y="0"/>
                </a:lnTo>
                <a:lnTo>
                  <a:pt x="251637" y="0"/>
                </a:lnTo>
                <a:lnTo>
                  <a:pt x="251637" y="350265"/>
                </a:lnTo>
                <a:lnTo>
                  <a:pt x="226745" y="350265"/>
                </a:lnTo>
                <a:lnTo>
                  <a:pt x="58978" y="131571"/>
                </a:lnTo>
                <a:lnTo>
                  <a:pt x="58978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1766" y="100622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28" y="0"/>
                </a:lnTo>
                <a:lnTo>
                  <a:pt x="61328" y="234187"/>
                </a:lnTo>
                <a:lnTo>
                  <a:pt x="62390" y="247451"/>
                </a:lnTo>
                <a:lnTo>
                  <a:pt x="87605" y="287174"/>
                </a:lnTo>
                <a:lnTo>
                  <a:pt x="125018" y="296925"/>
                </a:lnTo>
                <a:lnTo>
                  <a:pt x="140728" y="295856"/>
                </a:lnTo>
                <a:lnTo>
                  <a:pt x="176809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654" y="0"/>
                </a:lnTo>
                <a:lnTo>
                  <a:pt x="256654" y="237743"/>
                </a:lnTo>
                <a:lnTo>
                  <a:pt x="254420" y="262963"/>
                </a:lnTo>
                <a:lnTo>
                  <a:pt x="236551" y="304734"/>
                </a:lnTo>
                <a:lnTo>
                  <a:pt x="201550" y="334478"/>
                </a:lnTo>
                <a:lnTo>
                  <a:pt x="153840" y="349527"/>
                </a:lnTo>
                <a:lnTo>
                  <a:pt x="125501" y="351408"/>
                </a:lnTo>
                <a:lnTo>
                  <a:pt x="97140" y="349573"/>
                </a:lnTo>
                <a:lnTo>
                  <a:pt x="50729" y="334853"/>
                </a:lnTo>
                <a:lnTo>
                  <a:pt x="18382" y="305605"/>
                </a:lnTo>
                <a:lnTo>
                  <a:pt x="2042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38240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2"/>
                </a:lnTo>
                <a:lnTo>
                  <a:pt x="245110" y="95758"/>
                </a:lnTo>
                <a:lnTo>
                  <a:pt x="256159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13784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2"/>
                </a:lnTo>
                <a:lnTo>
                  <a:pt x="245110" y="95758"/>
                </a:lnTo>
                <a:lnTo>
                  <a:pt x="256159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0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02889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2"/>
                </a:lnTo>
                <a:lnTo>
                  <a:pt x="245110" y="95758"/>
                </a:lnTo>
                <a:lnTo>
                  <a:pt x="256159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8302" y="1003808"/>
            <a:ext cx="229870" cy="347980"/>
          </a:xfrm>
          <a:custGeom>
            <a:avLst/>
            <a:gdLst/>
            <a:ahLst/>
            <a:cxnLst/>
            <a:rect l="l" t="t" r="r" b="b"/>
            <a:pathLst>
              <a:path w="229870" h="347980">
                <a:moveTo>
                  <a:pt x="71716" y="0"/>
                </a:moveTo>
                <a:lnTo>
                  <a:pt x="109895" y="1571"/>
                </a:lnTo>
                <a:lnTo>
                  <a:pt x="169750" y="14144"/>
                </a:lnTo>
                <a:lnTo>
                  <a:pt x="207993" y="39481"/>
                </a:lnTo>
                <a:lnTo>
                  <a:pt x="226920" y="78724"/>
                </a:lnTo>
                <a:lnTo>
                  <a:pt x="229285" y="103631"/>
                </a:lnTo>
                <a:lnTo>
                  <a:pt x="223681" y="146425"/>
                </a:lnTo>
                <a:lnTo>
                  <a:pt x="206869" y="179710"/>
                </a:lnTo>
                <a:lnTo>
                  <a:pt x="178846" y="203484"/>
                </a:lnTo>
                <a:lnTo>
                  <a:pt x="139612" y="217749"/>
                </a:lnTo>
                <a:lnTo>
                  <a:pt x="89166" y="222503"/>
                </a:lnTo>
                <a:lnTo>
                  <a:pt x="83534" y="222406"/>
                </a:lnTo>
                <a:lnTo>
                  <a:pt x="77019" y="222107"/>
                </a:lnTo>
                <a:lnTo>
                  <a:pt x="69617" y="221593"/>
                </a:lnTo>
                <a:lnTo>
                  <a:pt x="61328" y="220852"/>
                </a:lnTo>
                <a:lnTo>
                  <a:pt x="61328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84" y="1500"/>
                </a:lnTo>
                <a:lnTo>
                  <a:pt x="48598" y="666"/>
                </a:lnTo>
                <a:lnTo>
                  <a:pt x="63341" y="166"/>
                </a:lnTo>
                <a:lnTo>
                  <a:pt x="717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36445" y="1003172"/>
            <a:ext cx="233679" cy="348615"/>
          </a:xfrm>
          <a:custGeom>
            <a:avLst/>
            <a:gdLst/>
            <a:ahLst/>
            <a:cxnLst/>
            <a:rect l="l" t="t" r="r" b="b"/>
            <a:pathLst>
              <a:path w="233680" h="348615">
                <a:moveTo>
                  <a:pt x="97790" y="0"/>
                </a:moveTo>
                <a:lnTo>
                  <a:pt x="145748" y="5730"/>
                </a:lnTo>
                <a:lnTo>
                  <a:pt x="181991" y="22987"/>
                </a:lnTo>
                <a:lnTo>
                  <a:pt x="210333" y="68546"/>
                </a:lnTo>
                <a:lnTo>
                  <a:pt x="212217" y="88646"/>
                </a:lnTo>
                <a:lnTo>
                  <a:pt x="209504" y="108126"/>
                </a:lnTo>
                <a:lnTo>
                  <a:pt x="201374" y="125428"/>
                </a:lnTo>
                <a:lnTo>
                  <a:pt x="187838" y="140563"/>
                </a:lnTo>
                <a:lnTo>
                  <a:pt x="168910" y="153542"/>
                </a:lnTo>
                <a:lnTo>
                  <a:pt x="197080" y="167739"/>
                </a:lnTo>
                <a:lnTo>
                  <a:pt x="217201" y="187864"/>
                </a:lnTo>
                <a:lnTo>
                  <a:pt x="229274" y="213943"/>
                </a:lnTo>
                <a:lnTo>
                  <a:pt x="233299" y="245999"/>
                </a:lnTo>
                <a:lnTo>
                  <a:pt x="231062" y="268386"/>
                </a:lnTo>
                <a:lnTo>
                  <a:pt x="213207" y="305827"/>
                </a:lnTo>
                <a:lnTo>
                  <a:pt x="178512" y="333023"/>
                </a:lnTo>
                <a:lnTo>
                  <a:pt x="132550" y="346878"/>
                </a:lnTo>
                <a:lnTo>
                  <a:pt x="105663" y="348614"/>
                </a:lnTo>
                <a:lnTo>
                  <a:pt x="0" y="348614"/>
                </a:lnTo>
                <a:lnTo>
                  <a:pt x="0" y="3301"/>
                </a:lnTo>
                <a:lnTo>
                  <a:pt x="32263" y="1821"/>
                </a:lnTo>
                <a:lnTo>
                  <a:pt x="59324" y="793"/>
                </a:lnTo>
                <a:lnTo>
                  <a:pt x="81170" y="194"/>
                </a:lnTo>
                <a:lnTo>
                  <a:pt x="977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36260" y="1001522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161" y="0"/>
                </a:moveTo>
                <a:lnTo>
                  <a:pt x="426085" y="0"/>
                </a:lnTo>
                <a:lnTo>
                  <a:pt x="565023" y="350265"/>
                </a:lnTo>
                <a:lnTo>
                  <a:pt x="497331" y="350265"/>
                </a:lnTo>
                <a:lnTo>
                  <a:pt x="472059" y="280162"/>
                </a:lnTo>
                <a:lnTo>
                  <a:pt x="353694" y="280162"/>
                </a:lnTo>
                <a:lnTo>
                  <a:pt x="329564" y="350265"/>
                </a:lnTo>
                <a:lnTo>
                  <a:pt x="265556" y="350265"/>
                </a:lnTo>
                <a:lnTo>
                  <a:pt x="261365" y="350265"/>
                </a:lnTo>
                <a:lnTo>
                  <a:pt x="194817" y="350265"/>
                </a:lnTo>
                <a:lnTo>
                  <a:pt x="102615" y="207517"/>
                </a:lnTo>
                <a:lnTo>
                  <a:pt x="94952" y="207349"/>
                </a:lnTo>
                <a:lnTo>
                  <a:pt x="85883" y="207025"/>
                </a:lnTo>
                <a:lnTo>
                  <a:pt x="75434" y="206535"/>
                </a:lnTo>
                <a:lnTo>
                  <a:pt x="63626" y="205866"/>
                </a:lnTo>
                <a:lnTo>
                  <a:pt x="63626" y="350265"/>
                </a:lnTo>
                <a:lnTo>
                  <a:pt x="0" y="350265"/>
                </a:lnTo>
                <a:lnTo>
                  <a:pt x="0" y="4699"/>
                </a:lnTo>
                <a:lnTo>
                  <a:pt x="4409" y="4581"/>
                </a:lnTo>
                <a:lnTo>
                  <a:pt x="12509" y="4238"/>
                </a:lnTo>
                <a:lnTo>
                  <a:pt x="24324" y="3681"/>
                </a:lnTo>
                <a:lnTo>
                  <a:pt x="39877" y="2920"/>
                </a:lnTo>
                <a:lnTo>
                  <a:pt x="56360" y="2160"/>
                </a:lnTo>
                <a:lnTo>
                  <a:pt x="71151" y="1603"/>
                </a:lnTo>
                <a:lnTo>
                  <a:pt x="84276" y="1260"/>
                </a:lnTo>
                <a:lnTo>
                  <a:pt x="95758" y="1142"/>
                </a:lnTo>
                <a:lnTo>
                  <a:pt x="153338" y="7502"/>
                </a:lnTo>
                <a:lnTo>
                  <a:pt x="194452" y="26590"/>
                </a:lnTo>
                <a:lnTo>
                  <a:pt x="219112" y="58418"/>
                </a:lnTo>
                <a:lnTo>
                  <a:pt x="227329" y="102997"/>
                </a:lnTo>
                <a:lnTo>
                  <a:pt x="226188" y="117998"/>
                </a:lnTo>
                <a:lnTo>
                  <a:pt x="209168" y="159003"/>
                </a:lnTo>
                <a:lnTo>
                  <a:pt x="176664" y="188471"/>
                </a:lnTo>
                <a:lnTo>
                  <a:pt x="163449" y="194563"/>
                </a:lnTo>
                <a:lnTo>
                  <a:pt x="263016" y="346328"/>
                </a:lnTo>
                <a:lnTo>
                  <a:pt x="3991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95830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65371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20" h="357505">
                <a:moveTo>
                  <a:pt x="175005" y="0"/>
                </a:moveTo>
                <a:lnTo>
                  <a:pt x="202340" y="2139"/>
                </a:lnTo>
                <a:lnTo>
                  <a:pt x="227568" y="8540"/>
                </a:lnTo>
                <a:lnTo>
                  <a:pt x="250676" y="19180"/>
                </a:lnTo>
                <a:lnTo>
                  <a:pt x="271652" y="34036"/>
                </a:lnTo>
                <a:lnTo>
                  <a:pt x="245999" y="83312"/>
                </a:lnTo>
                <a:lnTo>
                  <a:pt x="239831" y="78476"/>
                </a:lnTo>
                <a:lnTo>
                  <a:pt x="232187" y="73675"/>
                </a:lnTo>
                <a:lnTo>
                  <a:pt x="191420" y="56991"/>
                </a:lnTo>
                <a:lnTo>
                  <a:pt x="173608" y="54610"/>
                </a:lnTo>
                <a:lnTo>
                  <a:pt x="149437" y="56757"/>
                </a:lnTo>
                <a:lnTo>
                  <a:pt x="109190" y="74005"/>
                </a:lnTo>
                <a:lnTo>
                  <a:pt x="80182" y="107870"/>
                </a:lnTo>
                <a:lnTo>
                  <a:pt x="65462" y="154162"/>
                </a:lnTo>
                <a:lnTo>
                  <a:pt x="63626" y="181737"/>
                </a:lnTo>
                <a:lnTo>
                  <a:pt x="65436" y="207902"/>
                </a:lnTo>
                <a:lnTo>
                  <a:pt x="79914" y="251995"/>
                </a:lnTo>
                <a:lnTo>
                  <a:pt x="108295" y="284356"/>
                </a:lnTo>
                <a:lnTo>
                  <a:pt x="147625" y="300843"/>
                </a:lnTo>
                <a:lnTo>
                  <a:pt x="171195" y="302895"/>
                </a:lnTo>
                <a:lnTo>
                  <a:pt x="186862" y="301775"/>
                </a:lnTo>
                <a:lnTo>
                  <a:pt x="225170" y="284988"/>
                </a:lnTo>
                <a:lnTo>
                  <a:pt x="225170" y="217043"/>
                </a:lnTo>
                <a:lnTo>
                  <a:pt x="177291" y="217043"/>
                </a:lnTo>
                <a:lnTo>
                  <a:pt x="177291" y="164719"/>
                </a:lnTo>
                <a:lnTo>
                  <a:pt x="286512" y="164719"/>
                </a:lnTo>
                <a:lnTo>
                  <a:pt x="286512" y="319405"/>
                </a:lnTo>
                <a:lnTo>
                  <a:pt x="246578" y="341872"/>
                </a:lnTo>
                <a:lnTo>
                  <a:pt x="195611" y="354885"/>
                </a:lnTo>
                <a:lnTo>
                  <a:pt x="161289" y="357377"/>
                </a:lnTo>
                <a:lnTo>
                  <a:pt x="126069" y="354349"/>
                </a:lnTo>
                <a:lnTo>
                  <a:pt x="67153" y="330053"/>
                </a:lnTo>
                <a:lnTo>
                  <a:pt x="24431" y="282402"/>
                </a:lnTo>
                <a:lnTo>
                  <a:pt x="2714" y="218064"/>
                </a:lnTo>
                <a:lnTo>
                  <a:pt x="0" y="180086"/>
                </a:lnTo>
                <a:lnTo>
                  <a:pt x="2954" y="141960"/>
                </a:lnTo>
                <a:lnTo>
                  <a:pt x="26628" y="76948"/>
                </a:lnTo>
                <a:lnTo>
                  <a:pt x="73136" y="28182"/>
                </a:lnTo>
                <a:lnTo>
                  <a:pt x="136953" y="3139"/>
                </a:lnTo>
                <a:lnTo>
                  <a:pt x="175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96506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59" h="357505">
                <a:moveTo>
                  <a:pt x="148590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293" y="28717"/>
                </a:lnTo>
                <a:lnTo>
                  <a:pt x="116395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35940" y="1558691"/>
            <a:ext cx="7082790" cy="109347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5"/>
              </a:spcBef>
              <a:buClr>
                <a:srgbClr val="B03E9A"/>
              </a:buClr>
              <a:buSzPct val="725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spc="-5" dirty="0">
                <a:latin typeface="Trebuchet MS"/>
                <a:cs typeface="Trebuchet MS"/>
              </a:rPr>
              <a:t>Punjabi culture have </a:t>
            </a:r>
            <a:r>
              <a:rPr sz="2000" dirty="0">
                <a:latin typeface="Trebuchet MS"/>
                <a:cs typeface="Trebuchet MS"/>
              </a:rPr>
              <a:t>many </a:t>
            </a:r>
            <a:r>
              <a:rPr sz="2000" spc="-5" dirty="0">
                <a:latin typeface="Trebuchet MS"/>
                <a:cs typeface="Trebuchet MS"/>
              </a:rPr>
              <a:t>ceremonies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marriage</a:t>
            </a:r>
            <a:endParaRPr sz="2000">
              <a:latin typeface="Trebuchet MS"/>
              <a:cs typeface="Trebuchet MS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500"/>
              <a:buFont typeface="Arial"/>
              <a:buChar char="•"/>
              <a:tabLst>
                <a:tab pos="286385" algn="l"/>
                <a:tab pos="287020" algn="l"/>
                <a:tab pos="901065" algn="l"/>
                <a:tab pos="2399030" algn="l"/>
                <a:tab pos="3635375" algn="l"/>
                <a:tab pos="4652010" algn="l"/>
                <a:tab pos="5775325" algn="l"/>
                <a:tab pos="6655434" algn="l"/>
              </a:tabLst>
            </a:pPr>
            <a:r>
              <a:rPr sz="2000" dirty="0">
                <a:latin typeface="Trebuchet MS"/>
                <a:cs typeface="Trebuchet MS"/>
              </a:rPr>
              <a:t>The	</a:t>
            </a:r>
            <a:r>
              <a:rPr sz="2000" spc="-15" dirty="0">
                <a:latin typeface="Trebuchet MS"/>
                <a:cs typeface="Trebuchet MS"/>
              </a:rPr>
              <a:t>p</a:t>
            </a:r>
            <a:r>
              <a:rPr sz="2000" dirty="0">
                <a:latin typeface="Trebuchet MS"/>
                <a:cs typeface="Trebuchet MS"/>
              </a:rPr>
              <a:t>r</a:t>
            </a:r>
            <a:r>
              <a:rPr sz="2000" spc="-5" dirty="0">
                <a:latin typeface="Trebuchet MS"/>
                <a:cs typeface="Trebuchet MS"/>
              </a:rPr>
              <a:t>e-</a:t>
            </a:r>
            <a:r>
              <a:rPr sz="2000" spc="-10" dirty="0">
                <a:latin typeface="Trebuchet MS"/>
                <a:cs typeface="Trebuchet MS"/>
              </a:rPr>
              <a:t>m</a:t>
            </a:r>
            <a:r>
              <a:rPr sz="2000" spc="-15" dirty="0">
                <a:latin typeface="Trebuchet MS"/>
                <a:cs typeface="Trebuchet MS"/>
              </a:rPr>
              <a:t>e</a:t>
            </a:r>
            <a:r>
              <a:rPr sz="2000" spc="-5" dirty="0">
                <a:latin typeface="Trebuchet MS"/>
                <a:cs typeface="Trebuchet MS"/>
              </a:rPr>
              <a:t>hnd</a:t>
            </a:r>
            <a:r>
              <a:rPr sz="2000" dirty="0">
                <a:latin typeface="Trebuchet MS"/>
                <a:cs typeface="Trebuchet MS"/>
              </a:rPr>
              <a:t>i	f</a:t>
            </a:r>
            <a:r>
              <a:rPr sz="2000" spc="-10" dirty="0">
                <a:latin typeface="Trebuchet MS"/>
                <a:cs typeface="Trebuchet MS"/>
              </a:rPr>
              <a:t>u</a:t>
            </a:r>
            <a:r>
              <a:rPr sz="2000" spc="-5" dirty="0">
                <a:latin typeface="Trebuchet MS"/>
                <a:cs typeface="Trebuchet MS"/>
              </a:rPr>
              <a:t>nction</a:t>
            </a:r>
            <a:r>
              <a:rPr sz="2000" dirty="0">
                <a:latin typeface="Trebuchet MS"/>
                <a:cs typeface="Trebuchet MS"/>
              </a:rPr>
              <a:t>s	</a:t>
            </a:r>
            <a:r>
              <a:rPr sz="2000" spc="-5" dirty="0">
                <a:latin typeface="Trebuchet MS"/>
                <a:cs typeface="Trebuchet MS"/>
              </a:rPr>
              <a:t>i</a:t>
            </a:r>
            <a:r>
              <a:rPr sz="2000" spc="-15" dirty="0">
                <a:latin typeface="Trebuchet MS"/>
                <a:cs typeface="Trebuchet MS"/>
              </a:rPr>
              <a:t>n</a:t>
            </a:r>
            <a:r>
              <a:rPr sz="2000" spc="-5" dirty="0">
                <a:latin typeface="Trebuchet MS"/>
                <a:cs typeface="Trebuchet MS"/>
              </a:rPr>
              <a:t>cl</a:t>
            </a:r>
            <a:r>
              <a:rPr sz="2000" spc="-15" dirty="0">
                <a:latin typeface="Trebuchet MS"/>
                <a:cs typeface="Trebuchet MS"/>
              </a:rPr>
              <a:t>u</a:t>
            </a:r>
            <a:r>
              <a:rPr sz="2000" spc="-5" dirty="0">
                <a:latin typeface="Trebuchet MS"/>
                <a:cs typeface="Trebuchet MS"/>
              </a:rPr>
              <a:t>d</a:t>
            </a:r>
            <a:r>
              <a:rPr sz="2000" dirty="0">
                <a:latin typeface="Trebuchet MS"/>
                <a:cs typeface="Trebuchet MS"/>
              </a:rPr>
              <a:t>e	</a:t>
            </a:r>
            <a:r>
              <a:rPr sz="2000" spc="-5" dirty="0">
                <a:latin typeface="Trebuchet MS"/>
                <a:cs typeface="Trebuchet MS"/>
              </a:rPr>
              <a:t>me</a:t>
            </a:r>
            <a:r>
              <a:rPr sz="2000" spc="-15" dirty="0">
                <a:latin typeface="Trebuchet MS"/>
                <a:cs typeface="Trebuchet MS"/>
              </a:rPr>
              <a:t>h</a:t>
            </a:r>
            <a:r>
              <a:rPr sz="2000" spc="-5" dirty="0">
                <a:latin typeface="Trebuchet MS"/>
                <a:cs typeface="Trebuchet MS"/>
              </a:rPr>
              <a:t>nd</a:t>
            </a:r>
            <a:r>
              <a:rPr sz="2000" dirty="0">
                <a:latin typeface="Trebuchet MS"/>
                <a:cs typeface="Trebuchet MS"/>
              </a:rPr>
              <a:t>i,	</a:t>
            </a:r>
            <a:r>
              <a:rPr sz="2000" spc="-5" dirty="0">
                <a:latin typeface="Trebuchet MS"/>
                <a:cs typeface="Trebuchet MS"/>
              </a:rPr>
              <a:t>d</a:t>
            </a:r>
            <a:r>
              <a:rPr sz="2000" spc="-15" dirty="0">
                <a:latin typeface="Trebuchet MS"/>
                <a:cs typeface="Trebuchet MS"/>
              </a:rPr>
              <a:t>h</a:t>
            </a:r>
            <a:r>
              <a:rPr sz="2000" spc="-10" dirty="0">
                <a:latin typeface="Trebuchet MS"/>
                <a:cs typeface="Trebuchet MS"/>
              </a:rPr>
              <a:t>o</a:t>
            </a:r>
            <a:r>
              <a:rPr sz="2000" dirty="0">
                <a:latin typeface="Trebuchet MS"/>
                <a:cs typeface="Trebuchet MS"/>
              </a:rPr>
              <a:t>lki	</a:t>
            </a:r>
            <a:r>
              <a:rPr sz="2000" spc="-5" dirty="0">
                <a:latin typeface="Trebuchet MS"/>
                <a:cs typeface="Trebuchet MS"/>
              </a:rPr>
              <a:t>and  mangni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etc.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21933" y="2702179"/>
            <a:ext cx="1296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0560" algn="l"/>
              </a:tabLst>
            </a:pPr>
            <a:r>
              <a:rPr sz="2000" spc="-5" dirty="0">
                <a:latin typeface="Trebuchet MS"/>
                <a:cs typeface="Trebuchet MS"/>
              </a:rPr>
              <a:t>an</a:t>
            </a:r>
            <a:r>
              <a:rPr sz="2000" dirty="0">
                <a:latin typeface="Trebuchet MS"/>
                <a:cs typeface="Trebuchet MS"/>
              </a:rPr>
              <a:t>d	</a:t>
            </a:r>
            <a:r>
              <a:rPr sz="2000" spc="-5" dirty="0">
                <a:latin typeface="Trebuchet MS"/>
                <a:cs typeface="Trebuchet MS"/>
              </a:rPr>
              <a:t>nikah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5940" y="2702179"/>
            <a:ext cx="5567045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2500"/>
              <a:buFont typeface="Arial"/>
              <a:buChar char="•"/>
              <a:tabLst>
                <a:tab pos="286385" algn="l"/>
                <a:tab pos="287020" algn="l"/>
                <a:tab pos="957580" algn="l"/>
                <a:tab pos="2150745" algn="l"/>
                <a:tab pos="3242310" algn="l"/>
                <a:tab pos="4315460" algn="l"/>
              </a:tabLst>
            </a:pPr>
            <a:r>
              <a:rPr sz="2000" dirty="0">
                <a:latin typeface="Trebuchet MS"/>
                <a:cs typeface="Trebuchet MS"/>
              </a:rPr>
              <a:t>The	</a:t>
            </a:r>
            <a:r>
              <a:rPr sz="2000" spc="-5" dirty="0">
                <a:latin typeface="Trebuchet MS"/>
                <a:cs typeface="Trebuchet MS"/>
              </a:rPr>
              <a:t>w</a:t>
            </a:r>
            <a:r>
              <a:rPr sz="2000" spc="-20" dirty="0">
                <a:latin typeface="Trebuchet MS"/>
                <a:cs typeface="Trebuchet MS"/>
              </a:rPr>
              <a:t>e</a:t>
            </a:r>
            <a:r>
              <a:rPr sz="2000" spc="-5" dirty="0">
                <a:latin typeface="Trebuchet MS"/>
                <a:cs typeface="Trebuchet MS"/>
              </a:rPr>
              <a:t>ddi</a:t>
            </a:r>
            <a:r>
              <a:rPr sz="2000" spc="-15" dirty="0">
                <a:latin typeface="Trebuchet MS"/>
                <a:cs typeface="Trebuchet MS"/>
              </a:rPr>
              <a:t>n</a:t>
            </a:r>
            <a:r>
              <a:rPr sz="2000" dirty="0">
                <a:latin typeface="Trebuchet MS"/>
                <a:cs typeface="Trebuchet MS"/>
              </a:rPr>
              <a:t>g	</a:t>
            </a:r>
            <a:r>
              <a:rPr sz="2000" spc="-5" dirty="0">
                <a:latin typeface="Trebuchet MS"/>
                <a:cs typeface="Trebuchet MS"/>
              </a:rPr>
              <a:t>p</a:t>
            </a:r>
            <a:r>
              <a:rPr sz="2000" spc="-15" dirty="0">
                <a:latin typeface="Trebuchet MS"/>
                <a:cs typeface="Trebuchet MS"/>
              </a:rPr>
              <a:t>r</a:t>
            </a:r>
            <a:r>
              <a:rPr sz="2000" spc="-10" dirty="0">
                <a:latin typeface="Trebuchet MS"/>
                <a:cs typeface="Trebuchet MS"/>
              </a:rPr>
              <a:t>o</a:t>
            </a:r>
            <a:r>
              <a:rPr sz="2000" spc="-5" dirty="0">
                <a:latin typeface="Trebuchet MS"/>
                <a:cs typeface="Trebuchet MS"/>
              </a:rPr>
              <a:t>ce</a:t>
            </a:r>
            <a:r>
              <a:rPr sz="2000" spc="5" dirty="0">
                <a:latin typeface="Trebuchet MS"/>
                <a:cs typeface="Trebuchet MS"/>
              </a:rPr>
              <a:t>s</a:t>
            </a:r>
            <a:r>
              <a:rPr sz="2000" dirty="0">
                <a:latin typeface="Trebuchet MS"/>
                <a:cs typeface="Trebuchet MS"/>
              </a:rPr>
              <a:t>s	</a:t>
            </a:r>
            <a:r>
              <a:rPr sz="2000" spc="-10" dirty="0">
                <a:latin typeface="Trebuchet MS"/>
                <a:cs typeface="Trebuchet MS"/>
              </a:rPr>
              <a:t>i</a:t>
            </a:r>
            <a:r>
              <a:rPr sz="2000" spc="-5" dirty="0">
                <a:latin typeface="Trebuchet MS"/>
                <a:cs typeface="Trebuchet MS"/>
              </a:rPr>
              <a:t>nc</a:t>
            </a:r>
            <a:r>
              <a:rPr sz="2000" spc="-15" dirty="0">
                <a:latin typeface="Trebuchet MS"/>
                <a:cs typeface="Trebuchet MS"/>
              </a:rPr>
              <a:t>l</a:t>
            </a:r>
            <a:r>
              <a:rPr sz="2000" spc="-5" dirty="0">
                <a:latin typeface="Trebuchet MS"/>
                <a:cs typeface="Trebuchet MS"/>
              </a:rPr>
              <a:t>ud</a:t>
            </a:r>
            <a:r>
              <a:rPr sz="2000" dirty="0">
                <a:latin typeface="Trebuchet MS"/>
                <a:cs typeface="Trebuchet MS"/>
              </a:rPr>
              <a:t>e	se</a:t>
            </a:r>
            <a:r>
              <a:rPr sz="2000" spc="-10" dirty="0">
                <a:latin typeface="Trebuchet MS"/>
                <a:cs typeface="Trebuchet MS"/>
              </a:rPr>
              <a:t>h</a:t>
            </a:r>
            <a:r>
              <a:rPr sz="2000" spc="-15" dirty="0">
                <a:latin typeface="Trebuchet MS"/>
                <a:cs typeface="Trebuchet MS"/>
              </a:rPr>
              <a:t>r</a:t>
            </a:r>
            <a:r>
              <a:rPr sz="2000" spc="-5" dirty="0">
                <a:latin typeface="Trebuchet MS"/>
                <a:cs typeface="Trebuchet MS"/>
              </a:rPr>
              <a:t>aba</a:t>
            </a:r>
            <a:r>
              <a:rPr sz="2000" spc="-10" dirty="0">
                <a:latin typeface="Trebuchet MS"/>
                <a:cs typeface="Trebuchet MS"/>
              </a:rPr>
              <a:t>n</a:t>
            </a:r>
            <a:r>
              <a:rPr sz="2000" spc="-5" dirty="0">
                <a:latin typeface="Trebuchet MS"/>
                <a:cs typeface="Trebuchet MS"/>
              </a:rPr>
              <a:t>di</a:t>
            </a:r>
            <a:endParaRPr sz="20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</a:pPr>
            <a:r>
              <a:rPr sz="2000" spc="-30" dirty="0">
                <a:latin typeface="Trebuchet MS"/>
                <a:cs typeface="Trebuchet MS"/>
              </a:rPr>
              <a:t>ceremony.</a:t>
            </a:r>
            <a:endParaRPr sz="20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5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Trebuchet MS"/>
                <a:cs typeface="Trebuchet MS"/>
              </a:rPr>
              <a:t>The </a:t>
            </a:r>
            <a:r>
              <a:rPr sz="2000" spc="-5" dirty="0">
                <a:latin typeface="Trebuchet MS"/>
                <a:cs typeface="Trebuchet MS"/>
              </a:rPr>
              <a:t>dhol </a:t>
            </a:r>
            <a:r>
              <a:rPr sz="2000" dirty="0">
                <a:latin typeface="Trebuchet MS"/>
                <a:cs typeface="Trebuchet MS"/>
              </a:rPr>
              <a:t>is an </a:t>
            </a:r>
            <a:r>
              <a:rPr sz="2000" spc="-5" dirty="0">
                <a:latin typeface="Trebuchet MS"/>
                <a:cs typeface="Trebuchet MS"/>
              </a:rPr>
              <a:t>important part </a:t>
            </a:r>
            <a:r>
              <a:rPr sz="2000" dirty="0">
                <a:latin typeface="Trebuchet MS"/>
                <a:cs typeface="Trebuchet MS"/>
              </a:rPr>
              <a:t>of </a:t>
            </a:r>
            <a:r>
              <a:rPr sz="2000" spc="-5" dirty="0">
                <a:latin typeface="Trebuchet MS"/>
                <a:cs typeface="Trebuchet MS"/>
              </a:rPr>
              <a:t>the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wedding.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209800" y="3878579"/>
            <a:ext cx="4344924" cy="2514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252"/>
            <a:ext cx="4327321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6897" y="1184655"/>
            <a:ext cx="109981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75378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5558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741" y="1057402"/>
            <a:ext cx="106997" cy="115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6897" y="1053464"/>
            <a:ext cx="91312" cy="866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6265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0475" y="1006221"/>
            <a:ext cx="298450" cy="350520"/>
          </a:xfrm>
          <a:custGeom>
            <a:avLst/>
            <a:gdLst/>
            <a:ahLst/>
            <a:cxnLst/>
            <a:rect l="l" t="t" r="r" b="b"/>
            <a:pathLst>
              <a:path w="298450" h="350519">
                <a:moveTo>
                  <a:pt x="0" y="0"/>
                </a:moveTo>
                <a:lnTo>
                  <a:pt x="67563" y="0"/>
                </a:lnTo>
                <a:lnTo>
                  <a:pt x="147447" y="233552"/>
                </a:lnTo>
                <a:lnTo>
                  <a:pt x="231901" y="0"/>
                </a:lnTo>
                <a:lnTo>
                  <a:pt x="297941" y="0"/>
                </a:lnTo>
                <a:lnTo>
                  <a:pt x="163067" y="350265"/>
                </a:lnTo>
                <a:lnTo>
                  <a:pt x="129286" y="3502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796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4263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2" y="345566"/>
                </a:lnTo>
                <a:lnTo>
                  <a:pt x="109982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83789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1848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583" y="0"/>
                </a:lnTo>
                <a:lnTo>
                  <a:pt x="227583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82752" y="135381"/>
                </a:lnTo>
                <a:lnTo>
                  <a:pt x="182752" y="187578"/>
                </a:lnTo>
                <a:lnTo>
                  <a:pt x="61340" y="187578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5623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1196" y="1006221"/>
            <a:ext cx="221615" cy="350520"/>
          </a:xfrm>
          <a:custGeom>
            <a:avLst/>
            <a:gdLst/>
            <a:ahLst/>
            <a:cxnLst/>
            <a:rect l="l" t="t" r="r" b="b"/>
            <a:pathLst>
              <a:path w="221614" h="350519">
                <a:moveTo>
                  <a:pt x="160147" y="0"/>
                </a:moveTo>
                <a:lnTo>
                  <a:pt x="221487" y="0"/>
                </a:lnTo>
                <a:lnTo>
                  <a:pt x="221487" y="214883"/>
                </a:lnTo>
                <a:lnTo>
                  <a:pt x="214153" y="274891"/>
                </a:lnTo>
                <a:lnTo>
                  <a:pt x="192151" y="316991"/>
                </a:lnTo>
                <a:lnTo>
                  <a:pt x="154082" y="341963"/>
                </a:lnTo>
                <a:lnTo>
                  <a:pt x="98297" y="350265"/>
                </a:lnTo>
                <a:lnTo>
                  <a:pt x="77890" y="348863"/>
                </a:lnTo>
                <a:lnTo>
                  <a:pt x="28956" y="327913"/>
                </a:lnTo>
                <a:lnTo>
                  <a:pt x="2738" y="284444"/>
                </a:lnTo>
                <a:lnTo>
                  <a:pt x="0" y="265556"/>
                </a:lnTo>
                <a:lnTo>
                  <a:pt x="54609" y="265556"/>
                </a:lnTo>
                <a:lnTo>
                  <a:pt x="60704" y="278798"/>
                </a:lnTo>
                <a:lnTo>
                  <a:pt x="71167" y="288242"/>
                </a:lnTo>
                <a:lnTo>
                  <a:pt x="85988" y="293899"/>
                </a:lnTo>
                <a:lnTo>
                  <a:pt x="105156" y="295782"/>
                </a:lnTo>
                <a:lnTo>
                  <a:pt x="119108" y="294566"/>
                </a:lnTo>
                <a:lnTo>
                  <a:pt x="153128" y="265152"/>
                </a:lnTo>
                <a:lnTo>
                  <a:pt x="160147" y="216788"/>
                </a:lnTo>
                <a:lnTo>
                  <a:pt x="1601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9426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89" y="0"/>
                </a:lnTo>
                <a:lnTo>
                  <a:pt x="192709" y="208533"/>
                </a:lnTo>
                <a:lnTo>
                  <a:pt x="192709" y="0"/>
                </a:lnTo>
                <a:lnTo>
                  <a:pt x="251637" y="0"/>
                </a:lnTo>
                <a:lnTo>
                  <a:pt x="251637" y="350265"/>
                </a:lnTo>
                <a:lnTo>
                  <a:pt x="226745" y="350265"/>
                </a:lnTo>
                <a:lnTo>
                  <a:pt x="58978" y="131571"/>
                </a:lnTo>
                <a:lnTo>
                  <a:pt x="58978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1766" y="100622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28" y="0"/>
                </a:lnTo>
                <a:lnTo>
                  <a:pt x="61328" y="234187"/>
                </a:lnTo>
                <a:lnTo>
                  <a:pt x="62390" y="247451"/>
                </a:lnTo>
                <a:lnTo>
                  <a:pt x="87605" y="287174"/>
                </a:lnTo>
                <a:lnTo>
                  <a:pt x="125018" y="296925"/>
                </a:lnTo>
                <a:lnTo>
                  <a:pt x="140728" y="295856"/>
                </a:lnTo>
                <a:lnTo>
                  <a:pt x="176809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654" y="0"/>
                </a:lnTo>
                <a:lnTo>
                  <a:pt x="256654" y="237743"/>
                </a:lnTo>
                <a:lnTo>
                  <a:pt x="254420" y="262963"/>
                </a:lnTo>
                <a:lnTo>
                  <a:pt x="236551" y="304734"/>
                </a:lnTo>
                <a:lnTo>
                  <a:pt x="201550" y="334478"/>
                </a:lnTo>
                <a:lnTo>
                  <a:pt x="153840" y="349527"/>
                </a:lnTo>
                <a:lnTo>
                  <a:pt x="125501" y="351408"/>
                </a:lnTo>
                <a:lnTo>
                  <a:pt x="97140" y="349573"/>
                </a:lnTo>
                <a:lnTo>
                  <a:pt x="50729" y="334853"/>
                </a:lnTo>
                <a:lnTo>
                  <a:pt x="18382" y="305605"/>
                </a:lnTo>
                <a:lnTo>
                  <a:pt x="2042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8302" y="1003808"/>
            <a:ext cx="229870" cy="347980"/>
          </a:xfrm>
          <a:custGeom>
            <a:avLst/>
            <a:gdLst/>
            <a:ahLst/>
            <a:cxnLst/>
            <a:rect l="l" t="t" r="r" b="b"/>
            <a:pathLst>
              <a:path w="229870" h="347980">
                <a:moveTo>
                  <a:pt x="71716" y="0"/>
                </a:moveTo>
                <a:lnTo>
                  <a:pt x="109895" y="1571"/>
                </a:lnTo>
                <a:lnTo>
                  <a:pt x="169750" y="14144"/>
                </a:lnTo>
                <a:lnTo>
                  <a:pt x="207993" y="39481"/>
                </a:lnTo>
                <a:lnTo>
                  <a:pt x="226920" y="78724"/>
                </a:lnTo>
                <a:lnTo>
                  <a:pt x="229285" y="103631"/>
                </a:lnTo>
                <a:lnTo>
                  <a:pt x="223681" y="146425"/>
                </a:lnTo>
                <a:lnTo>
                  <a:pt x="206869" y="179710"/>
                </a:lnTo>
                <a:lnTo>
                  <a:pt x="178846" y="203484"/>
                </a:lnTo>
                <a:lnTo>
                  <a:pt x="139612" y="217749"/>
                </a:lnTo>
                <a:lnTo>
                  <a:pt x="89166" y="222503"/>
                </a:lnTo>
                <a:lnTo>
                  <a:pt x="83534" y="222406"/>
                </a:lnTo>
                <a:lnTo>
                  <a:pt x="77019" y="222107"/>
                </a:lnTo>
                <a:lnTo>
                  <a:pt x="69617" y="221593"/>
                </a:lnTo>
                <a:lnTo>
                  <a:pt x="61328" y="220852"/>
                </a:lnTo>
                <a:lnTo>
                  <a:pt x="61328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84" y="1500"/>
                </a:lnTo>
                <a:lnTo>
                  <a:pt x="48598" y="666"/>
                </a:lnTo>
                <a:lnTo>
                  <a:pt x="63341" y="166"/>
                </a:lnTo>
                <a:lnTo>
                  <a:pt x="717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36445" y="1003172"/>
            <a:ext cx="233679" cy="348615"/>
          </a:xfrm>
          <a:custGeom>
            <a:avLst/>
            <a:gdLst/>
            <a:ahLst/>
            <a:cxnLst/>
            <a:rect l="l" t="t" r="r" b="b"/>
            <a:pathLst>
              <a:path w="233680" h="348615">
                <a:moveTo>
                  <a:pt x="97790" y="0"/>
                </a:moveTo>
                <a:lnTo>
                  <a:pt x="145748" y="5730"/>
                </a:lnTo>
                <a:lnTo>
                  <a:pt x="181991" y="22987"/>
                </a:lnTo>
                <a:lnTo>
                  <a:pt x="210333" y="68546"/>
                </a:lnTo>
                <a:lnTo>
                  <a:pt x="212217" y="88646"/>
                </a:lnTo>
                <a:lnTo>
                  <a:pt x="209504" y="108126"/>
                </a:lnTo>
                <a:lnTo>
                  <a:pt x="201374" y="125428"/>
                </a:lnTo>
                <a:lnTo>
                  <a:pt x="187838" y="140563"/>
                </a:lnTo>
                <a:lnTo>
                  <a:pt x="168910" y="153542"/>
                </a:lnTo>
                <a:lnTo>
                  <a:pt x="197080" y="167739"/>
                </a:lnTo>
                <a:lnTo>
                  <a:pt x="217201" y="187864"/>
                </a:lnTo>
                <a:lnTo>
                  <a:pt x="229274" y="213943"/>
                </a:lnTo>
                <a:lnTo>
                  <a:pt x="233299" y="245999"/>
                </a:lnTo>
                <a:lnTo>
                  <a:pt x="231062" y="268386"/>
                </a:lnTo>
                <a:lnTo>
                  <a:pt x="213207" y="305827"/>
                </a:lnTo>
                <a:lnTo>
                  <a:pt x="178512" y="333023"/>
                </a:lnTo>
                <a:lnTo>
                  <a:pt x="132550" y="346878"/>
                </a:lnTo>
                <a:lnTo>
                  <a:pt x="105663" y="348614"/>
                </a:lnTo>
                <a:lnTo>
                  <a:pt x="0" y="348614"/>
                </a:lnTo>
                <a:lnTo>
                  <a:pt x="0" y="3301"/>
                </a:lnTo>
                <a:lnTo>
                  <a:pt x="32263" y="1821"/>
                </a:lnTo>
                <a:lnTo>
                  <a:pt x="59324" y="793"/>
                </a:lnTo>
                <a:lnTo>
                  <a:pt x="81170" y="194"/>
                </a:lnTo>
                <a:lnTo>
                  <a:pt x="977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65651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9" y="0"/>
                </a:lnTo>
                <a:lnTo>
                  <a:pt x="303657" y="350265"/>
                </a:lnTo>
                <a:lnTo>
                  <a:pt x="235965" y="350265"/>
                </a:lnTo>
                <a:lnTo>
                  <a:pt x="210693" y="280162"/>
                </a:lnTo>
                <a:lnTo>
                  <a:pt x="92328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95830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56454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41598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09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4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5940" y="1636216"/>
            <a:ext cx="7083425" cy="1824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222"/>
              <a:buFont typeface="Arial"/>
              <a:buChar char="•"/>
              <a:tabLst>
                <a:tab pos="287020" algn="l"/>
              </a:tabLst>
            </a:pPr>
            <a:r>
              <a:rPr sz="1800" spc="-5" dirty="0">
                <a:latin typeface="Trebuchet MS"/>
                <a:cs typeface="Trebuchet MS"/>
              </a:rPr>
              <a:t>Mainly the fairs held </a:t>
            </a:r>
            <a:r>
              <a:rPr sz="1800" dirty="0">
                <a:latin typeface="Trebuchet MS"/>
                <a:cs typeface="Trebuchet MS"/>
              </a:rPr>
              <a:t>at </a:t>
            </a:r>
            <a:r>
              <a:rPr sz="1800" spc="-5" dirty="0">
                <a:latin typeface="Trebuchet MS"/>
                <a:cs typeface="Trebuchet MS"/>
              </a:rPr>
              <a:t>the shrines of </a:t>
            </a:r>
            <a:r>
              <a:rPr sz="1800" dirty="0">
                <a:latin typeface="Trebuchet MS"/>
                <a:cs typeface="Trebuchet MS"/>
              </a:rPr>
              <a:t>saint </a:t>
            </a:r>
            <a:r>
              <a:rPr sz="1800" spc="-5" dirty="0">
                <a:latin typeface="Trebuchet MS"/>
                <a:cs typeface="Trebuchet MS"/>
              </a:rPr>
              <a:t>are </a:t>
            </a:r>
            <a:r>
              <a:rPr sz="1800" dirty="0">
                <a:latin typeface="Trebuchet MS"/>
                <a:cs typeface="Trebuchet MS"/>
              </a:rPr>
              <a:t>regarded as </a:t>
            </a:r>
            <a:r>
              <a:rPr sz="1800" spc="-5" dirty="0">
                <a:latin typeface="Trebuchet MS"/>
                <a:cs typeface="Trebuchet MS"/>
              </a:rPr>
              <a:t>URS.  And they are celebrated </a:t>
            </a:r>
            <a:r>
              <a:rPr sz="1800" dirty="0">
                <a:latin typeface="Trebuchet MS"/>
                <a:cs typeface="Trebuchet MS"/>
              </a:rPr>
              <a:t>in Punjab. </a:t>
            </a:r>
            <a:r>
              <a:rPr sz="1800" spc="-5" dirty="0">
                <a:latin typeface="Trebuchet MS"/>
                <a:cs typeface="Trebuchet MS"/>
              </a:rPr>
              <a:t>Most popular URS held </a:t>
            </a:r>
            <a:r>
              <a:rPr sz="1800" dirty="0">
                <a:latin typeface="Trebuchet MS"/>
                <a:cs typeface="Trebuchet MS"/>
              </a:rPr>
              <a:t>in  Punjab is </a:t>
            </a:r>
            <a:r>
              <a:rPr sz="1800" spc="-5" dirty="0">
                <a:latin typeface="Trebuchet MS"/>
                <a:cs typeface="Trebuchet MS"/>
              </a:rPr>
              <a:t>Data Ganj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Buksh.</a:t>
            </a:r>
            <a:endParaRPr sz="1800">
              <a:latin typeface="Trebuchet MS"/>
              <a:cs typeface="Trebuchet MS"/>
            </a:endParaRPr>
          </a:p>
          <a:p>
            <a:pPr marL="286385" marR="8890" indent="-274320" algn="just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2222"/>
              <a:buFont typeface="Arial"/>
              <a:buChar char="•"/>
              <a:tabLst>
                <a:tab pos="287020" algn="l"/>
              </a:tabLst>
            </a:pPr>
            <a:r>
              <a:rPr sz="1800" dirty="0">
                <a:latin typeface="Trebuchet MS"/>
                <a:cs typeface="Trebuchet MS"/>
              </a:rPr>
              <a:t>Punjabis </a:t>
            </a:r>
            <a:r>
              <a:rPr sz="1800" spc="-5" dirty="0">
                <a:latin typeface="Trebuchet MS"/>
                <a:cs typeface="Trebuchet MS"/>
              </a:rPr>
              <a:t>also celebrate seasonal </a:t>
            </a:r>
            <a:r>
              <a:rPr sz="1800" dirty="0">
                <a:latin typeface="Trebuchet MS"/>
                <a:cs typeface="Trebuchet MS"/>
              </a:rPr>
              <a:t>&amp; harvest </a:t>
            </a:r>
            <a:r>
              <a:rPr sz="1800" spc="-5" dirty="0">
                <a:latin typeface="Trebuchet MS"/>
                <a:cs typeface="Trebuchet MS"/>
              </a:rPr>
              <a:t>festivals which </a:t>
            </a:r>
            <a:r>
              <a:rPr sz="1800" dirty="0">
                <a:latin typeface="Trebuchet MS"/>
                <a:cs typeface="Trebuchet MS"/>
              </a:rPr>
              <a:t>are  </a:t>
            </a:r>
            <a:r>
              <a:rPr sz="1800" spc="-5" dirty="0">
                <a:latin typeface="Trebuchet MS"/>
                <a:cs typeface="Trebuchet MS"/>
              </a:rPr>
              <a:t>basant </a:t>
            </a:r>
            <a:r>
              <a:rPr sz="1800" dirty="0">
                <a:latin typeface="Trebuchet MS"/>
                <a:cs typeface="Trebuchet MS"/>
              </a:rPr>
              <a:t>&amp;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baisakhi.</a:t>
            </a:r>
            <a:endParaRPr sz="1800">
              <a:latin typeface="Trebuchet MS"/>
              <a:cs typeface="Trebuchet MS"/>
            </a:endParaRP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222"/>
              <a:buFont typeface="Arial"/>
              <a:buChar char="•"/>
              <a:tabLst>
                <a:tab pos="287020" algn="l"/>
              </a:tabLst>
            </a:pPr>
            <a:r>
              <a:rPr sz="1800" spc="-5" dirty="0">
                <a:latin typeface="Trebuchet MS"/>
                <a:cs typeface="Trebuchet MS"/>
              </a:rPr>
              <a:t>Now </a:t>
            </a:r>
            <a:r>
              <a:rPr sz="1800" dirty="0">
                <a:latin typeface="Trebuchet MS"/>
                <a:cs typeface="Trebuchet MS"/>
              </a:rPr>
              <a:t>a </a:t>
            </a:r>
            <a:r>
              <a:rPr sz="1800" spc="-5" dirty="0">
                <a:latin typeface="Trebuchet MS"/>
                <a:cs typeface="Trebuchet MS"/>
              </a:rPr>
              <a:t>days they celebrate Lahore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festival.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52544" y="5250179"/>
            <a:ext cx="3515867" cy="10911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67200" y="3646932"/>
            <a:ext cx="3601211" cy="1399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9600" y="3750564"/>
            <a:ext cx="3166872" cy="2590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876</Words>
  <Application>Microsoft Office PowerPoint</Application>
  <PresentationFormat>On-screen Show (4:3)</PresentationFormat>
  <Paragraphs>155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Mohsin Niazi</cp:lastModifiedBy>
  <cp:revision>2</cp:revision>
  <dcterms:created xsi:type="dcterms:W3CDTF">2020-04-08T09:26:09Z</dcterms:created>
  <dcterms:modified xsi:type="dcterms:W3CDTF">2020-04-08T09:29:03Z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2020-04-08T00:00:00Z</vt:filetime>
  </property>
</Properties>
</file>