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6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2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0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2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289AE-04B7-4E7E-806F-764DE97BC1C9}" type="datetimeFigureOut">
              <a:rPr lang="en-US" smtClean="0"/>
              <a:t>17-Jul-19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Outsourcing in General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1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Outsourcing?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Outsourcing</a:t>
            </a:r>
            <a:r>
              <a:rPr lang="en-US" dirty="0"/>
              <a:t> is a business practice in which a company hires another company or an individual to perform tasks, handle operations or provide services that are either usually executed or had previously been done by the company's own employees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b="1" dirty="0" smtClean="0"/>
              <a:t>OR</a:t>
            </a:r>
          </a:p>
          <a:p>
            <a:pPr algn="just"/>
            <a:r>
              <a:rPr lang="en-US" b="1" dirty="0"/>
              <a:t>Outsourcing </a:t>
            </a:r>
            <a:r>
              <a:rPr lang="en-US" dirty="0" smtClean="0"/>
              <a:t>is </a:t>
            </a:r>
            <a:r>
              <a:rPr lang="en-US" dirty="0"/>
              <a:t>subcontracting a process, such as product design or manufacturing, to a third-party company. </a:t>
            </a: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OR</a:t>
            </a:r>
            <a:endParaRPr lang="en-US" dirty="0"/>
          </a:p>
          <a:p>
            <a:pPr algn="just"/>
            <a:r>
              <a:rPr lang="en-US" b="1" dirty="0"/>
              <a:t>Outsourcing </a:t>
            </a:r>
            <a:r>
              <a:rPr lang="en-US" dirty="0" smtClean="0"/>
              <a:t>is </a:t>
            </a:r>
            <a:r>
              <a:rPr lang="en-US" dirty="0"/>
              <a:t>defined as the contracting of one or more of a company’s business processes to an outside service provider to help increase shareholder value, by primarily reducing operating cost and focusing on core competencies. </a:t>
            </a:r>
          </a:p>
        </p:txBody>
      </p:sp>
    </p:spTree>
    <p:extLst>
      <p:ext uri="{BB962C8B-B14F-4D97-AF65-F5344CB8AC3E}">
        <p14:creationId xmlns:p14="http://schemas.microsoft.com/office/powerpoint/2010/main" val="383369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</a:t>
            </a:r>
            <a:r>
              <a:rPr lang="en-US" smtClean="0"/>
              <a:t>for Performing </a:t>
            </a:r>
            <a:r>
              <a:rPr lang="en-US" dirty="0" smtClean="0"/>
              <a:t>Outsourcing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Understanding </a:t>
            </a:r>
            <a:r>
              <a:rPr lang="en-US" dirty="0"/>
              <a:t>company goals and </a:t>
            </a:r>
            <a:r>
              <a:rPr lang="en-US" dirty="0" smtClean="0"/>
              <a:t>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strategic vision and plan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Selecting </a:t>
            </a:r>
            <a:r>
              <a:rPr lang="en-US" dirty="0"/>
              <a:t>the right vendor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Management </a:t>
            </a:r>
            <a:r>
              <a:rPr lang="en-US" dirty="0"/>
              <a:t>of the </a:t>
            </a:r>
            <a:r>
              <a:rPr lang="en-US" dirty="0" smtClean="0"/>
              <a:t>relationships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properly structured contract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</a:t>
            </a:r>
            <a:r>
              <a:rPr lang="en-US" dirty="0"/>
              <a:t>communication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Senior </a:t>
            </a:r>
            <a:r>
              <a:rPr lang="en-US" dirty="0"/>
              <a:t>executive support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/>
              <a:t>of outside </a:t>
            </a:r>
            <a:r>
              <a:rPr lang="en-US" dirty="0" smtClean="0"/>
              <a:t>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In Which Companies Outsource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Companies perform outsourcing in the condition to achieve any of the following objectives i.e.</a:t>
            </a:r>
          </a:p>
          <a:p>
            <a:pPr algn="just"/>
            <a:r>
              <a:rPr lang="en-US" dirty="0"/>
              <a:t>Reducing and controlling operating costs (the largest driver)</a:t>
            </a:r>
          </a:p>
          <a:p>
            <a:pPr algn="just"/>
            <a:r>
              <a:rPr lang="en-US" dirty="0"/>
              <a:t>Improving company focus</a:t>
            </a:r>
          </a:p>
          <a:p>
            <a:pPr algn="just"/>
            <a:r>
              <a:rPr lang="en-US" dirty="0"/>
              <a:t>Gaining access to world-class capabilities</a:t>
            </a:r>
          </a:p>
          <a:p>
            <a:pPr algn="just"/>
            <a:r>
              <a:rPr lang="en-US" dirty="0"/>
              <a:t>Freeing internal resources for other purposes</a:t>
            </a:r>
          </a:p>
          <a:p>
            <a:pPr algn="just"/>
            <a:r>
              <a:rPr lang="en-US" dirty="0"/>
              <a:t>Streamlining or increasing efficiency for time-consuming functions </a:t>
            </a:r>
          </a:p>
          <a:p>
            <a:pPr algn="just"/>
            <a:r>
              <a:rPr lang="en-US" dirty="0"/>
              <a:t>Maximizing use of external resources</a:t>
            </a:r>
          </a:p>
          <a:p>
            <a:pPr algn="just"/>
            <a:r>
              <a:rPr lang="en-US" dirty="0"/>
              <a:t>Sharing risks with a partner company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2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companies outsource?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reduces </a:t>
            </a:r>
            <a:r>
              <a:rPr lang="en-US" dirty="0"/>
              <a:t>administrative </a:t>
            </a:r>
            <a:r>
              <a:rPr lang="en-US" dirty="0" smtClean="0"/>
              <a:t>burdens</a:t>
            </a:r>
          </a:p>
          <a:p>
            <a:r>
              <a:rPr lang="en-US" dirty="0" smtClean="0"/>
              <a:t>To focus </a:t>
            </a:r>
            <a:r>
              <a:rPr lang="en-US" dirty="0"/>
              <a:t>on strategic areas </a:t>
            </a:r>
            <a:endParaRPr lang="en-US" dirty="0" smtClean="0"/>
          </a:p>
          <a:p>
            <a:r>
              <a:rPr lang="en-US" dirty="0" smtClean="0"/>
              <a:t>To reduce </a:t>
            </a:r>
            <a:r>
              <a:rPr lang="en-US" dirty="0"/>
              <a:t>costs </a:t>
            </a:r>
            <a:r>
              <a:rPr lang="en-US" dirty="0" smtClean="0"/>
              <a:t>/ </a:t>
            </a:r>
            <a:r>
              <a:rPr lang="en-US" dirty="0"/>
              <a:t>To avoid major </a:t>
            </a:r>
            <a:r>
              <a:rPr lang="en-US" dirty="0" smtClean="0"/>
              <a:t>investments</a:t>
            </a:r>
          </a:p>
          <a:p>
            <a:r>
              <a:rPr lang="en-US" dirty="0" smtClean="0"/>
              <a:t>To acquire </a:t>
            </a:r>
            <a:r>
              <a:rPr lang="en-US" dirty="0"/>
              <a:t>new skills </a:t>
            </a:r>
            <a:endParaRPr lang="en-US" dirty="0" smtClean="0"/>
          </a:p>
          <a:p>
            <a:r>
              <a:rPr lang="en-US" dirty="0" smtClean="0"/>
              <a:t>To acquire </a:t>
            </a:r>
            <a:r>
              <a:rPr lang="en-US" dirty="0"/>
              <a:t>better management </a:t>
            </a:r>
            <a:endParaRPr lang="en-US" dirty="0" smtClean="0"/>
          </a:p>
          <a:p>
            <a:r>
              <a:rPr lang="en-US" dirty="0" smtClean="0"/>
              <a:t>To assist </a:t>
            </a:r>
            <a:r>
              <a:rPr lang="en-US" dirty="0"/>
              <a:t>a fast growth situation </a:t>
            </a:r>
            <a:endParaRPr lang="en-US" dirty="0" smtClean="0"/>
          </a:p>
          <a:p>
            <a:r>
              <a:rPr lang="en-US" dirty="0" smtClean="0"/>
              <a:t>To avoid </a:t>
            </a:r>
            <a:r>
              <a:rPr lang="en-US" dirty="0" smtClean="0"/>
              <a:t>labor </a:t>
            </a:r>
            <a:r>
              <a:rPr lang="en-US" dirty="0"/>
              <a:t>problems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handle overflow situation </a:t>
            </a:r>
          </a:p>
          <a:p>
            <a:r>
              <a:rPr lang="en-US" dirty="0"/>
              <a:t>To improve flexibility </a:t>
            </a:r>
          </a:p>
          <a:p>
            <a:r>
              <a:rPr lang="en-US" dirty="0"/>
              <a:t>To enhance credibility </a:t>
            </a:r>
          </a:p>
          <a:p>
            <a:r>
              <a:rPr lang="en-US" dirty="0"/>
              <a:t>To improve performance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59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144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Outsourcing in General</vt:lpstr>
      <vt:lpstr>What is Outsourcing?</vt:lpstr>
      <vt:lpstr>Process for Performing Outsourcing</vt:lpstr>
      <vt:lpstr>Conditions In Which Companies Outsource </vt:lpstr>
      <vt:lpstr>Why do companies outsource?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</dc:title>
  <dc:creator>Maham Chattha</dc:creator>
  <cp:lastModifiedBy>Maham Chattha</cp:lastModifiedBy>
  <cp:revision>14</cp:revision>
  <dcterms:created xsi:type="dcterms:W3CDTF">2019-05-11T19:07:16Z</dcterms:created>
  <dcterms:modified xsi:type="dcterms:W3CDTF">2019-07-17T04:35:26Z</dcterms:modified>
</cp:coreProperties>
</file>