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4"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CB2F8-1682-4B1E-993B-1F38B9AFED2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1064006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CB2F8-1682-4B1E-993B-1F38B9AFED2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309533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CB2F8-1682-4B1E-993B-1F38B9AFED2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307483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DCB2F8-1682-4B1E-993B-1F38B9AFED2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421885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DCB2F8-1682-4B1E-993B-1F38B9AFED2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185004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CB2F8-1682-4B1E-993B-1F38B9AFED2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65848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DCB2F8-1682-4B1E-993B-1F38B9AFED2C}"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213270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DCB2F8-1682-4B1E-993B-1F38B9AFED2C}"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125690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CB2F8-1682-4B1E-993B-1F38B9AFED2C}"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116913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CB2F8-1682-4B1E-993B-1F38B9AFED2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284626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DCB2F8-1682-4B1E-993B-1F38B9AFED2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65C19-9D4C-4A1D-8EA8-645391808DA8}" type="slidenum">
              <a:rPr lang="en-US" smtClean="0"/>
              <a:t>‹#›</a:t>
            </a:fld>
            <a:endParaRPr lang="en-US"/>
          </a:p>
        </p:txBody>
      </p:sp>
    </p:spTree>
    <p:extLst>
      <p:ext uri="{BB962C8B-B14F-4D97-AF65-F5344CB8AC3E}">
        <p14:creationId xmlns:p14="http://schemas.microsoft.com/office/powerpoint/2010/main" val="140712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CB2F8-1682-4B1E-993B-1F38B9AFED2C}" type="datetimeFigureOut">
              <a:rPr lang="en-US" smtClean="0"/>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65C19-9D4C-4A1D-8EA8-645391808DA8}" type="slidenum">
              <a:rPr lang="en-US" smtClean="0"/>
              <a:t>‹#›</a:t>
            </a:fld>
            <a:endParaRPr lang="en-US"/>
          </a:p>
        </p:txBody>
      </p:sp>
    </p:spTree>
    <p:extLst>
      <p:ext uri="{BB962C8B-B14F-4D97-AF65-F5344CB8AC3E}">
        <p14:creationId xmlns:p14="http://schemas.microsoft.com/office/powerpoint/2010/main" val="1090681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toppr.com/guides/geography/population/population-of-indi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toppr.com/guides/essays/essay-on-science-and-technology/"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toppr.com/guides/science/components-of-foods/balanced-die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toppr.com/guides/civics/urban-livelihoods/urban-livelihoods-in-india/"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6</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a:t>
            </a:r>
            <a:r>
              <a:rPr lang="en-US" sz="3200" smtClean="0">
                <a:latin typeface="Times New Roman" pitchFamily="18" charset="0"/>
                <a:cs typeface="Times New Roman" pitchFamily="18" charset="0"/>
              </a:rPr>
              <a:t>Population Explosion</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9577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4216539"/>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Population Explosion</a:t>
            </a:r>
          </a:p>
          <a:p>
            <a:pPr algn="just"/>
            <a:r>
              <a:rPr lang="en-US" sz="2400" b="1" dirty="0" smtClean="0">
                <a:latin typeface="Times New Roman" pitchFamily="18" charset="0"/>
                <a:cs typeface="Times New Roman" pitchFamily="18" charset="0"/>
              </a:rPr>
              <a:t>Definition</a:t>
            </a:r>
          </a:p>
          <a:p>
            <a:pPr algn="just"/>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hlinkClick r:id="rId2"/>
              </a:rPr>
              <a:t>Population</a:t>
            </a:r>
            <a:r>
              <a:rPr lang="en-US" sz="2000" dirty="0">
                <a:latin typeface="Times New Roman" pitchFamily="18" charset="0"/>
                <a:cs typeface="Times New Roman" pitchFamily="18" charset="0"/>
              </a:rPr>
              <a:t> explosion refers to the </a:t>
            </a:r>
            <a:r>
              <a:rPr lang="en-US" sz="2000" dirty="0" smtClean="0">
                <a:latin typeface="Times New Roman" pitchFamily="18" charset="0"/>
                <a:cs typeface="Times New Roman" pitchFamily="18" charset="0"/>
              </a:rPr>
              <a:t>very big number </a:t>
            </a:r>
            <a:r>
              <a:rPr lang="en-US" sz="2000" dirty="0">
                <a:latin typeface="Times New Roman" pitchFamily="18" charset="0"/>
                <a:cs typeface="Times New Roman" pitchFamily="18" charset="0"/>
              </a:rPr>
              <a:t>of people that live in an area. It is a major issue for developing countries. Also, the government is not taking proper measures to control this problem. Besides, it generates many issues in the country that cause many problems for </a:t>
            </a:r>
            <a:r>
              <a:rPr lang="en-US" sz="2000" dirty="0" smtClean="0">
                <a:latin typeface="Times New Roman" pitchFamily="18" charset="0"/>
                <a:cs typeface="Times New Roman" pitchFamily="18" charset="0"/>
              </a:rPr>
              <a:t>people.</a:t>
            </a:r>
            <a:endParaRPr lang="en-US"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Meaning of Population </a:t>
            </a:r>
            <a:r>
              <a:rPr lang="en-US" sz="2000" b="1" dirty="0" smtClean="0">
                <a:latin typeface="Times New Roman" pitchFamily="18" charset="0"/>
                <a:cs typeface="Times New Roman" pitchFamily="18" charset="0"/>
              </a:rPr>
              <a:t>Explosion</a:t>
            </a:r>
          </a:p>
          <a:p>
            <a:pPr algn="just"/>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rapid increase in numbers of a particular species, especially in the world's human population since the end of World War II, attributed to an accelerating birthrate, a decrease in infant mortality, and an increase in life expectancy.</a:t>
            </a:r>
          </a:p>
        </p:txBody>
      </p:sp>
    </p:spTree>
    <p:extLst>
      <p:ext uri="{BB962C8B-B14F-4D97-AF65-F5344CB8AC3E}">
        <p14:creationId xmlns:p14="http://schemas.microsoft.com/office/powerpoint/2010/main" val="52566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610600" cy="415498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Causes of Population Explosion</a:t>
            </a:r>
          </a:p>
          <a:p>
            <a:pPr algn="just"/>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cause of the population explosion includes many factors and reasons. These includes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Increase in the birth </a:t>
            </a:r>
            <a:r>
              <a:rPr lang="en-US" sz="2000" b="1" dirty="0" smtClean="0">
                <a:latin typeface="Times New Roman" pitchFamily="18" charset="0"/>
                <a:cs typeface="Times New Roman" pitchFamily="18" charset="0"/>
              </a:rPr>
              <a:t>rate</a:t>
            </a:r>
          </a:p>
          <a:p>
            <a:pPr algn="just"/>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Due </a:t>
            </a:r>
            <a:r>
              <a:rPr lang="en-US" sz="2000" dirty="0">
                <a:latin typeface="Times New Roman" pitchFamily="18" charset="0"/>
                <a:cs typeface="Times New Roman" pitchFamily="18" charset="0"/>
              </a:rPr>
              <a:t>to lack of control on delivery and unawareness of people the birth rate is increasing rapidly. In addition, the gap between death and birth has gone way wider than what we can think of. Furthermore, the birth rate has increased many folds in comparison to the death rate.</a:t>
            </a:r>
          </a:p>
          <a:p>
            <a:pPr algn="just"/>
            <a:r>
              <a:rPr lang="en-US" sz="2000" b="1" dirty="0">
                <a:latin typeface="Times New Roman" pitchFamily="18" charset="0"/>
                <a:cs typeface="Times New Roman" pitchFamily="18" charset="0"/>
              </a:rPr>
              <a:t>A decrease in infant mortality </a:t>
            </a:r>
            <a:r>
              <a:rPr lang="en-US" sz="2000" b="1" dirty="0" smtClean="0">
                <a:latin typeface="Times New Roman" pitchFamily="18" charset="0"/>
                <a:cs typeface="Times New Roman" pitchFamily="18" charset="0"/>
              </a:rPr>
              <a:t>rate</a:t>
            </a:r>
          </a:p>
          <a:p>
            <a:pPr algn="just"/>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Mortality </a:t>
            </a:r>
            <a:r>
              <a:rPr lang="en-US" sz="2000" dirty="0">
                <a:latin typeface="Times New Roman" pitchFamily="18" charset="0"/>
                <a:cs typeface="Times New Roman" pitchFamily="18" charset="0"/>
              </a:rPr>
              <a:t>rate refers to the number of death of infants below the age of 6 months. Due to </a:t>
            </a:r>
            <a:r>
              <a:rPr lang="en-US" sz="2000" dirty="0">
                <a:latin typeface="Times New Roman" pitchFamily="18" charset="0"/>
                <a:cs typeface="Times New Roman" pitchFamily="18" charset="0"/>
                <a:hlinkClick r:id="rId2"/>
              </a:rPr>
              <a:t>science and technology</a:t>
            </a:r>
            <a:r>
              <a:rPr lang="en-US" sz="2000" dirty="0">
                <a:latin typeface="Times New Roman" pitchFamily="18" charset="0"/>
                <a:cs typeface="Times New Roman" pitchFamily="18" charset="0"/>
              </a:rPr>
              <a:t>, we are able to minimize this rate and now only a few cases of death are known per thousand death.</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207615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686800" cy="3416320"/>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The life expectancy growth</a:t>
            </a:r>
          </a:p>
          <a:p>
            <a:pPr algn="just"/>
            <a:r>
              <a:rPr lang="en-US" b="1" dirty="0">
                <a:latin typeface="Times New Roman" pitchFamily="18" charset="0"/>
                <a:cs typeface="Times New Roman" pitchFamily="18" charset="0"/>
              </a:rPr>
              <a:t>	</a:t>
            </a:r>
            <a:r>
              <a:rPr lang="en-US" dirty="0" smtClean="0">
                <a:latin typeface="Times New Roman" pitchFamily="18" charset="0"/>
                <a:cs typeface="Times New Roman" pitchFamily="18" charset="0"/>
              </a:rPr>
              <a:t>Earlier the life expectancy of people was around 55-60 years. But due to better and improved medical facilities, we are now able to increase the life expectancy of people. Now the average age of a person increased to 70-75 years.</a:t>
            </a:r>
          </a:p>
          <a:p>
            <a:pPr algn="just"/>
            <a:r>
              <a:rPr lang="en-US" dirty="0" smtClean="0">
                <a:latin typeface="Times New Roman" pitchFamily="18" charset="0"/>
                <a:cs typeface="Times New Roman" pitchFamily="18" charset="0"/>
              </a:rPr>
              <a:t>	Besides, these better living conditions, good quality food, </a:t>
            </a:r>
            <a:r>
              <a:rPr lang="en-US" dirty="0" smtClean="0">
                <a:latin typeface="Times New Roman" pitchFamily="18" charset="0"/>
                <a:cs typeface="Times New Roman" pitchFamily="18" charset="0"/>
                <a:hlinkClick r:id="rId2"/>
              </a:rPr>
              <a:t>better nutrition</a:t>
            </a:r>
            <a:r>
              <a:rPr lang="en-US" dirty="0" smtClean="0">
                <a:latin typeface="Times New Roman" pitchFamily="18" charset="0"/>
                <a:cs typeface="Times New Roman" pitchFamily="18" charset="0"/>
              </a:rPr>
              <a:t>, and better sanitation facilities also helped in increasing life expectancy.</a:t>
            </a:r>
          </a:p>
          <a:p>
            <a:pPr algn="just"/>
            <a:r>
              <a:rPr lang="en-US" b="1" dirty="0" smtClean="0">
                <a:latin typeface="Times New Roman" pitchFamily="18" charset="0"/>
                <a:cs typeface="Times New Roman" pitchFamily="18" charset="0"/>
              </a:rPr>
              <a:t>High level of illiteracy</a:t>
            </a:r>
          </a:p>
          <a:p>
            <a:pPr algn="just"/>
            <a:r>
              <a:rPr lang="en-US" b="1" dirty="0">
                <a:latin typeface="Times New Roman" pitchFamily="18" charset="0"/>
                <a:cs typeface="Times New Roman" pitchFamily="18" charset="0"/>
              </a:rPr>
              <a:t>	</a:t>
            </a:r>
            <a:r>
              <a:rPr lang="en-US" dirty="0" smtClean="0">
                <a:latin typeface="Times New Roman" pitchFamily="18" charset="0"/>
                <a:cs typeface="Times New Roman" pitchFamily="18" charset="0"/>
              </a:rPr>
              <a:t>The literacy level of women is one of the biggest problems of family planning. In </a:t>
            </a:r>
            <a:r>
              <a:rPr lang="en-US" dirty="0" smtClean="0">
                <a:latin typeface="Times New Roman" pitchFamily="18" charset="0"/>
                <a:cs typeface="Times New Roman" pitchFamily="18" charset="0"/>
              </a:rPr>
              <a:t>developing </a:t>
            </a:r>
            <a:r>
              <a:rPr lang="en-US" dirty="0" err="1" smtClean="0">
                <a:latin typeface="Times New Roman" pitchFamily="18" charset="0"/>
                <a:cs typeface="Times New Roman" pitchFamily="18" charset="0"/>
              </a:rPr>
              <a:t>contries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people pay very little importance to women’s education and marry them at an early age. That’s why they do not have knowledge about birth control methods and the use of contraceptives.</a:t>
            </a:r>
          </a:p>
          <a:p>
            <a:endParaRPr lang="en-US" dirty="0"/>
          </a:p>
        </p:txBody>
      </p:sp>
    </p:spTree>
    <p:extLst>
      <p:ext uri="{BB962C8B-B14F-4D97-AF65-F5344CB8AC3E}">
        <p14:creationId xmlns:p14="http://schemas.microsoft.com/office/powerpoint/2010/main" val="4287009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507831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Consequences of Population Explosions</a:t>
            </a:r>
          </a:p>
          <a:p>
            <a:pPr algn="just"/>
            <a:r>
              <a:rPr lang="en-US" sz="2000" dirty="0" smtClean="0">
                <a:latin typeface="Times New Roman" pitchFamily="18" charset="0"/>
                <a:cs typeface="Times New Roman" pitchFamily="18" charset="0"/>
              </a:rPr>
              <a:t>Here are the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twelve main consequences of population growth. The consequences are: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Investment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Over use </a:t>
            </a:r>
            <a:r>
              <a:rPr lang="en-US" sz="2000" dirty="0">
                <a:latin typeface="Times New Roman" pitchFamily="18" charset="0"/>
                <a:cs typeface="Times New Roman" pitchFamily="18" charset="0"/>
              </a:rPr>
              <a:t>of Resources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3</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Urbanization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4</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Per Capita Income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5</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Standard of Living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6</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Agricultural Development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7</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Employment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8</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Social Infrastructure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9</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Labor </a:t>
            </a:r>
            <a:r>
              <a:rPr lang="en-US" sz="2000" dirty="0">
                <a:latin typeface="Times New Roman" pitchFamily="18" charset="0"/>
                <a:cs typeface="Times New Roman" pitchFamily="18" charset="0"/>
              </a:rPr>
              <a:t>Force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10</a:t>
            </a:r>
            <a:r>
              <a:rPr lang="en-US" sz="2000" dirty="0">
                <a:latin typeface="Times New Roman" pitchFamily="18" charset="0"/>
                <a:cs typeface="Times New Roman" pitchFamily="18" charset="0"/>
              </a:rPr>
              <a:t>. Capital Formation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11</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Environment Rapid Population Growth Leads to Environmental Damage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12</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World Economy.</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8513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4001095"/>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Effects of Population Explosion</a:t>
            </a:r>
            <a:endParaRPr lang="en-US" sz="20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population explosion affects natural resources and many sectors of the economy in many ways. </a:t>
            </a:r>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Unemployment</a:t>
            </a:r>
            <a:endParaRPr lang="en-US"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	Due to the increase in the population the demand for jobs and employment also increases. But, due to a lack of resources and </a:t>
            </a:r>
            <a:r>
              <a:rPr lang="en-US" dirty="0">
                <a:latin typeface="Times New Roman" pitchFamily="18" charset="0"/>
                <a:cs typeface="Times New Roman" pitchFamily="18" charset="0"/>
                <a:hlinkClick r:id="rId2"/>
              </a:rPr>
              <a:t>employment opportunities</a:t>
            </a:r>
            <a:r>
              <a:rPr lang="en-US" dirty="0">
                <a:latin typeface="Times New Roman" pitchFamily="18" charset="0"/>
                <a:cs typeface="Times New Roman" pitchFamily="18" charset="0"/>
              </a:rPr>
              <a:t>, there are millions of jobless people in country.</a:t>
            </a:r>
          </a:p>
          <a:p>
            <a:pPr algn="just"/>
            <a:r>
              <a:rPr lang="en-US" dirty="0">
                <a:latin typeface="Times New Roman" pitchFamily="18" charset="0"/>
                <a:cs typeface="Times New Roman" pitchFamily="18" charset="0"/>
              </a:rPr>
              <a:t>	In addition, the condition of unemployment is growing day by day. To face this problem most the people are migrating to other countries for better job opportunities.</a:t>
            </a:r>
          </a:p>
          <a:p>
            <a:pPr algn="just"/>
            <a:r>
              <a:rPr lang="en-US" b="1" dirty="0">
                <a:latin typeface="Times New Roman" pitchFamily="18" charset="0"/>
                <a:cs typeface="Times New Roman" pitchFamily="18" charset="0"/>
              </a:rPr>
              <a:t>Poverty</a:t>
            </a:r>
          </a:p>
          <a:p>
            <a:pPr algn="just"/>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Due to the large population there a large number of people who belong to below the poverty line and they do not have adequate knowledge of the overpopulation of the country. Also, they are the major contributor to a high birth rate.</a:t>
            </a:r>
          </a:p>
          <a:p>
            <a:endParaRPr lang="en-US" dirty="0"/>
          </a:p>
        </p:txBody>
      </p:sp>
    </p:spTree>
    <p:extLst>
      <p:ext uri="{BB962C8B-B14F-4D97-AF65-F5344CB8AC3E}">
        <p14:creationId xmlns:p14="http://schemas.microsoft.com/office/powerpoint/2010/main" val="148972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10600" cy="4216539"/>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Prevention of population explosion</a:t>
            </a:r>
          </a:p>
          <a:p>
            <a:pPr algn="just"/>
            <a:r>
              <a:rPr lang="en-US" sz="2000" dirty="0" smtClean="0">
                <a:latin typeface="Times New Roman" pitchFamily="18" charset="0"/>
                <a:cs typeface="Times New Roman" pitchFamily="18" charset="0"/>
              </a:rPr>
              <a:t>	There </a:t>
            </a:r>
            <a:r>
              <a:rPr lang="en-US" sz="2000" dirty="0">
                <a:latin typeface="Times New Roman" pitchFamily="18" charset="0"/>
                <a:cs typeface="Times New Roman" pitchFamily="18" charset="0"/>
              </a:rPr>
              <a:t>are various methods by which we can prevent a population explosion. The government can take measures to aware of the population about the various methods that can help in controlling the population. Also, it should implement some strong campaign for family planning and birth control</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Concluding Remarks</a:t>
            </a:r>
            <a:endParaRPr lang="en-US" sz="2400" b="1"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To </a:t>
            </a:r>
            <a:r>
              <a:rPr lang="en-US" sz="2000" dirty="0">
                <a:latin typeface="Times New Roman" pitchFamily="18" charset="0"/>
                <a:cs typeface="Times New Roman" pitchFamily="18" charset="0"/>
              </a:rPr>
              <a:t>sum it up, the population explosion has caused huge pressure on the surface of the earth. Also, we can control many issues of the earth by controlling population growth. Besides, many problems like food insecurity, illiteracy, poverty, and unemployment can be minimized by controlling the population.</a:t>
            </a:r>
          </a:p>
          <a:p>
            <a:pPr algn="just"/>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41375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107721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Task</a:t>
            </a:r>
          </a:p>
          <a:p>
            <a:pPr algn="just"/>
            <a:r>
              <a:rPr lang="en-US" sz="2000" dirty="0" smtClean="0">
                <a:latin typeface="Times New Roman" pitchFamily="18" charset="0"/>
                <a:cs typeface="Times New Roman" pitchFamily="18" charset="0"/>
              </a:rPr>
              <a:t>	Write a note on the population explosion of India, China and Pakistan</a:t>
            </a:r>
          </a:p>
          <a:p>
            <a:pPr algn="just"/>
            <a:r>
              <a:rPr lang="en-US" sz="2000" dirty="0" smtClean="0">
                <a:latin typeface="Times New Roman" pitchFamily="18" charset="0"/>
                <a:cs typeface="Times New Roman" pitchFamily="18" charset="0"/>
              </a:rPr>
              <a:t>Write down </a:t>
            </a:r>
            <a:r>
              <a:rPr lang="en-US" sz="2000" dirty="0" smtClean="0">
                <a:latin typeface="Times New Roman" pitchFamily="18" charset="0"/>
                <a:cs typeface="Times New Roman" pitchFamily="18" charset="0"/>
              </a:rPr>
              <a:t>a detail note on </a:t>
            </a:r>
            <a:r>
              <a:rPr lang="en-US" sz="2000" dirty="0" smtClean="0">
                <a:latin typeface="Times New Roman" pitchFamily="18" charset="0"/>
                <a:cs typeface="Times New Roman" pitchFamily="18" charset="0"/>
              </a:rPr>
              <a:t>12 </a:t>
            </a:r>
            <a:r>
              <a:rPr lang="en-US" sz="2000" dirty="0" smtClean="0">
                <a:latin typeface="Times New Roman" pitchFamily="18" charset="0"/>
                <a:cs typeface="Times New Roman" pitchFamily="18" charset="0"/>
              </a:rPr>
              <a:t>main consequences of population </a:t>
            </a:r>
            <a:r>
              <a:rPr lang="en-US" sz="2000" dirty="0" smtClean="0">
                <a:latin typeface="Times New Roman" pitchFamily="18" charset="0"/>
                <a:cs typeface="Times New Roman" pitchFamily="18" charset="0"/>
              </a:rPr>
              <a:t>explosion</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58385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57</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10</cp:revision>
  <dcterms:created xsi:type="dcterms:W3CDTF">2020-04-28T12:50:55Z</dcterms:created>
  <dcterms:modified xsi:type="dcterms:W3CDTF">2020-04-29T04:36:42Z</dcterms:modified>
</cp:coreProperties>
</file>