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 # 11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438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Rise and Fall Method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752600"/>
            <a:ext cx="72390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815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7924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813" y="2057400"/>
            <a:ext cx="83343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21055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486400"/>
            <a:ext cx="815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7772400" cy="261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Thanks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Steps in Numerical calculation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76400"/>
            <a:ext cx="5562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82105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695825"/>
            <a:ext cx="85344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71600"/>
            <a:ext cx="7543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3" y="1981200"/>
            <a:ext cx="82581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5058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33800"/>
            <a:ext cx="8915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</Words>
  <Application>Microsoft Office PowerPoint</Application>
  <PresentationFormat>On-screen Show (4:3)</PresentationFormat>
  <Paragraphs>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Lecture # 11</vt:lpstr>
      <vt:lpstr>Introduction</vt:lpstr>
      <vt:lpstr>Steps in Numerical calculation</vt:lpstr>
      <vt:lpstr>Numerical Problems</vt:lpstr>
      <vt:lpstr>Slide 5</vt:lpstr>
      <vt:lpstr>Numerical Problems</vt:lpstr>
      <vt:lpstr>Numerical Problems</vt:lpstr>
      <vt:lpstr>Numerical Problems</vt:lpstr>
      <vt:lpstr>Slide 9</vt:lpstr>
      <vt:lpstr>Numerical Problems</vt:lpstr>
      <vt:lpstr>Numerical Problems</vt:lpstr>
      <vt:lpstr>Numerical Problems</vt:lpstr>
      <vt:lpstr>Numerical Problems</vt:lpstr>
      <vt:lpstr>Numerical Problems</vt:lpstr>
      <vt:lpstr>Slide 15</vt:lpstr>
      <vt:lpstr>Numerical Problems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11</dc:title>
  <dc:creator>Nasir</dc:creator>
  <cp:lastModifiedBy>Nasir</cp:lastModifiedBy>
  <cp:revision>6</cp:revision>
  <dcterms:created xsi:type="dcterms:W3CDTF">2006-08-16T00:00:00Z</dcterms:created>
  <dcterms:modified xsi:type="dcterms:W3CDTF">2021-05-30T08:25:08Z</dcterms:modified>
</cp:coreProperties>
</file>