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0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1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2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13.xml" ContentType="application/vnd.openxmlformats-officedocument.theme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1" r:id="rId5"/>
    <p:sldMasterId id="2147483733" r:id="rId6"/>
    <p:sldMasterId id="2147483745" r:id="rId7"/>
    <p:sldMasterId id="2147483757" r:id="rId8"/>
    <p:sldMasterId id="2147483769" r:id="rId9"/>
    <p:sldMasterId id="2147483781" r:id="rId10"/>
    <p:sldMasterId id="2147483794" r:id="rId11"/>
    <p:sldMasterId id="2147483806" r:id="rId12"/>
    <p:sldMasterId id="2147483818" r:id="rId13"/>
    <p:sldMasterId id="2147483830" r:id="rId14"/>
  </p:sldMasterIdLst>
  <p:sldIdLst>
    <p:sldId id="271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7" r:id="rId24"/>
    <p:sldId id="265" r:id="rId25"/>
    <p:sldId id="266" r:id="rId26"/>
    <p:sldId id="268" r:id="rId27"/>
    <p:sldId id="269" r:id="rId28"/>
    <p:sldId id="27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FDAD1B-8AE7-446A-B576-D3DC5130EC48}" type="doc">
      <dgm:prSet loTypeId="urn:microsoft.com/office/officeart/2005/8/layout/list1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AFA6909-A82E-42E1-8DC8-4630C9C5A442}">
      <dgm:prSet phldrT="[Text]"/>
      <dgm:spPr/>
      <dgm:t>
        <a:bodyPr/>
        <a:lstStyle/>
        <a:p>
          <a:r>
            <a:rPr lang="en-US" b="1" dirty="0" smtClean="0"/>
            <a:t>Comprehensive</a:t>
          </a:r>
          <a:endParaRPr lang="en-US" b="1" dirty="0"/>
        </a:p>
      </dgm:t>
    </dgm:pt>
    <dgm:pt modelId="{7F81525B-B57E-42F7-BDFB-F8683C1CC353}" type="parTrans" cxnId="{E0D2EBBD-D7CC-4C5A-BA91-B25836759F9F}">
      <dgm:prSet/>
      <dgm:spPr/>
      <dgm:t>
        <a:bodyPr/>
        <a:lstStyle/>
        <a:p>
          <a:endParaRPr lang="en-US"/>
        </a:p>
      </dgm:t>
    </dgm:pt>
    <dgm:pt modelId="{06FCA11F-5807-48C9-B1CC-118BE80767F5}" type="sibTrans" cxnId="{E0D2EBBD-D7CC-4C5A-BA91-B25836759F9F}">
      <dgm:prSet/>
      <dgm:spPr/>
      <dgm:t>
        <a:bodyPr/>
        <a:lstStyle/>
        <a:p>
          <a:endParaRPr lang="en-US"/>
        </a:p>
      </dgm:t>
    </dgm:pt>
    <dgm:pt modelId="{D3673864-F565-448B-805E-AA77328DF3D6}">
      <dgm:prSet/>
      <dgm:spPr/>
      <dgm:t>
        <a:bodyPr/>
        <a:lstStyle/>
        <a:p>
          <a:r>
            <a:rPr lang="en-US" b="1" dirty="0" smtClean="0"/>
            <a:t>Clear Objective</a:t>
          </a:r>
          <a:endParaRPr lang="en-US" b="1" dirty="0"/>
        </a:p>
      </dgm:t>
    </dgm:pt>
    <dgm:pt modelId="{25D6ACE2-6C2B-4C36-BB1C-5CF92B34DF37}" type="parTrans" cxnId="{F755AC2C-BFF1-4415-9B2D-5397B8C06452}">
      <dgm:prSet/>
      <dgm:spPr/>
      <dgm:t>
        <a:bodyPr/>
        <a:lstStyle/>
        <a:p>
          <a:endParaRPr lang="en-US"/>
        </a:p>
      </dgm:t>
    </dgm:pt>
    <dgm:pt modelId="{186052E3-E33B-497A-BFD7-4F5219A77CC3}" type="sibTrans" cxnId="{F755AC2C-BFF1-4415-9B2D-5397B8C06452}">
      <dgm:prSet/>
      <dgm:spPr/>
      <dgm:t>
        <a:bodyPr/>
        <a:lstStyle/>
        <a:p>
          <a:endParaRPr lang="en-US"/>
        </a:p>
      </dgm:t>
    </dgm:pt>
    <dgm:pt modelId="{63A77E22-A9D9-40A5-816D-7E4743FD1BDE}">
      <dgm:prSet/>
      <dgm:spPr/>
      <dgm:t>
        <a:bodyPr/>
        <a:lstStyle/>
        <a:p>
          <a:r>
            <a:rPr lang="en-US" b="1" dirty="0" smtClean="0"/>
            <a:t>Understandable</a:t>
          </a:r>
          <a:endParaRPr lang="en-US" b="1" dirty="0"/>
        </a:p>
      </dgm:t>
    </dgm:pt>
    <dgm:pt modelId="{00464298-DF54-41E8-9023-C86C44FBF6F7}" type="parTrans" cxnId="{A16BB9D6-7E02-4B28-A728-DCF077203EA0}">
      <dgm:prSet/>
      <dgm:spPr/>
      <dgm:t>
        <a:bodyPr/>
        <a:lstStyle/>
        <a:p>
          <a:endParaRPr lang="en-US"/>
        </a:p>
      </dgm:t>
    </dgm:pt>
    <dgm:pt modelId="{0F866EF4-07B8-4A09-96AE-352C395EEE10}" type="sibTrans" cxnId="{A16BB9D6-7E02-4B28-A728-DCF077203EA0}">
      <dgm:prSet/>
      <dgm:spPr/>
      <dgm:t>
        <a:bodyPr/>
        <a:lstStyle/>
        <a:p>
          <a:endParaRPr lang="en-US"/>
        </a:p>
      </dgm:t>
    </dgm:pt>
    <dgm:pt modelId="{DFC7515B-8E06-493C-95D2-AAC16E9FF031}">
      <dgm:prSet/>
      <dgm:spPr/>
      <dgm:t>
        <a:bodyPr/>
        <a:lstStyle/>
        <a:p>
          <a:r>
            <a:rPr lang="en-US" b="1" dirty="0" smtClean="0"/>
            <a:t>Flexible</a:t>
          </a:r>
          <a:endParaRPr lang="en-US" b="1" dirty="0"/>
        </a:p>
      </dgm:t>
    </dgm:pt>
    <dgm:pt modelId="{B5F55E6F-6025-4AAC-9A9A-349DBB9BB2ED}" type="parTrans" cxnId="{727F9975-27E0-44D0-8300-D3E3BEF60669}">
      <dgm:prSet/>
      <dgm:spPr/>
      <dgm:t>
        <a:bodyPr/>
        <a:lstStyle/>
        <a:p>
          <a:endParaRPr lang="en-US"/>
        </a:p>
      </dgm:t>
    </dgm:pt>
    <dgm:pt modelId="{B40B7723-F2E9-46D8-AF77-8F103CC0EF23}" type="sibTrans" cxnId="{727F9975-27E0-44D0-8300-D3E3BEF60669}">
      <dgm:prSet/>
      <dgm:spPr/>
      <dgm:t>
        <a:bodyPr/>
        <a:lstStyle/>
        <a:p>
          <a:endParaRPr lang="en-US"/>
        </a:p>
      </dgm:t>
    </dgm:pt>
    <dgm:pt modelId="{4D3E3CE3-516F-41F3-9BCD-F71B8CC6872D}">
      <dgm:prSet/>
      <dgm:spPr/>
      <dgm:t>
        <a:bodyPr/>
        <a:lstStyle/>
        <a:p>
          <a:r>
            <a:rPr lang="en-US" b="1" dirty="0" smtClean="0"/>
            <a:t>Economical</a:t>
          </a:r>
          <a:endParaRPr lang="en-US" b="1" dirty="0"/>
        </a:p>
      </dgm:t>
    </dgm:pt>
    <dgm:pt modelId="{5F1F580F-B57F-4451-8211-465FCF00C3C3}" type="parTrans" cxnId="{908C029E-DDCF-47DD-AFCA-C6D0F9FC552F}">
      <dgm:prSet/>
      <dgm:spPr/>
      <dgm:t>
        <a:bodyPr/>
        <a:lstStyle/>
        <a:p>
          <a:endParaRPr lang="en-US"/>
        </a:p>
      </dgm:t>
    </dgm:pt>
    <dgm:pt modelId="{3CD77BA3-7A2E-42C4-8737-38439777199B}" type="sibTrans" cxnId="{908C029E-DDCF-47DD-AFCA-C6D0F9FC552F}">
      <dgm:prSet/>
      <dgm:spPr/>
      <dgm:t>
        <a:bodyPr/>
        <a:lstStyle/>
        <a:p>
          <a:endParaRPr lang="en-US"/>
        </a:p>
      </dgm:t>
    </dgm:pt>
    <dgm:pt modelId="{CB80EE74-EDF5-4654-9CA2-C44F183C7699}" type="pres">
      <dgm:prSet presAssocID="{B1FDAD1B-8AE7-446A-B576-D3DC5130EC4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B34C7F-CA6A-46B5-A47B-9B8F560CCE19}" type="pres">
      <dgm:prSet presAssocID="{D3673864-F565-448B-805E-AA77328DF3D6}" presName="parentLin" presStyleCnt="0"/>
      <dgm:spPr/>
    </dgm:pt>
    <dgm:pt modelId="{90B2D4F3-811D-4A60-9E3E-103D6256EA25}" type="pres">
      <dgm:prSet presAssocID="{D3673864-F565-448B-805E-AA77328DF3D6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56BC1334-B5C4-4D55-A17B-2452BBEDEA34}" type="pres">
      <dgm:prSet presAssocID="{D3673864-F565-448B-805E-AA77328DF3D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15981-0AD6-44D9-BB65-C0CB4E3982E8}" type="pres">
      <dgm:prSet presAssocID="{D3673864-F565-448B-805E-AA77328DF3D6}" presName="negativeSpace" presStyleCnt="0"/>
      <dgm:spPr/>
    </dgm:pt>
    <dgm:pt modelId="{3A6FF33D-8FDB-4ED7-839F-6DB622E1E064}" type="pres">
      <dgm:prSet presAssocID="{D3673864-F565-448B-805E-AA77328DF3D6}" presName="childText" presStyleLbl="conFgAcc1" presStyleIdx="0" presStyleCnt="5">
        <dgm:presLayoutVars>
          <dgm:bulletEnabled val="1"/>
        </dgm:presLayoutVars>
      </dgm:prSet>
      <dgm:spPr/>
    </dgm:pt>
    <dgm:pt modelId="{53DF1944-408B-48C0-997C-23B89B9A6592}" type="pres">
      <dgm:prSet presAssocID="{186052E3-E33B-497A-BFD7-4F5219A77CC3}" presName="spaceBetweenRectangles" presStyleCnt="0"/>
      <dgm:spPr/>
    </dgm:pt>
    <dgm:pt modelId="{CCC5E027-0D55-4D70-92CA-458E3C992B36}" type="pres">
      <dgm:prSet presAssocID="{63A77E22-A9D9-40A5-816D-7E4743FD1BDE}" presName="parentLin" presStyleCnt="0"/>
      <dgm:spPr/>
    </dgm:pt>
    <dgm:pt modelId="{738B641A-1137-47A5-BACA-2849C2AE4EBC}" type="pres">
      <dgm:prSet presAssocID="{63A77E22-A9D9-40A5-816D-7E4743FD1BDE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E1084DB3-74B5-4FAB-8428-85231EE1946A}" type="pres">
      <dgm:prSet presAssocID="{63A77E22-A9D9-40A5-816D-7E4743FD1BD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FB8B5D-39AF-40EB-99E5-08B4F5208930}" type="pres">
      <dgm:prSet presAssocID="{63A77E22-A9D9-40A5-816D-7E4743FD1BDE}" presName="negativeSpace" presStyleCnt="0"/>
      <dgm:spPr/>
    </dgm:pt>
    <dgm:pt modelId="{3E1ABF6C-E2AC-4F0C-BAFF-7EAB4E5B8CA2}" type="pres">
      <dgm:prSet presAssocID="{63A77E22-A9D9-40A5-816D-7E4743FD1BDE}" presName="childText" presStyleLbl="conFgAcc1" presStyleIdx="1" presStyleCnt="5">
        <dgm:presLayoutVars>
          <dgm:bulletEnabled val="1"/>
        </dgm:presLayoutVars>
      </dgm:prSet>
      <dgm:spPr/>
    </dgm:pt>
    <dgm:pt modelId="{ABF73641-1FF4-4262-A1AD-FD2D2A22455C}" type="pres">
      <dgm:prSet presAssocID="{0F866EF4-07B8-4A09-96AE-352C395EEE10}" presName="spaceBetweenRectangles" presStyleCnt="0"/>
      <dgm:spPr/>
    </dgm:pt>
    <dgm:pt modelId="{4C4D18D4-E940-4176-A911-173B3B186CF3}" type="pres">
      <dgm:prSet presAssocID="{DFC7515B-8E06-493C-95D2-AAC16E9FF031}" presName="parentLin" presStyleCnt="0"/>
      <dgm:spPr/>
    </dgm:pt>
    <dgm:pt modelId="{3ED75087-B979-4C06-B91D-56E398F86D79}" type="pres">
      <dgm:prSet presAssocID="{DFC7515B-8E06-493C-95D2-AAC16E9FF031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290E64C3-0270-41D1-8B5D-C278EE168EFC}" type="pres">
      <dgm:prSet presAssocID="{DFC7515B-8E06-493C-95D2-AAC16E9FF031}" presName="parentText" presStyleLbl="node1" presStyleIdx="2" presStyleCnt="5" custLinFactNeighborX="11111" custLinFactNeighborY="68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0DF3C-6422-46EB-80F7-D3F7A01F2166}" type="pres">
      <dgm:prSet presAssocID="{DFC7515B-8E06-493C-95D2-AAC16E9FF031}" presName="negativeSpace" presStyleCnt="0"/>
      <dgm:spPr/>
    </dgm:pt>
    <dgm:pt modelId="{CF076F49-ED02-41FC-9A86-CC817F560771}" type="pres">
      <dgm:prSet presAssocID="{DFC7515B-8E06-493C-95D2-AAC16E9FF031}" presName="childText" presStyleLbl="conFgAcc1" presStyleIdx="2" presStyleCnt="5">
        <dgm:presLayoutVars>
          <dgm:bulletEnabled val="1"/>
        </dgm:presLayoutVars>
      </dgm:prSet>
      <dgm:spPr/>
    </dgm:pt>
    <dgm:pt modelId="{E4B7E198-35B8-4EBE-881A-28E647F57F09}" type="pres">
      <dgm:prSet presAssocID="{B40B7723-F2E9-46D8-AF77-8F103CC0EF23}" presName="spaceBetweenRectangles" presStyleCnt="0"/>
      <dgm:spPr/>
    </dgm:pt>
    <dgm:pt modelId="{3511E93E-AFA0-43E4-8153-EE1CDA62DB43}" type="pres">
      <dgm:prSet presAssocID="{4AFA6909-A82E-42E1-8DC8-4630C9C5A442}" presName="parentLin" presStyleCnt="0"/>
      <dgm:spPr/>
    </dgm:pt>
    <dgm:pt modelId="{EE7D5872-14E1-476E-AA6E-3A7DBA2831E3}" type="pres">
      <dgm:prSet presAssocID="{4AFA6909-A82E-42E1-8DC8-4630C9C5A442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7D840EA5-8F54-47CE-BF04-9A277EDB7729}" type="pres">
      <dgm:prSet presAssocID="{4AFA6909-A82E-42E1-8DC8-4630C9C5A44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C82115-3AA1-4C29-9852-0087DEACE4F4}" type="pres">
      <dgm:prSet presAssocID="{4AFA6909-A82E-42E1-8DC8-4630C9C5A442}" presName="negativeSpace" presStyleCnt="0"/>
      <dgm:spPr/>
    </dgm:pt>
    <dgm:pt modelId="{EFF7021B-35DA-4999-ADB1-137EFBB018B2}" type="pres">
      <dgm:prSet presAssocID="{4AFA6909-A82E-42E1-8DC8-4630C9C5A442}" presName="childText" presStyleLbl="conFgAcc1" presStyleIdx="3" presStyleCnt="5">
        <dgm:presLayoutVars>
          <dgm:bulletEnabled val="1"/>
        </dgm:presLayoutVars>
      </dgm:prSet>
      <dgm:spPr/>
    </dgm:pt>
    <dgm:pt modelId="{60F9AD34-CB3C-4BC4-935F-2AFAFC85F8C5}" type="pres">
      <dgm:prSet presAssocID="{06FCA11F-5807-48C9-B1CC-118BE80767F5}" presName="spaceBetweenRectangles" presStyleCnt="0"/>
      <dgm:spPr/>
    </dgm:pt>
    <dgm:pt modelId="{1631E86A-A9A9-4BE3-A13B-859EBFD34789}" type="pres">
      <dgm:prSet presAssocID="{4D3E3CE3-516F-41F3-9BCD-F71B8CC6872D}" presName="parentLin" presStyleCnt="0"/>
      <dgm:spPr/>
    </dgm:pt>
    <dgm:pt modelId="{0A088B90-6675-46EB-B02C-9F44C4C8A54B}" type="pres">
      <dgm:prSet presAssocID="{4D3E3CE3-516F-41F3-9BCD-F71B8CC6872D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478F4507-FEB3-42BD-9500-2C7B5F103FE5}" type="pres">
      <dgm:prSet presAssocID="{4D3E3CE3-516F-41F3-9BCD-F71B8CC6872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87978-4176-468D-AA90-92335FB97B33}" type="pres">
      <dgm:prSet presAssocID="{4D3E3CE3-516F-41F3-9BCD-F71B8CC6872D}" presName="negativeSpace" presStyleCnt="0"/>
      <dgm:spPr/>
    </dgm:pt>
    <dgm:pt modelId="{D1B3DF7A-97E4-4907-BD05-1D89C4ADF7D1}" type="pres">
      <dgm:prSet presAssocID="{4D3E3CE3-516F-41F3-9BCD-F71B8CC6872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1766833-975F-4901-AA2E-57C7673C3C6D}" type="presOf" srcId="{B1FDAD1B-8AE7-446A-B576-D3DC5130EC48}" destId="{CB80EE74-EDF5-4654-9CA2-C44F183C7699}" srcOrd="0" destOrd="0" presId="urn:microsoft.com/office/officeart/2005/8/layout/list1"/>
    <dgm:cxn modelId="{F2FC02F1-F36E-48F3-B589-5CB094265E8D}" type="presOf" srcId="{4D3E3CE3-516F-41F3-9BCD-F71B8CC6872D}" destId="{478F4507-FEB3-42BD-9500-2C7B5F103FE5}" srcOrd="1" destOrd="0" presId="urn:microsoft.com/office/officeart/2005/8/layout/list1"/>
    <dgm:cxn modelId="{54E05D5A-843A-4DFA-B8D8-99503AC6815C}" type="presOf" srcId="{DFC7515B-8E06-493C-95D2-AAC16E9FF031}" destId="{290E64C3-0270-41D1-8B5D-C278EE168EFC}" srcOrd="1" destOrd="0" presId="urn:microsoft.com/office/officeart/2005/8/layout/list1"/>
    <dgm:cxn modelId="{619DE869-1AE5-4A90-9660-9C6D0CD6A171}" type="presOf" srcId="{4AFA6909-A82E-42E1-8DC8-4630C9C5A442}" destId="{EE7D5872-14E1-476E-AA6E-3A7DBA2831E3}" srcOrd="0" destOrd="0" presId="urn:microsoft.com/office/officeart/2005/8/layout/list1"/>
    <dgm:cxn modelId="{1269B3D7-CF18-4FDB-B153-4695C3AEB627}" type="presOf" srcId="{4D3E3CE3-516F-41F3-9BCD-F71B8CC6872D}" destId="{0A088B90-6675-46EB-B02C-9F44C4C8A54B}" srcOrd="0" destOrd="0" presId="urn:microsoft.com/office/officeart/2005/8/layout/list1"/>
    <dgm:cxn modelId="{29812F95-74C8-4282-98A8-5E548F436BA6}" type="presOf" srcId="{4AFA6909-A82E-42E1-8DC8-4630C9C5A442}" destId="{7D840EA5-8F54-47CE-BF04-9A277EDB7729}" srcOrd="1" destOrd="0" presId="urn:microsoft.com/office/officeart/2005/8/layout/list1"/>
    <dgm:cxn modelId="{727F9975-27E0-44D0-8300-D3E3BEF60669}" srcId="{B1FDAD1B-8AE7-446A-B576-D3DC5130EC48}" destId="{DFC7515B-8E06-493C-95D2-AAC16E9FF031}" srcOrd="2" destOrd="0" parTransId="{B5F55E6F-6025-4AAC-9A9A-349DBB9BB2ED}" sibTransId="{B40B7723-F2E9-46D8-AF77-8F103CC0EF23}"/>
    <dgm:cxn modelId="{EBCD0B34-B399-4124-825E-5D9B13BE8F8F}" type="presOf" srcId="{DFC7515B-8E06-493C-95D2-AAC16E9FF031}" destId="{3ED75087-B979-4C06-B91D-56E398F86D79}" srcOrd="0" destOrd="0" presId="urn:microsoft.com/office/officeart/2005/8/layout/list1"/>
    <dgm:cxn modelId="{C160447F-C43E-4EA7-BFF8-1CF25B8BF0FC}" type="presOf" srcId="{63A77E22-A9D9-40A5-816D-7E4743FD1BDE}" destId="{E1084DB3-74B5-4FAB-8428-85231EE1946A}" srcOrd="1" destOrd="0" presId="urn:microsoft.com/office/officeart/2005/8/layout/list1"/>
    <dgm:cxn modelId="{19396D63-43AF-4A8F-988F-6D0ECF9AD167}" type="presOf" srcId="{D3673864-F565-448B-805E-AA77328DF3D6}" destId="{90B2D4F3-811D-4A60-9E3E-103D6256EA25}" srcOrd="0" destOrd="0" presId="urn:microsoft.com/office/officeart/2005/8/layout/list1"/>
    <dgm:cxn modelId="{E6C7C304-DF1B-433A-9734-33965B4B6A02}" type="presOf" srcId="{63A77E22-A9D9-40A5-816D-7E4743FD1BDE}" destId="{738B641A-1137-47A5-BACA-2849C2AE4EBC}" srcOrd="0" destOrd="0" presId="urn:microsoft.com/office/officeart/2005/8/layout/list1"/>
    <dgm:cxn modelId="{F755AC2C-BFF1-4415-9B2D-5397B8C06452}" srcId="{B1FDAD1B-8AE7-446A-B576-D3DC5130EC48}" destId="{D3673864-F565-448B-805E-AA77328DF3D6}" srcOrd="0" destOrd="0" parTransId="{25D6ACE2-6C2B-4C36-BB1C-5CF92B34DF37}" sibTransId="{186052E3-E33B-497A-BFD7-4F5219A77CC3}"/>
    <dgm:cxn modelId="{A16BB9D6-7E02-4B28-A728-DCF077203EA0}" srcId="{B1FDAD1B-8AE7-446A-B576-D3DC5130EC48}" destId="{63A77E22-A9D9-40A5-816D-7E4743FD1BDE}" srcOrd="1" destOrd="0" parTransId="{00464298-DF54-41E8-9023-C86C44FBF6F7}" sibTransId="{0F866EF4-07B8-4A09-96AE-352C395EEE10}"/>
    <dgm:cxn modelId="{708E4691-2087-4A0C-AF1F-D4694C130C25}" type="presOf" srcId="{D3673864-F565-448B-805E-AA77328DF3D6}" destId="{56BC1334-B5C4-4D55-A17B-2452BBEDEA34}" srcOrd="1" destOrd="0" presId="urn:microsoft.com/office/officeart/2005/8/layout/list1"/>
    <dgm:cxn modelId="{908C029E-DDCF-47DD-AFCA-C6D0F9FC552F}" srcId="{B1FDAD1B-8AE7-446A-B576-D3DC5130EC48}" destId="{4D3E3CE3-516F-41F3-9BCD-F71B8CC6872D}" srcOrd="4" destOrd="0" parTransId="{5F1F580F-B57F-4451-8211-465FCF00C3C3}" sibTransId="{3CD77BA3-7A2E-42C4-8737-38439777199B}"/>
    <dgm:cxn modelId="{E0D2EBBD-D7CC-4C5A-BA91-B25836759F9F}" srcId="{B1FDAD1B-8AE7-446A-B576-D3DC5130EC48}" destId="{4AFA6909-A82E-42E1-8DC8-4630C9C5A442}" srcOrd="3" destOrd="0" parTransId="{7F81525B-B57E-42F7-BDFB-F8683C1CC353}" sibTransId="{06FCA11F-5807-48C9-B1CC-118BE80767F5}"/>
    <dgm:cxn modelId="{9C966035-55B8-4EDC-BDEC-5C5AA635264A}" type="presParOf" srcId="{CB80EE74-EDF5-4654-9CA2-C44F183C7699}" destId="{22B34C7F-CA6A-46B5-A47B-9B8F560CCE19}" srcOrd="0" destOrd="0" presId="urn:microsoft.com/office/officeart/2005/8/layout/list1"/>
    <dgm:cxn modelId="{64AA8672-1173-40CF-AC02-77009FF6B3EA}" type="presParOf" srcId="{22B34C7F-CA6A-46B5-A47B-9B8F560CCE19}" destId="{90B2D4F3-811D-4A60-9E3E-103D6256EA25}" srcOrd="0" destOrd="0" presId="urn:microsoft.com/office/officeart/2005/8/layout/list1"/>
    <dgm:cxn modelId="{20AAED56-A054-4EBB-A2D2-F1DED3675376}" type="presParOf" srcId="{22B34C7F-CA6A-46B5-A47B-9B8F560CCE19}" destId="{56BC1334-B5C4-4D55-A17B-2452BBEDEA34}" srcOrd="1" destOrd="0" presId="urn:microsoft.com/office/officeart/2005/8/layout/list1"/>
    <dgm:cxn modelId="{423155D5-AE85-4639-9EC2-A5E67361C745}" type="presParOf" srcId="{CB80EE74-EDF5-4654-9CA2-C44F183C7699}" destId="{6B215981-0AD6-44D9-BB65-C0CB4E3982E8}" srcOrd="1" destOrd="0" presId="urn:microsoft.com/office/officeart/2005/8/layout/list1"/>
    <dgm:cxn modelId="{4B7183AB-B6B2-47D5-AF7E-EC41F7D1EE3B}" type="presParOf" srcId="{CB80EE74-EDF5-4654-9CA2-C44F183C7699}" destId="{3A6FF33D-8FDB-4ED7-839F-6DB622E1E064}" srcOrd="2" destOrd="0" presId="urn:microsoft.com/office/officeart/2005/8/layout/list1"/>
    <dgm:cxn modelId="{2A70B529-FC1C-4C3A-9C28-5BC4F84090F4}" type="presParOf" srcId="{CB80EE74-EDF5-4654-9CA2-C44F183C7699}" destId="{53DF1944-408B-48C0-997C-23B89B9A6592}" srcOrd="3" destOrd="0" presId="urn:microsoft.com/office/officeart/2005/8/layout/list1"/>
    <dgm:cxn modelId="{DC6B1F14-B940-47B9-B6E0-74AF2E6BD243}" type="presParOf" srcId="{CB80EE74-EDF5-4654-9CA2-C44F183C7699}" destId="{CCC5E027-0D55-4D70-92CA-458E3C992B36}" srcOrd="4" destOrd="0" presId="urn:microsoft.com/office/officeart/2005/8/layout/list1"/>
    <dgm:cxn modelId="{C41C7E58-C2F8-4A0B-88A6-8AAB0A12CBBD}" type="presParOf" srcId="{CCC5E027-0D55-4D70-92CA-458E3C992B36}" destId="{738B641A-1137-47A5-BACA-2849C2AE4EBC}" srcOrd="0" destOrd="0" presId="urn:microsoft.com/office/officeart/2005/8/layout/list1"/>
    <dgm:cxn modelId="{85BC7F39-E429-4D7B-8F8C-AD5E3FC0C993}" type="presParOf" srcId="{CCC5E027-0D55-4D70-92CA-458E3C992B36}" destId="{E1084DB3-74B5-4FAB-8428-85231EE1946A}" srcOrd="1" destOrd="0" presId="urn:microsoft.com/office/officeart/2005/8/layout/list1"/>
    <dgm:cxn modelId="{B3F3D354-86E1-4EF5-8012-B0AE210E139F}" type="presParOf" srcId="{CB80EE74-EDF5-4654-9CA2-C44F183C7699}" destId="{CFFB8B5D-39AF-40EB-99E5-08B4F5208930}" srcOrd="5" destOrd="0" presId="urn:microsoft.com/office/officeart/2005/8/layout/list1"/>
    <dgm:cxn modelId="{85F5FEE7-A35C-4BA1-8278-6ED0F544FBC9}" type="presParOf" srcId="{CB80EE74-EDF5-4654-9CA2-C44F183C7699}" destId="{3E1ABF6C-E2AC-4F0C-BAFF-7EAB4E5B8CA2}" srcOrd="6" destOrd="0" presId="urn:microsoft.com/office/officeart/2005/8/layout/list1"/>
    <dgm:cxn modelId="{0BE86AD7-BD58-4D41-966B-68F16A68D005}" type="presParOf" srcId="{CB80EE74-EDF5-4654-9CA2-C44F183C7699}" destId="{ABF73641-1FF4-4262-A1AD-FD2D2A22455C}" srcOrd="7" destOrd="0" presId="urn:microsoft.com/office/officeart/2005/8/layout/list1"/>
    <dgm:cxn modelId="{BA9FBA7B-FAEE-4737-8040-B58F52F837B2}" type="presParOf" srcId="{CB80EE74-EDF5-4654-9CA2-C44F183C7699}" destId="{4C4D18D4-E940-4176-A911-173B3B186CF3}" srcOrd="8" destOrd="0" presId="urn:microsoft.com/office/officeart/2005/8/layout/list1"/>
    <dgm:cxn modelId="{5251FF4D-3612-42CF-A387-D634D4C908C2}" type="presParOf" srcId="{4C4D18D4-E940-4176-A911-173B3B186CF3}" destId="{3ED75087-B979-4C06-B91D-56E398F86D79}" srcOrd="0" destOrd="0" presId="urn:microsoft.com/office/officeart/2005/8/layout/list1"/>
    <dgm:cxn modelId="{CDDD11DC-F5FC-4743-BAD2-A8C1B9B15154}" type="presParOf" srcId="{4C4D18D4-E940-4176-A911-173B3B186CF3}" destId="{290E64C3-0270-41D1-8B5D-C278EE168EFC}" srcOrd="1" destOrd="0" presId="urn:microsoft.com/office/officeart/2005/8/layout/list1"/>
    <dgm:cxn modelId="{DCB8ABFB-A559-4D96-94E1-76E11479E8ED}" type="presParOf" srcId="{CB80EE74-EDF5-4654-9CA2-C44F183C7699}" destId="{12C0DF3C-6422-46EB-80F7-D3F7A01F2166}" srcOrd="9" destOrd="0" presId="urn:microsoft.com/office/officeart/2005/8/layout/list1"/>
    <dgm:cxn modelId="{E9D67E2D-DF6A-4960-9830-374E650451D5}" type="presParOf" srcId="{CB80EE74-EDF5-4654-9CA2-C44F183C7699}" destId="{CF076F49-ED02-41FC-9A86-CC817F560771}" srcOrd="10" destOrd="0" presId="urn:microsoft.com/office/officeart/2005/8/layout/list1"/>
    <dgm:cxn modelId="{EE573A3E-01CB-496E-9FAA-316CDB2D871F}" type="presParOf" srcId="{CB80EE74-EDF5-4654-9CA2-C44F183C7699}" destId="{E4B7E198-35B8-4EBE-881A-28E647F57F09}" srcOrd="11" destOrd="0" presId="urn:microsoft.com/office/officeart/2005/8/layout/list1"/>
    <dgm:cxn modelId="{5450AE4C-278D-4F1D-87FF-DFAC75A98636}" type="presParOf" srcId="{CB80EE74-EDF5-4654-9CA2-C44F183C7699}" destId="{3511E93E-AFA0-43E4-8153-EE1CDA62DB43}" srcOrd="12" destOrd="0" presId="urn:microsoft.com/office/officeart/2005/8/layout/list1"/>
    <dgm:cxn modelId="{A02CF207-2F72-41B5-BB17-00BC6D867306}" type="presParOf" srcId="{3511E93E-AFA0-43E4-8153-EE1CDA62DB43}" destId="{EE7D5872-14E1-476E-AA6E-3A7DBA2831E3}" srcOrd="0" destOrd="0" presId="urn:microsoft.com/office/officeart/2005/8/layout/list1"/>
    <dgm:cxn modelId="{DF16A7B2-E395-41FA-A100-3F371A38BCBE}" type="presParOf" srcId="{3511E93E-AFA0-43E4-8153-EE1CDA62DB43}" destId="{7D840EA5-8F54-47CE-BF04-9A277EDB7729}" srcOrd="1" destOrd="0" presId="urn:microsoft.com/office/officeart/2005/8/layout/list1"/>
    <dgm:cxn modelId="{C20B512C-CD7A-4743-9903-6F40C88AC63D}" type="presParOf" srcId="{CB80EE74-EDF5-4654-9CA2-C44F183C7699}" destId="{1CC82115-3AA1-4C29-9852-0087DEACE4F4}" srcOrd="13" destOrd="0" presId="urn:microsoft.com/office/officeart/2005/8/layout/list1"/>
    <dgm:cxn modelId="{40035217-5AAB-4466-A724-D49929796FB4}" type="presParOf" srcId="{CB80EE74-EDF5-4654-9CA2-C44F183C7699}" destId="{EFF7021B-35DA-4999-ADB1-137EFBB018B2}" srcOrd="14" destOrd="0" presId="urn:microsoft.com/office/officeart/2005/8/layout/list1"/>
    <dgm:cxn modelId="{CBA7C4CE-9CB7-49B8-9F8A-1FA9A307F21B}" type="presParOf" srcId="{CB80EE74-EDF5-4654-9CA2-C44F183C7699}" destId="{60F9AD34-CB3C-4BC4-935F-2AFAFC85F8C5}" srcOrd="15" destOrd="0" presId="urn:microsoft.com/office/officeart/2005/8/layout/list1"/>
    <dgm:cxn modelId="{0333FBA9-205D-4C5C-9BDD-1738F4B71344}" type="presParOf" srcId="{CB80EE74-EDF5-4654-9CA2-C44F183C7699}" destId="{1631E86A-A9A9-4BE3-A13B-859EBFD34789}" srcOrd="16" destOrd="0" presId="urn:microsoft.com/office/officeart/2005/8/layout/list1"/>
    <dgm:cxn modelId="{3885921D-C48F-479A-A405-60C7A1CF81D4}" type="presParOf" srcId="{1631E86A-A9A9-4BE3-A13B-859EBFD34789}" destId="{0A088B90-6675-46EB-B02C-9F44C4C8A54B}" srcOrd="0" destOrd="0" presId="urn:microsoft.com/office/officeart/2005/8/layout/list1"/>
    <dgm:cxn modelId="{4852DA82-466F-4E7A-9C4E-011EC341B7EB}" type="presParOf" srcId="{1631E86A-A9A9-4BE3-A13B-859EBFD34789}" destId="{478F4507-FEB3-42BD-9500-2C7B5F103FE5}" srcOrd="1" destOrd="0" presId="urn:microsoft.com/office/officeart/2005/8/layout/list1"/>
    <dgm:cxn modelId="{CC8769B0-1C71-4A69-B216-B16B9C4F43A7}" type="presParOf" srcId="{CB80EE74-EDF5-4654-9CA2-C44F183C7699}" destId="{3E187978-4176-468D-AA90-92335FB97B33}" srcOrd="17" destOrd="0" presId="urn:microsoft.com/office/officeart/2005/8/layout/list1"/>
    <dgm:cxn modelId="{1B53AA2D-76BB-4FBA-B58C-0F5A3B1238D2}" type="presParOf" srcId="{CB80EE74-EDF5-4654-9CA2-C44F183C7699}" destId="{D1B3DF7A-97E4-4907-BD05-1D89C4ADF7D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F57D-D340-464C-9736-9D4687613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AF03-53B5-4102-A891-652AD83E7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E01B7-4952-4689-B96B-CFA2D3807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D955F-B90C-485C-8A7A-E0309AC41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54B8E-C8F0-4F04-AF93-EDC15F049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C574E-346A-454C-A8A8-9262EEECC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71600-80E7-49C6-B926-7658C72B5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984A-A83A-486D-9089-82045E862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718C1-9EE6-46CF-8A59-54A9BDBD1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D73D1-1576-4593-96A8-30BE668D3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F42EB-10CB-4CBF-8894-0CD744039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A631F-8151-4B89-8693-7D81765BA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DA5C1-C729-4412-B3AE-63606EF0E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-17"/>
              <a:ext cx="816" cy="3992"/>
              <a:chOff x="4944" y="-17"/>
              <a:chExt cx="816" cy="3992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-17"/>
                <a:ext cx="480" cy="1448"/>
                <a:chOff x="5280" y="-17"/>
                <a:chExt cx="480" cy="1448"/>
              </a:xfrm>
            </p:grpSpPr>
            <p:grpSp>
              <p:nvGrpSpPr>
                <p:cNvPr id="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501" y="-18"/>
                  <a:ext cx="174" cy="176"/>
                  <a:chOff x="1827" y="323"/>
                  <a:chExt cx="1690" cy="2560"/>
                </a:xfrm>
              </p:grpSpPr>
              <p:grpSp>
                <p:nvGrpSpPr>
                  <p:cNvPr id="2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827" y="323"/>
                    <a:ext cx="1690" cy="2560"/>
                    <a:chOff x="182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8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82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76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83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58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4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9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563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63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2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09A76-CA8F-4740-8B39-B4F4B2C04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41CD9-0C8D-47BC-B408-17A337126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97A0C-F17B-44D2-B481-9388BD6D2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34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1A32C-5F7F-4F0F-B8E5-92C2526A8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2B702-FB0E-4DED-966A-FE177A6DC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38108-A09F-4E98-A371-6184B7C05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1D89C-8850-40CD-8514-1AB61C9EC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000" y="1982788"/>
            <a:ext cx="7010400" cy="48752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1295400"/>
            <a:ext cx="8763000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" y="228604"/>
            <a:ext cx="2133600" cy="6651625"/>
            <a:chOff x="48" y="144"/>
            <a:chExt cx="1344" cy="4190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88" y="288"/>
              <a:ext cx="672" cy="7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88" y="1248"/>
              <a:ext cx="672" cy="307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192" y="12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28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33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624" y="11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288" y="12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240" y="28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768" y="15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528" y="17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576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38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192" y="177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240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76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432" y="225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336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816" y="22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672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528" y="29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720" y="23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>
              <a:off x="192" y="25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auto">
            <a:xfrm>
              <a:off x="768" y="18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14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624" y="30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240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384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2"/>
            <p:cNvSpPr>
              <a:spLocks noChangeArrowheads="1"/>
            </p:cNvSpPr>
            <p:nvPr/>
          </p:nvSpPr>
          <p:spPr bwMode="auto">
            <a:xfrm>
              <a:off x="336" y="312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768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240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288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576" y="34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auto">
            <a:xfrm>
              <a:off x="528" y="364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672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384" y="39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576" y="3889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816" y="4031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480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auto">
            <a:xfrm>
              <a:off x="144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auto">
            <a:xfrm>
              <a:off x="528" y="259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auto">
            <a:xfrm>
              <a:off x="720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auto">
            <a:xfrm>
              <a:off x="9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auto">
            <a:xfrm>
              <a:off x="864" y="28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auto">
            <a:xfrm>
              <a:off x="864" y="31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auto">
            <a:xfrm>
              <a:off x="864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51"/>
            <p:cNvGrpSpPr>
              <a:grpSpLocks/>
            </p:cNvGrpSpPr>
            <p:nvPr/>
          </p:nvGrpSpPr>
          <p:grpSpPr bwMode="auto">
            <a:xfrm>
              <a:off x="95" y="145"/>
              <a:ext cx="1008" cy="1007"/>
              <a:chOff x="95" y="145"/>
              <a:chExt cx="1008" cy="1007"/>
            </a:xfrm>
          </p:grpSpPr>
          <p:sp>
            <p:nvSpPr>
              <p:cNvPr id="61" name="Oval 52"/>
              <p:cNvSpPr>
                <a:spLocks noChangeArrowheads="1"/>
              </p:cNvSpPr>
              <p:nvPr/>
            </p:nvSpPr>
            <p:spPr bwMode="auto">
              <a:xfrm>
                <a:off x="431" y="289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Oval 53"/>
              <p:cNvSpPr>
                <a:spLocks noChangeArrowheads="1"/>
              </p:cNvSpPr>
              <p:nvPr/>
            </p:nvSpPr>
            <p:spPr bwMode="auto">
              <a:xfrm>
                <a:off x="527" y="62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Oval 54"/>
              <p:cNvSpPr>
                <a:spLocks noChangeArrowheads="1"/>
              </p:cNvSpPr>
              <p:nvPr/>
            </p:nvSpPr>
            <p:spPr bwMode="auto">
              <a:xfrm>
                <a:off x="815" y="674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Oval 55"/>
              <p:cNvSpPr>
                <a:spLocks noChangeArrowheads="1"/>
              </p:cNvSpPr>
              <p:nvPr/>
            </p:nvSpPr>
            <p:spPr bwMode="auto">
              <a:xfrm>
                <a:off x="863" y="29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Oval 56"/>
              <p:cNvSpPr>
                <a:spLocks noChangeArrowheads="1"/>
              </p:cNvSpPr>
              <p:nvPr/>
            </p:nvSpPr>
            <p:spPr bwMode="auto">
              <a:xfrm>
                <a:off x="338" y="81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Oval 57"/>
              <p:cNvSpPr>
                <a:spLocks noChangeArrowheads="1"/>
              </p:cNvSpPr>
              <p:nvPr/>
            </p:nvSpPr>
            <p:spPr bwMode="auto">
              <a:xfrm>
                <a:off x="770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58"/>
              <p:cNvSpPr>
                <a:spLocks noChangeArrowheads="1"/>
              </p:cNvSpPr>
              <p:nvPr/>
            </p:nvSpPr>
            <p:spPr bwMode="auto">
              <a:xfrm>
                <a:off x="335" y="57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Oval 59"/>
              <p:cNvSpPr>
                <a:spLocks noChangeArrowheads="1"/>
              </p:cNvSpPr>
              <p:nvPr/>
            </p:nvSpPr>
            <p:spPr bwMode="auto">
              <a:xfrm>
                <a:off x="671" y="768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Oval 60"/>
              <p:cNvSpPr>
                <a:spLocks noChangeArrowheads="1"/>
              </p:cNvSpPr>
              <p:nvPr/>
            </p:nvSpPr>
            <p:spPr bwMode="auto">
              <a:xfrm>
                <a:off x="431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Oval 61"/>
              <p:cNvSpPr>
                <a:spLocks noChangeArrowheads="1"/>
              </p:cNvSpPr>
              <p:nvPr/>
            </p:nvSpPr>
            <p:spPr bwMode="auto">
              <a:xfrm>
                <a:off x="623" y="33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Oval 62"/>
              <p:cNvSpPr>
                <a:spLocks noChangeArrowheads="1"/>
              </p:cNvSpPr>
              <p:nvPr/>
            </p:nvSpPr>
            <p:spPr bwMode="auto">
              <a:xfrm>
                <a:off x="719" y="43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Oval 63"/>
              <p:cNvSpPr>
                <a:spLocks noChangeArrowheads="1"/>
              </p:cNvSpPr>
              <p:nvPr/>
            </p:nvSpPr>
            <p:spPr bwMode="auto">
              <a:xfrm>
                <a:off x="383" y="48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Oval 64"/>
              <p:cNvSpPr>
                <a:spLocks noChangeArrowheads="1"/>
              </p:cNvSpPr>
              <p:nvPr/>
            </p:nvSpPr>
            <p:spPr bwMode="auto">
              <a:xfrm>
                <a:off x="191" y="67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Oval 65"/>
              <p:cNvSpPr>
                <a:spLocks noChangeArrowheads="1"/>
              </p:cNvSpPr>
              <p:nvPr/>
            </p:nvSpPr>
            <p:spPr bwMode="auto">
              <a:xfrm>
                <a:off x="143" y="38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Oval 66"/>
              <p:cNvSpPr>
                <a:spLocks noChangeArrowheads="1"/>
              </p:cNvSpPr>
              <p:nvPr/>
            </p:nvSpPr>
            <p:spPr bwMode="auto">
              <a:xfrm>
                <a:off x="95" y="81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Oval 67"/>
              <p:cNvSpPr>
                <a:spLocks noChangeArrowheads="1"/>
              </p:cNvSpPr>
              <p:nvPr/>
            </p:nvSpPr>
            <p:spPr bwMode="auto">
              <a:xfrm>
                <a:off x="719" y="14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Oval 68"/>
              <p:cNvSpPr>
                <a:spLocks noChangeArrowheads="1"/>
              </p:cNvSpPr>
              <p:nvPr/>
            </p:nvSpPr>
            <p:spPr bwMode="auto">
              <a:xfrm>
                <a:off x="239" y="19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4" name="Rectangle 69"/>
            <p:cNvSpPr>
              <a:spLocks noChangeArrowheads="1"/>
            </p:cNvSpPr>
            <p:nvPr/>
          </p:nvSpPr>
          <p:spPr bwMode="auto">
            <a:xfrm>
              <a:off x="192" y="144"/>
              <a:ext cx="816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Rectangle 70"/>
            <p:cNvSpPr>
              <a:spLocks noChangeArrowheads="1"/>
            </p:cNvSpPr>
            <p:nvPr/>
          </p:nvSpPr>
          <p:spPr bwMode="auto">
            <a:xfrm>
              <a:off x="48" y="240"/>
              <a:ext cx="240" cy="40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Rectangle 71"/>
            <p:cNvSpPr>
              <a:spLocks noChangeArrowheads="1"/>
            </p:cNvSpPr>
            <p:nvPr/>
          </p:nvSpPr>
          <p:spPr bwMode="auto">
            <a:xfrm>
              <a:off x="96" y="816"/>
              <a:ext cx="19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Rectangle 72"/>
            <p:cNvSpPr>
              <a:spLocks noChangeArrowheads="1"/>
            </p:cNvSpPr>
            <p:nvPr/>
          </p:nvSpPr>
          <p:spPr bwMode="auto">
            <a:xfrm>
              <a:off x="192" y="1056"/>
              <a:ext cx="816" cy="1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Rectangle 73"/>
            <p:cNvSpPr>
              <a:spLocks noChangeArrowheads="1"/>
            </p:cNvSpPr>
            <p:nvPr/>
          </p:nvSpPr>
          <p:spPr bwMode="auto">
            <a:xfrm>
              <a:off x="960" y="192"/>
              <a:ext cx="240" cy="414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Rectangle 74"/>
            <p:cNvSpPr>
              <a:spLocks noChangeArrowheads="1"/>
            </p:cNvSpPr>
            <p:nvPr/>
          </p:nvSpPr>
          <p:spPr bwMode="auto">
            <a:xfrm>
              <a:off x="960" y="816"/>
              <a:ext cx="43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75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8" name="Rectangle 78"/>
          <p:cNvSpPr>
            <a:spLocks noChangeArrowheads="1"/>
          </p:cNvSpPr>
          <p:nvPr/>
        </p:nvSpPr>
        <p:spPr bwMode="auto">
          <a:xfrm>
            <a:off x="2286000" y="6029325"/>
            <a:ext cx="222250" cy="827088"/>
          </a:xfrm>
          <a:prstGeom prst="rect">
            <a:avLst/>
          </a:prstGeom>
          <a:solidFill>
            <a:srgbClr val="B2B2B2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  <p:sp>
        <p:nvSpPr>
          <p:cNvPr id="92236" name="Rectangle 76"/>
          <p:cNvSpPr>
            <a:spLocks noGrp="1" noChangeArrowheads="1"/>
          </p:cNvSpPr>
          <p:nvPr>
            <p:ph type="ctrTitle" sz="quarter"/>
          </p:nvPr>
        </p:nvSpPr>
        <p:spPr>
          <a:xfrm>
            <a:off x="1600200" y="152400"/>
            <a:ext cx="708660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237" name="Rectangle 7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62227" y="2286000"/>
            <a:ext cx="5819775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9" name="Rectangle 7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80" name="Rectangle 8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" name="Rectangle 8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17E91-6633-4F00-82F2-0474541A8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FAC99-AD62-4A13-9038-5134F3DA1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7DAA9-8010-4BBE-B4BE-5E92E11CB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5" y="227031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31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76A8D-F0E7-4785-AD18-19C20A3D7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74" y="0"/>
            <a:ext cx="1728787" cy="6865938"/>
            <a:chOff x="3" y="0"/>
            <a:chExt cx="1089" cy="4325"/>
          </a:xfrm>
        </p:grpSpPr>
        <p:sp>
          <p:nvSpPr>
            <p:cNvPr id="5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861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9D6E3-FB20-48AF-BB6F-B7129D75F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0DFAC-46C6-431E-8D8A-667998BAF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724BD-942B-43A8-AFE3-3718EBA9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19F98-0181-4DDA-B386-1D40E8521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667C7-43D0-4D52-889C-B628D4501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8D034-78BC-4C40-8ACC-4F52B1E5F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9F991-618A-42CB-B374-BBE8ECC58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00E2-E798-4EF7-9E14-ADFFA09E4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CCA1F-8205-4943-A3DB-31FCB8328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F9113-E641-47A7-AAD4-4EC44B575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9313" y="247650"/>
            <a:ext cx="1943100" cy="554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247650"/>
            <a:ext cx="5676900" cy="554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9C38F-1148-41E3-A014-678E36D6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1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4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0E209A76-CA8F-4740-8B39-B4F4B2C04D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E41CD9-0C8D-47BC-B408-17A337126B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4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D97A0C-F17B-44D2-B481-9388BD6D2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1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E4C1A32C-5F7F-4F0F-B8E5-92C2526A8A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2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14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2362214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1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85B2B702-FB0E-4DED-966A-FE177A6DC0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A38108-A09F-4E98-A371-6184B7C059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D1D89C-8850-40CD-8514-1AB61C9ECC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1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4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E617E91-6633-4F00-82F2-0474541A89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50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4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88FAC99-AD62-4A13-9038-5134F3DA19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67DAA9-8010-4BBE-B4BE-5E92E11CBB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276A8D-F0E7-4785-AD18-19C20A3D7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146198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95615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0975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321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22860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2914" y="2286000"/>
            <a:ext cx="3163887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78635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29220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852907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7074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850137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049315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39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8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3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7100" y="228600"/>
            <a:ext cx="17907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228600"/>
            <a:ext cx="52197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7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12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47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65DC4-E901-437D-8717-BF87E6C7C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BA323-EFBF-4C84-82E2-8BDA4A1F9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52FB5-3B5B-4D98-A39D-9D209423E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DDE77-5A6A-474F-90FB-B1B00A811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7A875-7F5C-4AAA-AE13-2967036B6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DA6E-7956-4C27-BD96-85B9AA3CA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D8646-BF63-490B-8F9A-C35635818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32A9-82E2-4F3A-A289-B900FAE91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E6E19-2660-46CA-9B26-4AB769FE0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EA13D-FF78-437E-BB63-01B6DDB59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F57D-D340-464C-9736-9D4687613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AF03-53B5-4102-A891-652AD83E7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E01B7-4952-4689-B96B-CFA2D3807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D955F-B90C-485C-8A7A-E0309AC41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54B8E-C8F0-4F04-AF93-EDC15F049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C574E-346A-454C-A8A8-9262EEECC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71600-80E7-49C6-B926-7658C72B5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984A-A83A-486D-9089-82045E862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718C1-9EE6-46CF-8A59-54A9BDBD1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D73D1-1576-4593-96A8-30BE668D3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F42EB-10CB-4CBF-8894-0CD744039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A631F-8151-4B89-8693-7D81765BA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DA5C1-C729-4412-B3AE-63606EF0E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-17"/>
              <a:ext cx="816" cy="3992"/>
              <a:chOff x="4944" y="-17"/>
              <a:chExt cx="816" cy="3992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-17"/>
                <a:ext cx="480" cy="1448"/>
                <a:chOff x="5280" y="-17"/>
                <a:chExt cx="480" cy="1448"/>
              </a:xfrm>
            </p:grpSpPr>
            <p:grpSp>
              <p:nvGrpSpPr>
                <p:cNvPr id="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501" y="-18"/>
                  <a:ext cx="174" cy="176"/>
                  <a:chOff x="1827" y="323"/>
                  <a:chExt cx="1690" cy="2560"/>
                </a:xfrm>
              </p:grpSpPr>
              <p:grpSp>
                <p:nvGrpSpPr>
                  <p:cNvPr id="2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827" y="323"/>
                    <a:ext cx="1690" cy="2560"/>
                    <a:chOff x="182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8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82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76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83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58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4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9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563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63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2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09A76-CA8F-4740-8B39-B4F4B2C04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41CD9-0C8D-47BC-B408-17A337126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97A0C-F17B-44D2-B481-9388BD6D2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3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1A32C-5F7F-4F0F-B8E5-92C2526A8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2B702-FB0E-4DED-966A-FE177A6DC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38108-A09F-4E98-A371-6184B7C05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1D89C-8850-40CD-8514-1AB61C9EC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17E91-6633-4F00-82F2-0474541A8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FAC99-AD62-4A13-9038-5134F3DA1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7DAA9-8010-4BBE-B4BE-5E92E11CB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5" y="22703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3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76A8D-F0E7-4785-AD18-19C20A3D7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75" y="0"/>
            <a:ext cx="1728787" cy="6865938"/>
            <a:chOff x="3" y="0"/>
            <a:chExt cx="1089" cy="4325"/>
          </a:xfrm>
        </p:grpSpPr>
        <p:sp>
          <p:nvSpPr>
            <p:cNvPr id="5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861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9D6E3-FB20-48AF-BB6F-B7129D75F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0DFAC-46C6-431E-8D8A-667998BAF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724BD-942B-43A8-AFE3-3718EBA9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19F98-0181-4DDA-B386-1D40E8521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667C7-43D0-4D52-889C-B628D4501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8D034-78BC-4C40-8ACC-4F52B1E5F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9F991-618A-42CB-B374-BBE8ECC58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00E2-E798-4EF7-9E14-ADFFA09E4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CCA1F-8205-4943-A3DB-31FCB8328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F9113-E641-47A7-AAD4-4EC44B575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9313" y="247650"/>
            <a:ext cx="1943100" cy="554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247650"/>
            <a:ext cx="5676900" cy="554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9C38F-1148-41E3-A014-678E36D6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1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4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0E209A76-CA8F-4740-8B39-B4F4B2C04D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E41CD9-0C8D-47BC-B408-17A337126B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4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D97A0C-F17B-44D2-B481-9388BD6D2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1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E4C1A32C-5F7F-4F0F-B8E5-92C2526A8A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3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16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362216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1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85B2B702-FB0E-4DED-966A-FE177A6DC0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A38108-A09F-4E98-A371-6184B7C059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D1D89C-8850-40CD-8514-1AB61C9ECC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1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4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E617E91-6633-4F00-82F2-0474541A89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52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4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88FAC99-AD62-4A13-9038-5134F3DA19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67DAA9-8010-4BBE-B4BE-5E92E11CBB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4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4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276A8D-F0E7-4785-AD18-19C20A3D7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000" y="1982788"/>
            <a:ext cx="7010400" cy="48752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1295400"/>
            <a:ext cx="8763000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" y="228602"/>
            <a:ext cx="2133600" cy="6651625"/>
            <a:chOff x="48" y="144"/>
            <a:chExt cx="1344" cy="4190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88" y="288"/>
              <a:ext cx="672" cy="7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88" y="1248"/>
              <a:ext cx="672" cy="307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192" y="12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28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33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624" y="11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288" y="12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240" y="28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768" y="15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528" y="17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576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38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192" y="177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240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76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432" y="225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336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816" y="22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672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528" y="29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720" y="23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>
              <a:off x="192" y="25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auto">
            <a:xfrm>
              <a:off x="768" y="18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14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624" y="30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240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384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2"/>
            <p:cNvSpPr>
              <a:spLocks noChangeArrowheads="1"/>
            </p:cNvSpPr>
            <p:nvPr/>
          </p:nvSpPr>
          <p:spPr bwMode="auto">
            <a:xfrm>
              <a:off x="336" y="312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768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240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288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576" y="34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auto">
            <a:xfrm>
              <a:off x="528" y="364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672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384" y="39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576" y="3889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816" y="4031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480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auto">
            <a:xfrm>
              <a:off x="144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auto">
            <a:xfrm>
              <a:off x="528" y="259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auto">
            <a:xfrm>
              <a:off x="720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auto">
            <a:xfrm>
              <a:off x="9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auto">
            <a:xfrm>
              <a:off x="864" y="28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auto">
            <a:xfrm>
              <a:off x="864" y="31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auto">
            <a:xfrm>
              <a:off x="864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51"/>
            <p:cNvGrpSpPr>
              <a:grpSpLocks/>
            </p:cNvGrpSpPr>
            <p:nvPr/>
          </p:nvGrpSpPr>
          <p:grpSpPr bwMode="auto">
            <a:xfrm>
              <a:off x="95" y="145"/>
              <a:ext cx="1008" cy="1007"/>
              <a:chOff x="95" y="145"/>
              <a:chExt cx="1008" cy="1007"/>
            </a:xfrm>
          </p:grpSpPr>
          <p:sp>
            <p:nvSpPr>
              <p:cNvPr id="61" name="Oval 52"/>
              <p:cNvSpPr>
                <a:spLocks noChangeArrowheads="1"/>
              </p:cNvSpPr>
              <p:nvPr/>
            </p:nvSpPr>
            <p:spPr bwMode="auto">
              <a:xfrm>
                <a:off x="431" y="289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Oval 53"/>
              <p:cNvSpPr>
                <a:spLocks noChangeArrowheads="1"/>
              </p:cNvSpPr>
              <p:nvPr/>
            </p:nvSpPr>
            <p:spPr bwMode="auto">
              <a:xfrm>
                <a:off x="527" y="62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Oval 54"/>
              <p:cNvSpPr>
                <a:spLocks noChangeArrowheads="1"/>
              </p:cNvSpPr>
              <p:nvPr/>
            </p:nvSpPr>
            <p:spPr bwMode="auto">
              <a:xfrm>
                <a:off x="815" y="674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Oval 55"/>
              <p:cNvSpPr>
                <a:spLocks noChangeArrowheads="1"/>
              </p:cNvSpPr>
              <p:nvPr/>
            </p:nvSpPr>
            <p:spPr bwMode="auto">
              <a:xfrm>
                <a:off x="863" y="29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Oval 56"/>
              <p:cNvSpPr>
                <a:spLocks noChangeArrowheads="1"/>
              </p:cNvSpPr>
              <p:nvPr/>
            </p:nvSpPr>
            <p:spPr bwMode="auto">
              <a:xfrm>
                <a:off x="338" y="81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Oval 57"/>
              <p:cNvSpPr>
                <a:spLocks noChangeArrowheads="1"/>
              </p:cNvSpPr>
              <p:nvPr/>
            </p:nvSpPr>
            <p:spPr bwMode="auto">
              <a:xfrm>
                <a:off x="770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58"/>
              <p:cNvSpPr>
                <a:spLocks noChangeArrowheads="1"/>
              </p:cNvSpPr>
              <p:nvPr/>
            </p:nvSpPr>
            <p:spPr bwMode="auto">
              <a:xfrm>
                <a:off x="335" y="57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Oval 59"/>
              <p:cNvSpPr>
                <a:spLocks noChangeArrowheads="1"/>
              </p:cNvSpPr>
              <p:nvPr/>
            </p:nvSpPr>
            <p:spPr bwMode="auto">
              <a:xfrm>
                <a:off x="671" y="768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Oval 60"/>
              <p:cNvSpPr>
                <a:spLocks noChangeArrowheads="1"/>
              </p:cNvSpPr>
              <p:nvPr/>
            </p:nvSpPr>
            <p:spPr bwMode="auto">
              <a:xfrm>
                <a:off x="431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Oval 61"/>
              <p:cNvSpPr>
                <a:spLocks noChangeArrowheads="1"/>
              </p:cNvSpPr>
              <p:nvPr/>
            </p:nvSpPr>
            <p:spPr bwMode="auto">
              <a:xfrm>
                <a:off x="623" y="33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Oval 62"/>
              <p:cNvSpPr>
                <a:spLocks noChangeArrowheads="1"/>
              </p:cNvSpPr>
              <p:nvPr/>
            </p:nvSpPr>
            <p:spPr bwMode="auto">
              <a:xfrm>
                <a:off x="719" y="43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Oval 63"/>
              <p:cNvSpPr>
                <a:spLocks noChangeArrowheads="1"/>
              </p:cNvSpPr>
              <p:nvPr/>
            </p:nvSpPr>
            <p:spPr bwMode="auto">
              <a:xfrm>
                <a:off x="383" y="48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Oval 64"/>
              <p:cNvSpPr>
                <a:spLocks noChangeArrowheads="1"/>
              </p:cNvSpPr>
              <p:nvPr/>
            </p:nvSpPr>
            <p:spPr bwMode="auto">
              <a:xfrm>
                <a:off x="191" y="67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Oval 65"/>
              <p:cNvSpPr>
                <a:spLocks noChangeArrowheads="1"/>
              </p:cNvSpPr>
              <p:nvPr/>
            </p:nvSpPr>
            <p:spPr bwMode="auto">
              <a:xfrm>
                <a:off x="143" y="38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Oval 66"/>
              <p:cNvSpPr>
                <a:spLocks noChangeArrowheads="1"/>
              </p:cNvSpPr>
              <p:nvPr/>
            </p:nvSpPr>
            <p:spPr bwMode="auto">
              <a:xfrm>
                <a:off x="95" y="81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Oval 67"/>
              <p:cNvSpPr>
                <a:spLocks noChangeArrowheads="1"/>
              </p:cNvSpPr>
              <p:nvPr/>
            </p:nvSpPr>
            <p:spPr bwMode="auto">
              <a:xfrm>
                <a:off x="719" y="14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Oval 68"/>
              <p:cNvSpPr>
                <a:spLocks noChangeArrowheads="1"/>
              </p:cNvSpPr>
              <p:nvPr/>
            </p:nvSpPr>
            <p:spPr bwMode="auto">
              <a:xfrm>
                <a:off x="239" y="19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4" name="Rectangle 69"/>
            <p:cNvSpPr>
              <a:spLocks noChangeArrowheads="1"/>
            </p:cNvSpPr>
            <p:nvPr/>
          </p:nvSpPr>
          <p:spPr bwMode="auto">
            <a:xfrm>
              <a:off x="192" y="144"/>
              <a:ext cx="816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Rectangle 70"/>
            <p:cNvSpPr>
              <a:spLocks noChangeArrowheads="1"/>
            </p:cNvSpPr>
            <p:nvPr/>
          </p:nvSpPr>
          <p:spPr bwMode="auto">
            <a:xfrm>
              <a:off x="48" y="240"/>
              <a:ext cx="240" cy="40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Rectangle 71"/>
            <p:cNvSpPr>
              <a:spLocks noChangeArrowheads="1"/>
            </p:cNvSpPr>
            <p:nvPr/>
          </p:nvSpPr>
          <p:spPr bwMode="auto">
            <a:xfrm>
              <a:off x="96" y="816"/>
              <a:ext cx="19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Rectangle 72"/>
            <p:cNvSpPr>
              <a:spLocks noChangeArrowheads="1"/>
            </p:cNvSpPr>
            <p:nvPr/>
          </p:nvSpPr>
          <p:spPr bwMode="auto">
            <a:xfrm>
              <a:off x="192" y="1056"/>
              <a:ext cx="816" cy="1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Rectangle 73"/>
            <p:cNvSpPr>
              <a:spLocks noChangeArrowheads="1"/>
            </p:cNvSpPr>
            <p:nvPr/>
          </p:nvSpPr>
          <p:spPr bwMode="auto">
            <a:xfrm>
              <a:off x="960" y="192"/>
              <a:ext cx="240" cy="414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Rectangle 74"/>
            <p:cNvSpPr>
              <a:spLocks noChangeArrowheads="1"/>
            </p:cNvSpPr>
            <p:nvPr/>
          </p:nvSpPr>
          <p:spPr bwMode="auto">
            <a:xfrm>
              <a:off x="960" y="816"/>
              <a:ext cx="43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75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8" name="Rectangle 78"/>
          <p:cNvSpPr>
            <a:spLocks noChangeArrowheads="1"/>
          </p:cNvSpPr>
          <p:nvPr/>
        </p:nvSpPr>
        <p:spPr bwMode="auto">
          <a:xfrm>
            <a:off x="2286000" y="6029325"/>
            <a:ext cx="222250" cy="827088"/>
          </a:xfrm>
          <a:prstGeom prst="rect">
            <a:avLst/>
          </a:prstGeom>
          <a:solidFill>
            <a:srgbClr val="B2B2B2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  <p:sp>
        <p:nvSpPr>
          <p:cNvPr id="92236" name="Rectangle 76"/>
          <p:cNvSpPr>
            <a:spLocks noGrp="1" noChangeArrowheads="1"/>
          </p:cNvSpPr>
          <p:nvPr>
            <p:ph type="ctrTitle" sz="quarter"/>
          </p:nvPr>
        </p:nvSpPr>
        <p:spPr>
          <a:xfrm>
            <a:off x="1600200" y="152400"/>
            <a:ext cx="708660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237" name="Rectangle 7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62226" y="2286000"/>
            <a:ext cx="5819775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9" name="Rectangle 7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" name="Rectangle 8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" name="Rectangle 8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9D6E3-FB20-48AF-BB6F-B7129D75F8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0DFAC-46C6-431E-8D8A-667998BAF6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724BD-942B-43A8-AFE3-3718EBA9D3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22860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2914" y="2286000"/>
            <a:ext cx="3163887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19F98-0181-4DDA-B386-1D40E8521D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667C7-43D0-4D52-889C-B628D45015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8D034-78BC-4C40-8ACC-4F52B1E5F5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9F991-618A-42CB-B374-BBE8ECC586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00E2-E798-4EF7-9E14-ADFFA09E42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CCA1F-8205-4943-A3DB-31FCB83285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F9113-E641-47A7-AAD4-4EC44B575A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7100" y="228600"/>
            <a:ext cx="17907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228600"/>
            <a:ext cx="52197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9C38F-1148-41E3-A014-678E36D67A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7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1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47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65DC4-E901-437D-8717-BF87E6C7C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BA323-EFBF-4C84-82E2-8BDA4A1F9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52FB5-3B5B-4D98-A39D-9D209423E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DDE77-5A6A-474F-90FB-B1B00A811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7A875-7F5C-4AAA-AE13-2967036B6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DA6E-7956-4C27-BD96-85B9AA3CA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D8646-BF63-490B-8F9A-C35635818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32A9-82E2-4F3A-A289-B900FAE91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E6E19-2660-46CA-9B26-4AB769FE0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EA13D-FF78-437E-BB63-01B6DDB59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Relationship Id="rId14" Type="http://schemas.openxmlformats.org/officeDocument/2006/relationships/image" Target="../media/image2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1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image" Target="../media/image4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47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A5B495-3663-47D8-A9E2-7C540B32439E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A0F342-DBCB-4486-BEFB-EE1283D96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7C9241B3-55B7-4DBE-8079-27D21FE1C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" y="0"/>
            <a:ext cx="9159875" cy="6870700"/>
            <a:chOff x="0" y="0"/>
            <a:chExt cx="5770" cy="4328"/>
          </a:xfrm>
        </p:grpSpPr>
        <p:sp>
          <p:nvSpPr>
            <p:cNvPr id="552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53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53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53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79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553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822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53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309" name="Freeform 13"/>
                  <p:cNvSpPr>
                    <a:spLocks/>
                  </p:cNvSpPr>
                  <p:nvPr/>
                </p:nvSpPr>
                <p:spPr bwMode="auto">
                  <a:xfrm>
                    <a:off x="2765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310" name="Freeform 14"/>
                  <p:cNvSpPr>
                    <a:spLocks/>
                  </p:cNvSpPr>
                  <p:nvPr/>
                </p:nvSpPr>
                <p:spPr bwMode="auto">
                  <a:xfrm>
                    <a:off x="2833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311" name="Freeform 15"/>
                  <p:cNvSpPr>
                    <a:spLocks/>
                  </p:cNvSpPr>
                  <p:nvPr/>
                </p:nvSpPr>
                <p:spPr bwMode="auto">
                  <a:xfrm>
                    <a:off x="2580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31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3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pic>
              <p:nvPicPr>
                <p:cNvPr id="3117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8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9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0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1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2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3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4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7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09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553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53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307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7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307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6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553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32" y="6242064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14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7" y="6248414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+mn-lt"/>
              </a:defRPr>
            </a:lvl1pPr>
          </a:lstStyle>
          <a:p>
            <a:pPr>
              <a:defRPr/>
            </a:pPr>
            <a:fld id="{1C1B1410-E8E8-4848-A0F8-9DF1B745E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72" y="0"/>
            <a:ext cx="1728787" cy="6865938"/>
            <a:chOff x="3" y="0"/>
            <a:chExt cx="1089" cy="4325"/>
          </a:xfrm>
        </p:grpSpPr>
        <p:sp>
          <p:nvSpPr>
            <p:cNvPr id="67587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588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589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590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09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410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6D7BF81-7353-47A1-A62B-459F2934B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3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04FD75A-F826-4B00-8CC5-616E046E9F2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4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923C2FD-850D-47E1-8A3B-0678AB1F2A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83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905000" y="1982788"/>
            <a:ext cx="7010400" cy="48752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52400" y="1295400"/>
            <a:ext cx="8763000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8215" y="2286000"/>
            <a:ext cx="647858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" y="228600"/>
            <a:ext cx="2133600" cy="6662738"/>
            <a:chOff x="48" y="144"/>
            <a:chExt cx="1344" cy="4197"/>
          </a:xfrm>
        </p:grpSpPr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>
              <a:off x="288" y="288"/>
              <a:ext cx="672" cy="7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4" name="Rectangle 8"/>
            <p:cNvSpPr>
              <a:spLocks noChangeArrowheads="1"/>
            </p:cNvSpPr>
            <p:nvPr/>
          </p:nvSpPr>
          <p:spPr bwMode="auto">
            <a:xfrm>
              <a:off x="288" y="1248"/>
              <a:ext cx="672" cy="307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5" name="Oval 9"/>
            <p:cNvSpPr>
              <a:spLocks noChangeArrowheads="1"/>
            </p:cNvSpPr>
            <p:nvPr/>
          </p:nvSpPr>
          <p:spPr bwMode="auto">
            <a:xfrm>
              <a:off x="192" y="12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6" name="Oval 10"/>
            <p:cNvSpPr>
              <a:spLocks noChangeArrowheads="1"/>
            </p:cNvSpPr>
            <p:nvPr/>
          </p:nvSpPr>
          <p:spPr bwMode="auto">
            <a:xfrm>
              <a:off x="528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7" name="Oval 11"/>
            <p:cNvSpPr>
              <a:spLocks noChangeArrowheads="1"/>
            </p:cNvSpPr>
            <p:nvPr/>
          </p:nvSpPr>
          <p:spPr bwMode="auto">
            <a:xfrm>
              <a:off x="33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8" name="Oval 12"/>
            <p:cNvSpPr>
              <a:spLocks noChangeArrowheads="1"/>
            </p:cNvSpPr>
            <p:nvPr/>
          </p:nvSpPr>
          <p:spPr bwMode="auto">
            <a:xfrm>
              <a:off x="624" y="11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9" name="Oval 13"/>
            <p:cNvSpPr>
              <a:spLocks noChangeArrowheads="1"/>
            </p:cNvSpPr>
            <p:nvPr/>
          </p:nvSpPr>
          <p:spPr bwMode="auto">
            <a:xfrm>
              <a:off x="288" y="12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0" name="Oval 14"/>
            <p:cNvSpPr>
              <a:spLocks noChangeArrowheads="1"/>
            </p:cNvSpPr>
            <p:nvPr/>
          </p:nvSpPr>
          <p:spPr bwMode="auto">
            <a:xfrm>
              <a:off x="240" y="28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1" name="Oval 15"/>
            <p:cNvSpPr>
              <a:spLocks noChangeArrowheads="1"/>
            </p:cNvSpPr>
            <p:nvPr/>
          </p:nvSpPr>
          <p:spPr bwMode="auto">
            <a:xfrm>
              <a:off x="768" y="15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2" name="Oval 16"/>
            <p:cNvSpPr>
              <a:spLocks noChangeArrowheads="1"/>
            </p:cNvSpPr>
            <p:nvPr/>
          </p:nvSpPr>
          <p:spPr bwMode="auto">
            <a:xfrm>
              <a:off x="528" y="17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3" name="Oval 17"/>
            <p:cNvSpPr>
              <a:spLocks noChangeArrowheads="1"/>
            </p:cNvSpPr>
            <p:nvPr/>
          </p:nvSpPr>
          <p:spPr bwMode="auto">
            <a:xfrm>
              <a:off x="576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4" name="Oval 18"/>
            <p:cNvSpPr>
              <a:spLocks noChangeArrowheads="1"/>
            </p:cNvSpPr>
            <p:nvPr/>
          </p:nvSpPr>
          <p:spPr bwMode="auto">
            <a:xfrm>
              <a:off x="38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5" name="Oval 19"/>
            <p:cNvSpPr>
              <a:spLocks noChangeArrowheads="1"/>
            </p:cNvSpPr>
            <p:nvPr/>
          </p:nvSpPr>
          <p:spPr bwMode="auto">
            <a:xfrm>
              <a:off x="192" y="177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6" name="Oval 20"/>
            <p:cNvSpPr>
              <a:spLocks noChangeArrowheads="1"/>
            </p:cNvSpPr>
            <p:nvPr/>
          </p:nvSpPr>
          <p:spPr bwMode="auto">
            <a:xfrm>
              <a:off x="240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7" name="Oval 21"/>
            <p:cNvSpPr>
              <a:spLocks noChangeArrowheads="1"/>
            </p:cNvSpPr>
            <p:nvPr/>
          </p:nvSpPr>
          <p:spPr bwMode="auto">
            <a:xfrm>
              <a:off x="576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8" name="Oval 22"/>
            <p:cNvSpPr>
              <a:spLocks noChangeArrowheads="1"/>
            </p:cNvSpPr>
            <p:nvPr/>
          </p:nvSpPr>
          <p:spPr bwMode="auto">
            <a:xfrm>
              <a:off x="432" y="225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9" name="Oval 23"/>
            <p:cNvSpPr>
              <a:spLocks noChangeArrowheads="1"/>
            </p:cNvSpPr>
            <p:nvPr/>
          </p:nvSpPr>
          <p:spPr bwMode="auto">
            <a:xfrm>
              <a:off x="336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0" name="Oval 24"/>
            <p:cNvSpPr>
              <a:spLocks noChangeArrowheads="1"/>
            </p:cNvSpPr>
            <p:nvPr/>
          </p:nvSpPr>
          <p:spPr bwMode="auto">
            <a:xfrm>
              <a:off x="816" y="22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1" name="Oval 25"/>
            <p:cNvSpPr>
              <a:spLocks noChangeArrowheads="1"/>
            </p:cNvSpPr>
            <p:nvPr/>
          </p:nvSpPr>
          <p:spPr bwMode="auto">
            <a:xfrm>
              <a:off x="672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2" name="Oval 26"/>
            <p:cNvSpPr>
              <a:spLocks noChangeArrowheads="1"/>
            </p:cNvSpPr>
            <p:nvPr/>
          </p:nvSpPr>
          <p:spPr bwMode="auto">
            <a:xfrm>
              <a:off x="528" y="29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3" name="Oval 27"/>
            <p:cNvSpPr>
              <a:spLocks noChangeArrowheads="1"/>
            </p:cNvSpPr>
            <p:nvPr/>
          </p:nvSpPr>
          <p:spPr bwMode="auto">
            <a:xfrm>
              <a:off x="720" y="23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4" name="Oval 28"/>
            <p:cNvSpPr>
              <a:spLocks noChangeArrowheads="1"/>
            </p:cNvSpPr>
            <p:nvPr/>
          </p:nvSpPr>
          <p:spPr bwMode="auto">
            <a:xfrm>
              <a:off x="192" y="25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5" name="Oval 29"/>
            <p:cNvSpPr>
              <a:spLocks noChangeArrowheads="1"/>
            </p:cNvSpPr>
            <p:nvPr/>
          </p:nvSpPr>
          <p:spPr bwMode="auto">
            <a:xfrm>
              <a:off x="768" y="18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6" name="Oval 30"/>
            <p:cNvSpPr>
              <a:spLocks noChangeArrowheads="1"/>
            </p:cNvSpPr>
            <p:nvPr/>
          </p:nvSpPr>
          <p:spPr bwMode="auto">
            <a:xfrm>
              <a:off x="14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7" name="Oval 31"/>
            <p:cNvSpPr>
              <a:spLocks noChangeArrowheads="1"/>
            </p:cNvSpPr>
            <p:nvPr/>
          </p:nvSpPr>
          <p:spPr bwMode="auto">
            <a:xfrm>
              <a:off x="624" y="30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8" name="Oval 32"/>
            <p:cNvSpPr>
              <a:spLocks noChangeArrowheads="1"/>
            </p:cNvSpPr>
            <p:nvPr/>
          </p:nvSpPr>
          <p:spPr bwMode="auto">
            <a:xfrm>
              <a:off x="240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9" name="Oval 33"/>
            <p:cNvSpPr>
              <a:spLocks noChangeArrowheads="1"/>
            </p:cNvSpPr>
            <p:nvPr/>
          </p:nvSpPr>
          <p:spPr bwMode="auto">
            <a:xfrm>
              <a:off x="384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0" name="Oval 34"/>
            <p:cNvSpPr>
              <a:spLocks noChangeArrowheads="1"/>
            </p:cNvSpPr>
            <p:nvPr/>
          </p:nvSpPr>
          <p:spPr bwMode="auto">
            <a:xfrm>
              <a:off x="336" y="312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1" name="Oval 35"/>
            <p:cNvSpPr>
              <a:spLocks noChangeArrowheads="1"/>
            </p:cNvSpPr>
            <p:nvPr/>
          </p:nvSpPr>
          <p:spPr bwMode="auto">
            <a:xfrm>
              <a:off x="768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2" name="Oval 36"/>
            <p:cNvSpPr>
              <a:spLocks noChangeArrowheads="1"/>
            </p:cNvSpPr>
            <p:nvPr/>
          </p:nvSpPr>
          <p:spPr bwMode="auto">
            <a:xfrm>
              <a:off x="240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3" name="Oval 37"/>
            <p:cNvSpPr>
              <a:spLocks noChangeArrowheads="1"/>
            </p:cNvSpPr>
            <p:nvPr/>
          </p:nvSpPr>
          <p:spPr bwMode="auto">
            <a:xfrm>
              <a:off x="288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4" name="Oval 38"/>
            <p:cNvSpPr>
              <a:spLocks noChangeArrowheads="1"/>
            </p:cNvSpPr>
            <p:nvPr/>
          </p:nvSpPr>
          <p:spPr bwMode="auto">
            <a:xfrm>
              <a:off x="576" y="34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5" name="Oval 39"/>
            <p:cNvSpPr>
              <a:spLocks noChangeArrowheads="1"/>
            </p:cNvSpPr>
            <p:nvPr/>
          </p:nvSpPr>
          <p:spPr bwMode="auto">
            <a:xfrm>
              <a:off x="528" y="364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6" name="Oval 40"/>
            <p:cNvSpPr>
              <a:spLocks noChangeArrowheads="1"/>
            </p:cNvSpPr>
            <p:nvPr/>
          </p:nvSpPr>
          <p:spPr bwMode="auto">
            <a:xfrm>
              <a:off x="672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7" name="Oval 41"/>
            <p:cNvSpPr>
              <a:spLocks noChangeArrowheads="1"/>
            </p:cNvSpPr>
            <p:nvPr/>
          </p:nvSpPr>
          <p:spPr bwMode="auto">
            <a:xfrm>
              <a:off x="384" y="39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8" name="Oval 42"/>
            <p:cNvSpPr>
              <a:spLocks noChangeArrowheads="1"/>
            </p:cNvSpPr>
            <p:nvPr/>
          </p:nvSpPr>
          <p:spPr bwMode="auto">
            <a:xfrm>
              <a:off x="576" y="3889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9" name="Oval 43"/>
            <p:cNvSpPr>
              <a:spLocks noChangeArrowheads="1"/>
            </p:cNvSpPr>
            <p:nvPr/>
          </p:nvSpPr>
          <p:spPr bwMode="auto">
            <a:xfrm>
              <a:off x="816" y="4031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0" name="Oval 44"/>
            <p:cNvSpPr>
              <a:spLocks noChangeArrowheads="1"/>
            </p:cNvSpPr>
            <p:nvPr/>
          </p:nvSpPr>
          <p:spPr bwMode="auto">
            <a:xfrm>
              <a:off x="480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1" name="Oval 45"/>
            <p:cNvSpPr>
              <a:spLocks noChangeArrowheads="1"/>
            </p:cNvSpPr>
            <p:nvPr/>
          </p:nvSpPr>
          <p:spPr bwMode="auto">
            <a:xfrm>
              <a:off x="144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2" name="Oval 46"/>
            <p:cNvSpPr>
              <a:spLocks noChangeArrowheads="1"/>
            </p:cNvSpPr>
            <p:nvPr/>
          </p:nvSpPr>
          <p:spPr bwMode="auto">
            <a:xfrm>
              <a:off x="528" y="259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3" name="Oval 47"/>
            <p:cNvSpPr>
              <a:spLocks noChangeArrowheads="1"/>
            </p:cNvSpPr>
            <p:nvPr/>
          </p:nvSpPr>
          <p:spPr bwMode="auto">
            <a:xfrm>
              <a:off x="720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4" name="Oval 48"/>
            <p:cNvSpPr>
              <a:spLocks noChangeArrowheads="1"/>
            </p:cNvSpPr>
            <p:nvPr/>
          </p:nvSpPr>
          <p:spPr bwMode="auto">
            <a:xfrm>
              <a:off x="9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5" name="Oval 49"/>
            <p:cNvSpPr>
              <a:spLocks noChangeArrowheads="1"/>
            </p:cNvSpPr>
            <p:nvPr/>
          </p:nvSpPr>
          <p:spPr bwMode="auto">
            <a:xfrm>
              <a:off x="864" y="28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6" name="Oval 50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7" name="Oval 51"/>
            <p:cNvSpPr>
              <a:spLocks noChangeArrowheads="1"/>
            </p:cNvSpPr>
            <p:nvPr/>
          </p:nvSpPr>
          <p:spPr bwMode="auto">
            <a:xfrm>
              <a:off x="864" y="31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8" name="Oval 52"/>
            <p:cNvSpPr>
              <a:spLocks noChangeArrowheads="1"/>
            </p:cNvSpPr>
            <p:nvPr/>
          </p:nvSpPr>
          <p:spPr bwMode="auto">
            <a:xfrm>
              <a:off x="864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53"/>
            <p:cNvGrpSpPr>
              <a:grpSpLocks/>
            </p:cNvGrpSpPr>
            <p:nvPr/>
          </p:nvGrpSpPr>
          <p:grpSpPr bwMode="auto">
            <a:xfrm>
              <a:off x="95" y="145"/>
              <a:ext cx="1008" cy="1007"/>
              <a:chOff x="95" y="145"/>
              <a:chExt cx="1008" cy="1007"/>
            </a:xfrm>
          </p:grpSpPr>
          <p:sp>
            <p:nvSpPr>
              <p:cNvPr id="91190" name="Oval 54"/>
              <p:cNvSpPr>
                <a:spLocks noChangeArrowheads="1"/>
              </p:cNvSpPr>
              <p:nvPr/>
            </p:nvSpPr>
            <p:spPr bwMode="auto">
              <a:xfrm>
                <a:off x="431" y="289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1" name="Oval 55"/>
              <p:cNvSpPr>
                <a:spLocks noChangeArrowheads="1"/>
              </p:cNvSpPr>
              <p:nvPr/>
            </p:nvSpPr>
            <p:spPr bwMode="auto">
              <a:xfrm>
                <a:off x="527" y="62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2" name="Oval 56"/>
              <p:cNvSpPr>
                <a:spLocks noChangeArrowheads="1"/>
              </p:cNvSpPr>
              <p:nvPr/>
            </p:nvSpPr>
            <p:spPr bwMode="auto">
              <a:xfrm>
                <a:off x="815" y="674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3" name="Oval 57"/>
              <p:cNvSpPr>
                <a:spLocks noChangeArrowheads="1"/>
              </p:cNvSpPr>
              <p:nvPr/>
            </p:nvSpPr>
            <p:spPr bwMode="auto">
              <a:xfrm>
                <a:off x="863" y="29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4" name="Oval 58"/>
              <p:cNvSpPr>
                <a:spLocks noChangeArrowheads="1"/>
              </p:cNvSpPr>
              <p:nvPr/>
            </p:nvSpPr>
            <p:spPr bwMode="auto">
              <a:xfrm>
                <a:off x="338" y="81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5" name="Oval 59"/>
              <p:cNvSpPr>
                <a:spLocks noChangeArrowheads="1"/>
              </p:cNvSpPr>
              <p:nvPr/>
            </p:nvSpPr>
            <p:spPr bwMode="auto">
              <a:xfrm>
                <a:off x="770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6" name="Oval 60"/>
              <p:cNvSpPr>
                <a:spLocks noChangeArrowheads="1"/>
              </p:cNvSpPr>
              <p:nvPr/>
            </p:nvSpPr>
            <p:spPr bwMode="auto">
              <a:xfrm>
                <a:off x="335" y="57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7" name="Oval 61"/>
              <p:cNvSpPr>
                <a:spLocks noChangeArrowheads="1"/>
              </p:cNvSpPr>
              <p:nvPr/>
            </p:nvSpPr>
            <p:spPr bwMode="auto">
              <a:xfrm>
                <a:off x="671" y="768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8" name="Oval 62"/>
              <p:cNvSpPr>
                <a:spLocks noChangeArrowheads="1"/>
              </p:cNvSpPr>
              <p:nvPr/>
            </p:nvSpPr>
            <p:spPr bwMode="auto">
              <a:xfrm>
                <a:off x="431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9" name="Oval 63"/>
              <p:cNvSpPr>
                <a:spLocks noChangeArrowheads="1"/>
              </p:cNvSpPr>
              <p:nvPr/>
            </p:nvSpPr>
            <p:spPr bwMode="auto">
              <a:xfrm>
                <a:off x="623" y="33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0" name="Oval 64"/>
              <p:cNvSpPr>
                <a:spLocks noChangeArrowheads="1"/>
              </p:cNvSpPr>
              <p:nvPr/>
            </p:nvSpPr>
            <p:spPr bwMode="auto">
              <a:xfrm>
                <a:off x="719" y="43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1" name="Oval 65"/>
              <p:cNvSpPr>
                <a:spLocks noChangeArrowheads="1"/>
              </p:cNvSpPr>
              <p:nvPr/>
            </p:nvSpPr>
            <p:spPr bwMode="auto">
              <a:xfrm>
                <a:off x="383" y="48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2" name="Oval 66"/>
              <p:cNvSpPr>
                <a:spLocks noChangeArrowheads="1"/>
              </p:cNvSpPr>
              <p:nvPr/>
            </p:nvSpPr>
            <p:spPr bwMode="auto">
              <a:xfrm>
                <a:off x="191" y="67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3" name="Oval 67"/>
              <p:cNvSpPr>
                <a:spLocks noChangeArrowheads="1"/>
              </p:cNvSpPr>
              <p:nvPr/>
            </p:nvSpPr>
            <p:spPr bwMode="auto">
              <a:xfrm>
                <a:off x="143" y="38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4" name="Oval 68"/>
              <p:cNvSpPr>
                <a:spLocks noChangeArrowheads="1"/>
              </p:cNvSpPr>
              <p:nvPr/>
            </p:nvSpPr>
            <p:spPr bwMode="auto">
              <a:xfrm>
                <a:off x="95" y="81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5" name="Oval 69"/>
              <p:cNvSpPr>
                <a:spLocks noChangeArrowheads="1"/>
              </p:cNvSpPr>
              <p:nvPr/>
            </p:nvSpPr>
            <p:spPr bwMode="auto">
              <a:xfrm>
                <a:off x="719" y="14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6" name="Oval 70"/>
              <p:cNvSpPr>
                <a:spLocks noChangeArrowheads="1"/>
              </p:cNvSpPr>
              <p:nvPr/>
            </p:nvSpPr>
            <p:spPr bwMode="auto">
              <a:xfrm>
                <a:off x="239" y="19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1207" name="Rectangle 71"/>
            <p:cNvSpPr>
              <a:spLocks noChangeArrowheads="1"/>
            </p:cNvSpPr>
            <p:nvPr/>
          </p:nvSpPr>
          <p:spPr bwMode="auto">
            <a:xfrm>
              <a:off x="192" y="144"/>
              <a:ext cx="816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08" name="Rectangle 72"/>
            <p:cNvSpPr>
              <a:spLocks noChangeArrowheads="1"/>
            </p:cNvSpPr>
            <p:nvPr/>
          </p:nvSpPr>
          <p:spPr bwMode="auto">
            <a:xfrm>
              <a:off x="48" y="240"/>
              <a:ext cx="240" cy="409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09" name="Rectangle 73"/>
            <p:cNvSpPr>
              <a:spLocks noChangeArrowheads="1"/>
            </p:cNvSpPr>
            <p:nvPr/>
          </p:nvSpPr>
          <p:spPr bwMode="auto">
            <a:xfrm>
              <a:off x="96" y="816"/>
              <a:ext cx="19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10" name="Rectangle 74"/>
            <p:cNvSpPr>
              <a:spLocks noChangeArrowheads="1"/>
            </p:cNvSpPr>
            <p:nvPr/>
          </p:nvSpPr>
          <p:spPr bwMode="auto">
            <a:xfrm>
              <a:off x="192" y="1056"/>
              <a:ext cx="816" cy="1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11" name="Rectangle 75"/>
            <p:cNvSpPr>
              <a:spLocks noChangeArrowheads="1"/>
            </p:cNvSpPr>
            <p:nvPr/>
          </p:nvSpPr>
          <p:spPr bwMode="auto">
            <a:xfrm>
              <a:off x="960" y="192"/>
              <a:ext cx="240" cy="414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12" name="Rectangle 76"/>
            <p:cNvSpPr>
              <a:spLocks noChangeArrowheads="1"/>
            </p:cNvSpPr>
            <p:nvPr/>
          </p:nvSpPr>
          <p:spPr bwMode="auto">
            <a:xfrm>
              <a:off x="960" y="816"/>
              <a:ext cx="43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13" name="Oval 77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1214" name="Rectangle 7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59051" y="6470650"/>
            <a:ext cx="13462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91215" name="Rectangle 7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84627" y="6477004"/>
            <a:ext cx="354012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/>
          </a:p>
        </p:txBody>
      </p:sp>
      <p:sp>
        <p:nvSpPr>
          <p:cNvPr id="91216" name="Rectangle 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75" y="6477004"/>
            <a:ext cx="125095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1217" name="Rectangle 81"/>
          <p:cNvSpPr>
            <a:spLocks noChangeArrowheads="1"/>
          </p:cNvSpPr>
          <p:nvPr/>
        </p:nvSpPr>
        <p:spPr bwMode="auto">
          <a:xfrm>
            <a:off x="2286000" y="6029325"/>
            <a:ext cx="222250" cy="827088"/>
          </a:xfrm>
          <a:prstGeom prst="rect">
            <a:avLst/>
          </a:prstGeom>
          <a:solidFill>
            <a:srgbClr val="B2B2B2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SzPct val="65000"/>
        <a:buFont typeface="Wingdings" pitchFamily="2" charset="2"/>
        <a:buChar char="t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5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5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5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45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184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845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5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5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D43B68EC-0DAB-4D86-B313-CB353FFF0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7C9241B3-55B7-4DBE-8079-27D21FE1C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" y="0"/>
            <a:ext cx="9159875" cy="6870700"/>
            <a:chOff x="0" y="0"/>
            <a:chExt cx="5770" cy="4328"/>
          </a:xfrm>
        </p:grpSpPr>
        <p:sp>
          <p:nvSpPr>
            <p:cNvPr id="552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53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53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53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79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553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822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53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309" name="Freeform 13"/>
                  <p:cNvSpPr>
                    <a:spLocks/>
                  </p:cNvSpPr>
                  <p:nvPr/>
                </p:nvSpPr>
                <p:spPr bwMode="auto">
                  <a:xfrm>
                    <a:off x="2765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310" name="Freeform 14"/>
                  <p:cNvSpPr>
                    <a:spLocks/>
                  </p:cNvSpPr>
                  <p:nvPr/>
                </p:nvSpPr>
                <p:spPr bwMode="auto">
                  <a:xfrm>
                    <a:off x="2833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311" name="Freeform 15"/>
                  <p:cNvSpPr>
                    <a:spLocks/>
                  </p:cNvSpPr>
                  <p:nvPr/>
                </p:nvSpPr>
                <p:spPr bwMode="auto">
                  <a:xfrm>
                    <a:off x="2580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31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53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pic>
              <p:nvPicPr>
                <p:cNvPr id="3117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8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9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0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1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2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3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4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7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09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553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53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3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307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7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307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6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553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33" y="6242066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16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8" y="6248416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+mn-lt"/>
              </a:defRPr>
            </a:lvl1pPr>
          </a:lstStyle>
          <a:p>
            <a:pPr>
              <a:defRPr/>
            </a:pPr>
            <a:fld id="{1C1B1410-E8E8-4848-A0F8-9DF1B745E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73" y="0"/>
            <a:ext cx="1728787" cy="6865938"/>
            <a:chOff x="3" y="0"/>
            <a:chExt cx="1089" cy="4325"/>
          </a:xfrm>
        </p:grpSpPr>
        <p:sp>
          <p:nvSpPr>
            <p:cNvPr id="67587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588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589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590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09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410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6D7BF81-7353-47A1-A62B-459F2934B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3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04FD75A-F826-4B00-8CC5-616E046E9F27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4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923C2FD-850D-47E1-8A3B-0678AB1F2A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905000" y="1982788"/>
            <a:ext cx="7010400" cy="48752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52400" y="1295400"/>
            <a:ext cx="8763000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8214" y="2286000"/>
            <a:ext cx="647858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" y="228600"/>
            <a:ext cx="2133600" cy="6662738"/>
            <a:chOff x="48" y="144"/>
            <a:chExt cx="1344" cy="4197"/>
          </a:xfrm>
        </p:grpSpPr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>
              <a:off x="288" y="288"/>
              <a:ext cx="672" cy="7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4" name="Rectangle 8"/>
            <p:cNvSpPr>
              <a:spLocks noChangeArrowheads="1"/>
            </p:cNvSpPr>
            <p:nvPr/>
          </p:nvSpPr>
          <p:spPr bwMode="auto">
            <a:xfrm>
              <a:off x="288" y="1248"/>
              <a:ext cx="672" cy="307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5" name="Oval 9"/>
            <p:cNvSpPr>
              <a:spLocks noChangeArrowheads="1"/>
            </p:cNvSpPr>
            <p:nvPr/>
          </p:nvSpPr>
          <p:spPr bwMode="auto">
            <a:xfrm>
              <a:off x="192" y="12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6" name="Oval 10"/>
            <p:cNvSpPr>
              <a:spLocks noChangeArrowheads="1"/>
            </p:cNvSpPr>
            <p:nvPr/>
          </p:nvSpPr>
          <p:spPr bwMode="auto">
            <a:xfrm>
              <a:off x="528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7" name="Oval 11"/>
            <p:cNvSpPr>
              <a:spLocks noChangeArrowheads="1"/>
            </p:cNvSpPr>
            <p:nvPr/>
          </p:nvSpPr>
          <p:spPr bwMode="auto">
            <a:xfrm>
              <a:off x="33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8" name="Oval 12"/>
            <p:cNvSpPr>
              <a:spLocks noChangeArrowheads="1"/>
            </p:cNvSpPr>
            <p:nvPr/>
          </p:nvSpPr>
          <p:spPr bwMode="auto">
            <a:xfrm>
              <a:off x="624" y="11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9" name="Oval 13"/>
            <p:cNvSpPr>
              <a:spLocks noChangeArrowheads="1"/>
            </p:cNvSpPr>
            <p:nvPr/>
          </p:nvSpPr>
          <p:spPr bwMode="auto">
            <a:xfrm>
              <a:off x="288" y="12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0" name="Oval 14"/>
            <p:cNvSpPr>
              <a:spLocks noChangeArrowheads="1"/>
            </p:cNvSpPr>
            <p:nvPr/>
          </p:nvSpPr>
          <p:spPr bwMode="auto">
            <a:xfrm>
              <a:off x="240" y="28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1" name="Oval 15"/>
            <p:cNvSpPr>
              <a:spLocks noChangeArrowheads="1"/>
            </p:cNvSpPr>
            <p:nvPr/>
          </p:nvSpPr>
          <p:spPr bwMode="auto">
            <a:xfrm>
              <a:off x="768" y="15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2" name="Oval 16"/>
            <p:cNvSpPr>
              <a:spLocks noChangeArrowheads="1"/>
            </p:cNvSpPr>
            <p:nvPr/>
          </p:nvSpPr>
          <p:spPr bwMode="auto">
            <a:xfrm>
              <a:off x="528" y="17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3" name="Oval 17"/>
            <p:cNvSpPr>
              <a:spLocks noChangeArrowheads="1"/>
            </p:cNvSpPr>
            <p:nvPr/>
          </p:nvSpPr>
          <p:spPr bwMode="auto">
            <a:xfrm>
              <a:off x="576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4" name="Oval 18"/>
            <p:cNvSpPr>
              <a:spLocks noChangeArrowheads="1"/>
            </p:cNvSpPr>
            <p:nvPr/>
          </p:nvSpPr>
          <p:spPr bwMode="auto">
            <a:xfrm>
              <a:off x="38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5" name="Oval 19"/>
            <p:cNvSpPr>
              <a:spLocks noChangeArrowheads="1"/>
            </p:cNvSpPr>
            <p:nvPr/>
          </p:nvSpPr>
          <p:spPr bwMode="auto">
            <a:xfrm>
              <a:off x="192" y="177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6" name="Oval 20"/>
            <p:cNvSpPr>
              <a:spLocks noChangeArrowheads="1"/>
            </p:cNvSpPr>
            <p:nvPr/>
          </p:nvSpPr>
          <p:spPr bwMode="auto">
            <a:xfrm>
              <a:off x="240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7" name="Oval 21"/>
            <p:cNvSpPr>
              <a:spLocks noChangeArrowheads="1"/>
            </p:cNvSpPr>
            <p:nvPr/>
          </p:nvSpPr>
          <p:spPr bwMode="auto">
            <a:xfrm>
              <a:off x="576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8" name="Oval 22"/>
            <p:cNvSpPr>
              <a:spLocks noChangeArrowheads="1"/>
            </p:cNvSpPr>
            <p:nvPr/>
          </p:nvSpPr>
          <p:spPr bwMode="auto">
            <a:xfrm>
              <a:off x="432" y="225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59" name="Oval 23"/>
            <p:cNvSpPr>
              <a:spLocks noChangeArrowheads="1"/>
            </p:cNvSpPr>
            <p:nvPr/>
          </p:nvSpPr>
          <p:spPr bwMode="auto">
            <a:xfrm>
              <a:off x="336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0" name="Oval 24"/>
            <p:cNvSpPr>
              <a:spLocks noChangeArrowheads="1"/>
            </p:cNvSpPr>
            <p:nvPr/>
          </p:nvSpPr>
          <p:spPr bwMode="auto">
            <a:xfrm>
              <a:off x="816" y="22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1" name="Oval 25"/>
            <p:cNvSpPr>
              <a:spLocks noChangeArrowheads="1"/>
            </p:cNvSpPr>
            <p:nvPr/>
          </p:nvSpPr>
          <p:spPr bwMode="auto">
            <a:xfrm>
              <a:off x="672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2" name="Oval 26"/>
            <p:cNvSpPr>
              <a:spLocks noChangeArrowheads="1"/>
            </p:cNvSpPr>
            <p:nvPr/>
          </p:nvSpPr>
          <p:spPr bwMode="auto">
            <a:xfrm>
              <a:off x="528" y="29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3" name="Oval 27"/>
            <p:cNvSpPr>
              <a:spLocks noChangeArrowheads="1"/>
            </p:cNvSpPr>
            <p:nvPr/>
          </p:nvSpPr>
          <p:spPr bwMode="auto">
            <a:xfrm>
              <a:off x="720" y="23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4" name="Oval 28"/>
            <p:cNvSpPr>
              <a:spLocks noChangeArrowheads="1"/>
            </p:cNvSpPr>
            <p:nvPr/>
          </p:nvSpPr>
          <p:spPr bwMode="auto">
            <a:xfrm>
              <a:off x="192" y="25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5" name="Oval 29"/>
            <p:cNvSpPr>
              <a:spLocks noChangeArrowheads="1"/>
            </p:cNvSpPr>
            <p:nvPr/>
          </p:nvSpPr>
          <p:spPr bwMode="auto">
            <a:xfrm>
              <a:off x="768" y="18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6" name="Oval 30"/>
            <p:cNvSpPr>
              <a:spLocks noChangeArrowheads="1"/>
            </p:cNvSpPr>
            <p:nvPr/>
          </p:nvSpPr>
          <p:spPr bwMode="auto">
            <a:xfrm>
              <a:off x="14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7" name="Oval 31"/>
            <p:cNvSpPr>
              <a:spLocks noChangeArrowheads="1"/>
            </p:cNvSpPr>
            <p:nvPr/>
          </p:nvSpPr>
          <p:spPr bwMode="auto">
            <a:xfrm>
              <a:off x="624" y="30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8" name="Oval 32"/>
            <p:cNvSpPr>
              <a:spLocks noChangeArrowheads="1"/>
            </p:cNvSpPr>
            <p:nvPr/>
          </p:nvSpPr>
          <p:spPr bwMode="auto">
            <a:xfrm>
              <a:off x="240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69" name="Oval 33"/>
            <p:cNvSpPr>
              <a:spLocks noChangeArrowheads="1"/>
            </p:cNvSpPr>
            <p:nvPr/>
          </p:nvSpPr>
          <p:spPr bwMode="auto">
            <a:xfrm>
              <a:off x="384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0" name="Oval 34"/>
            <p:cNvSpPr>
              <a:spLocks noChangeArrowheads="1"/>
            </p:cNvSpPr>
            <p:nvPr/>
          </p:nvSpPr>
          <p:spPr bwMode="auto">
            <a:xfrm>
              <a:off x="336" y="312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1" name="Oval 35"/>
            <p:cNvSpPr>
              <a:spLocks noChangeArrowheads="1"/>
            </p:cNvSpPr>
            <p:nvPr/>
          </p:nvSpPr>
          <p:spPr bwMode="auto">
            <a:xfrm>
              <a:off x="768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2" name="Oval 36"/>
            <p:cNvSpPr>
              <a:spLocks noChangeArrowheads="1"/>
            </p:cNvSpPr>
            <p:nvPr/>
          </p:nvSpPr>
          <p:spPr bwMode="auto">
            <a:xfrm>
              <a:off x="240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3" name="Oval 37"/>
            <p:cNvSpPr>
              <a:spLocks noChangeArrowheads="1"/>
            </p:cNvSpPr>
            <p:nvPr/>
          </p:nvSpPr>
          <p:spPr bwMode="auto">
            <a:xfrm>
              <a:off x="288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4" name="Oval 38"/>
            <p:cNvSpPr>
              <a:spLocks noChangeArrowheads="1"/>
            </p:cNvSpPr>
            <p:nvPr/>
          </p:nvSpPr>
          <p:spPr bwMode="auto">
            <a:xfrm>
              <a:off x="576" y="34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5" name="Oval 39"/>
            <p:cNvSpPr>
              <a:spLocks noChangeArrowheads="1"/>
            </p:cNvSpPr>
            <p:nvPr/>
          </p:nvSpPr>
          <p:spPr bwMode="auto">
            <a:xfrm>
              <a:off x="528" y="364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6" name="Oval 40"/>
            <p:cNvSpPr>
              <a:spLocks noChangeArrowheads="1"/>
            </p:cNvSpPr>
            <p:nvPr/>
          </p:nvSpPr>
          <p:spPr bwMode="auto">
            <a:xfrm>
              <a:off x="672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7" name="Oval 41"/>
            <p:cNvSpPr>
              <a:spLocks noChangeArrowheads="1"/>
            </p:cNvSpPr>
            <p:nvPr/>
          </p:nvSpPr>
          <p:spPr bwMode="auto">
            <a:xfrm>
              <a:off x="384" y="39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8" name="Oval 42"/>
            <p:cNvSpPr>
              <a:spLocks noChangeArrowheads="1"/>
            </p:cNvSpPr>
            <p:nvPr/>
          </p:nvSpPr>
          <p:spPr bwMode="auto">
            <a:xfrm>
              <a:off x="576" y="3889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79" name="Oval 43"/>
            <p:cNvSpPr>
              <a:spLocks noChangeArrowheads="1"/>
            </p:cNvSpPr>
            <p:nvPr/>
          </p:nvSpPr>
          <p:spPr bwMode="auto">
            <a:xfrm>
              <a:off x="816" y="4031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0" name="Oval 44"/>
            <p:cNvSpPr>
              <a:spLocks noChangeArrowheads="1"/>
            </p:cNvSpPr>
            <p:nvPr/>
          </p:nvSpPr>
          <p:spPr bwMode="auto">
            <a:xfrm>
              <a:off x="480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1" name="Oval 45"/>
            <p:cNvSpPr>
              <a:spLocks noChangeArrowheads="1"/>
            </p:cNvSpPr>
            <p:nvPr/>
          </p:nvSpPr>
          <p:spPr bwMode="auto">
            <a:xfrm>
              <a:off x="144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2" name="Oval 46"/>
            <p:cNvSpPr>
              <a:spLocks noChangeArrowheads="1"/>
            </p:cNvSpPr>
            <p:nvPr/>
          </p:nvSpPr>
          <p:spPr bwMode="auto">
            <a:xfrm>
              <a:off x="528" y="259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3" name="Oval 47"/>
            <p:cNvSpPr>
              <a:spLocks noChangeArrowheads="1"/>
            </p:cNvSpPr>
            <p:nvPr/>
          </p:nvSpPr>
          <p:spPr bwMode="auto">
            <a:xfrm>
              <a:off x="720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4" name="Oval 48"/>
            <p:cNvSpPr>
              <a:spLocks noChangeArrowheads="1"/>
            </p:cNvSpPr>
            <p:nvPr/>
          </p:nvSpPr>
          <p:spPr bwMode="auto">
            <a:xfrm>
              <a:off x="9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5" name="Oval 49"/>
            <p:cNvSpPr>
              <a:spLocks noChangeArrowheads="1"/>
            </p:cNvSpPr>
            <p:nvPr/>
          </p:nvSpPr>
          <p:spPr bwMode="auto">
            <a:xfrm>
              <a:off x="864" y="28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6" name="Oval 50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7" name="Oval 51"/>
            <p:cNvSpPr>
              <a:spLocks noChangeArrowheads="1"/>
            </p:cNvSpPr>
            <p:nvPr/>
          </p:nvSpPr>
          <p:spPr bwMode="auto">
            <a:xfrm>
              <a:off x="864" y="31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88" name="Oval 52"/>
            <p:cNvSpPr>
              <a:spLocks noChangeArrowheads="1"/>
            </p:cNvSpPr>
            <p:nvPr/>
          </p:nvSpPr>
          <p:spPr bwMode="auto">
            <a:xfrm>
              <a:off x="864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53"/>
            <p:cNvGrpSpPr>
              <a:grpSpLocks/>
            </p:cNvGrpSpPr>
            <p:nvPr/>
          </p:nvGrpSpPr>
          <p:grpSpPr bwMode="auto">
            <a:xfrm>
              <a:off x="95" y="145"/>
              <a:ext cx="1008" cy="1007"/>
              <a:chOff x="95" y="145"/>
              <a:chExt cx="1008" cy="1007"/>
            </a:xfrm>
          </p:grpSpPr>
          <p:sp>
            <p:nvSpPr>
              <p:cNvPr id="91190" name="Oval 54"/>
              <p:cNvSpPr>
                <a:spLocks noChangeArrowheads="1"/>
              </p:cNvSpPr>
              <p:nvPr/>
            </p:nvSpPr>
            <p:spPr bwMode="auto">
              <a:xfrm>
                <a:off x="431" y="289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1" name="Oval 55"/>
              <p:cNvSpPr>
                <a:spLocks noChangeArrowheads="1"/>
              </p:cNvSpPr>
              <p:nvPr/>
            </p:nvSpPr>
            <p:spPr bwMode="auto">
              <a:xfrm>
                <a:off x="527" y="62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2" name="Oval 56"/>
              <p:cNvSpPr>
                <a:spLocks noChangeArrowheads="1"/>
              </p:cNvSpPr>
              <p:nvPr/>
            </p:nvSpPr>
            <p:spPr bwMode="auto">
              <a:xfrm>
                <a:off x="815" y="674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3" name="Oval 57"/>
              <p:cNvSpPr>
                <a:spLocks noChangeArrowheads="1"/>
              </p:cNvSpPr>
              <p:nvPr/>
            </p:nvSpPr>
            <p:spPr bwMode="auto">
              <a:xfrm>
                <a:off x="863" y="29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4" name="Oval 58"/>
              <p:cNvSpPr>
                <a:spLocks noChangeArrowheads="1"/>
              </p:cNvSpPr>
              <p:nvPr/>
            </p:nvSpPr>
            <p:spPr bwMode="auto">
              <a:xfrm>
                <a:off x="338" y="81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5" name="Oval 59"/>
              <p:cNvSpPr>
                <a:spLocks noChangeArrowheads="1"/>
              </p:cNvSpPr>
              <p:nvPr/>
            </p:nvSpPr>
            <p:spPr bwMode="auto">
              <a:xfrm>
                <a:off x="770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6" name="Oval 60"/>
              <p:cNvSpPr>
                <a:spLocks noChangeArrowheads="1"/>
              </p:cNvSpPr>
              <p:nvPr/>
            </p:nvSpPr>
            <p:spPr bwMode="auto">
              <a:xfrm>
                <a:off x="335" y="57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7" name="Oval 61"/>
              <p:cNvSpPr>
                <a:spLocks noChangeArrowheads="1"/>
              </p:cNvSpPr>
              <p:nvPr/>
            </p:nvSpPr>
            <p:spPr bwMode="auto">
              <a:xfrm>
                <a:off x="671" y="768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8" name="Oval 62"/>
              <p:cNvSpPr>
                <a:spLocks noChangeArrowheads="1"/>
              </p:cNvSpPr>
              <p:nvPr/>
            </p:nvSpPr>
            <p:spPr bwMode="auto">
              <a:xfrm>
                <a:off x="431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99" name="Oval 63"/>
              <p:cNvSpPr>
                <a:spLocks noChangeArrowheads="1"/>
              </p:cNvSpPr>
              <p:nvPr/>
            </p:nvSpPr>
            <p:spPr bwMode="auto">
              <a:xfrm>
                <a:off x="623" y="33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0" name="Oval 64"/>
              <p:cNvSpPr>
                <a:spLocks noChangeArrowheads="1"/>
              </p:cNvSpPr>
              <p:nvPr/>
            </p:nvSpPr>
            <p:spPr bwMode="auto">
              <a:xfrm>
                <a:off x="719" y="43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1" name="Oval 65"/>
              <p:cNvSpPr>
                <a:spLocks noChangeArrowheads="1"/>
              </p:cNvSpPr>
              <p:nvPr/>
            </p:nvSpPr>
            <p:spPr bwMode="auto">
              <a:xfrm>
                <a:off x="383" y="48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2" name="Oval 66"/>
              <p:cNvSpPr>
                <a:spLocks noChangeArrowheads="1"/>
              </p:cNvSpPr>
              <p:nvPr/>
            </p:nvSpPr>
            <p:spPr bwMode="auto">
              <a:xfrm>
                <a:off x="191" y="67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3" name="Oval 67"/>
              <p:cNvSpPr>
                <a:spLocks noChangeArrowheads="1"/>
              </p:cNvSpPr>
              <p:nvPr/>
            </p:nvSpPr>
            <p:spPr bwMode="auto">
              <a:xfrm>
                <a:off x="143" y="38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4" name="Oval 68"/>
              <p:cNvSpPr>
                <a:spLocks noChangeArrowheads="1"/>
              </p:cNvSpPr>
              <p:nvPr/>
            </p:nvSpPr>
            <p:spPr bwMode="auto">
              <a:xfrm>
                <a:off x="95" y="81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5" name="Oval 69"/>
              <p:cNvSpPr>
                <a:spLocks noChangeArrowheads="1"/>
              </p:cNvSpPr>
              <p:nvPr/>
            </p:nvSpPr>
            <p:spPr bwMode="auto">
              <a:xfrm>
                <a:off x="719" y="14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206" name="Oval 70"/>
              <p:cNvSpPr>
                <a:spLocks noChangeArrowheads="1"/>
              </p:cNvSpPr>
              <p:nvPr/>
            </p:nvSpPr>
            <p:spPr bwMode="auto">
              <a:xfrm>
                <a:off x="239" y="19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1207" name="Rectangle 71"/>
            <p:cNvSpPr>
              <a:spLocks noChangeArrowheads="1"/>
            </p:cNvSpPr>
            <p:nvPr/>
          </p:nvSpPr>
          <p:spPr bwMode="auto">
            <a:xfrm>
              <a:off x="192" y="144"/>
              <a:ext cx="816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08" name="Rectangle 72"/>
            <p:cNvSpPr>
              <a:spLocks noChangeArrowheads="1"/>
            </p:cNvSpPr>
            <p:nvPr/>
          </p:nvSpPr>
          <p:spPr bwMode="auto">
            <a:xfrm>
              <a:off x="48" y="240"/>
              <a:ext cx="240" cy="409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09" name="Rectangle 73"/>
            <p:cNvSpPr>
              <a:spLocks noChangeArrowheads="1"/>
            </p:cNvSpPr>
            <p:nvPr/>
          </p:nvSpPr>
          <p:spPr bwMode="auto">
            <a:xfrm>
              <a:off x="96" y="816"/>
              <a:ext cx="19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10" name="Rectangle 74"/>
            <p:cNvSpPr>
              <a:spLocks noChangeArrowheads="1"/>
            </p:cNvSpPr>
            <p:nvPr/>
          </p:nvSpPr>
          <p:spPr bwMode="auto">
            <a:xfrm>
              <a:off x="192" y="1056"/>
              <a:ext cx="816" cy="1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11" name="Rectangle 75"/>
            <p:cNvSpPr>
              <a:spLocks noChangeArrowheads="1"/>
            </p:cNvSpPr>
            <p:nvPr/>
          </p:nvSpPr>
          <p:spPr bwMode="auto">
            <a:xfrm>
              <a:off x="960" y="192"/>
              <a:ext cx="240" cy="414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12" name="Rectangle 76"/>
            <p:cNvSpPr>
              <a:spLocks noChangeArrowheads="1"/>
            </p:cNvSpPr>
            <p:nvPr/>
          </p:nvSpPr>
          <p:spPr bwMode="auto">
            <a:xfrm>
              <a:off x="960" y="816"/>
              <a:ext cx="43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213" name="Oval 77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1214" name="Rectangle 7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59051" y="6470650"/>
            <a:ext cx="13462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39D1534B-EF61-4214-8EC5-A207453CC206}" type="datetimeFigureOut">
              <a:rPr lang="en-US" smtClean="0"/>
              <a:pPr/>
              <a:t>12/11/2020</a:t>
            </a:fld>
            <a:endParaRPr lang="en-US"/>
          </a:p>
        </p:txBody>
      </p:sp>
      <p:sp>
        <p:nvSpPr>
          <p:cNvPr id="91215" name="Rectangle 7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84626" y="6477002"/>
            <a:ext cx="354012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/>
          </a:p>
        </p:txBody>
      </p:sp>
      <p:sp>
        <p:nvSpPr>
          <p:cNvPr id="91216" name="Rectangle 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75" y="6477002"/>
            <a:ext cx="125095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1AA528D2-6048-4095-9C81-82D84DB57C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1217" name="Rectangle 81"/>
          <p:cNvSpPr>
            <a:spLocks noChangeArrowheads="1"/>
          </p:cNvSpPr>
          <p:nvPr/>
        </p:nvSpPr>
        <p:spPr bwMode="auto">
          <a:xfrm>
            <a:off x="2286000" y="6029325"/>
            <a:ext cx="222250" cy="827088"/>
          </a:xfrm>
          <a:prstGeom prst="rect">
            <a:avLst/>
          </a:prstGeom>
          <a:solidFill>
            <a:srgbClr val="B2B2B2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sz="2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SzPct val="65000"/>
        <a:buFont typeface="Wingdings" pitchFamily="2" charset="2"/>
        <a:buChar char="t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4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5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5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5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45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184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845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5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5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D43B68EC-0DAB-4D86-B313-CB353FFF0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4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ol.org/docs/default-source/books/14002_lesson-planning_ch-1" TargetMode="External"/><Relationship Id="rId2" Type="http://schemas.openxmlformats.org/officeDocument/2006/relationships/hyperlink" Target="https://www.wikipedia.org/" TargetMode="External"/><Relationship Id="rId1" Type="http://schemas.openxmlformats.org/officeDocument/2006/relationships/slideLayout" Target="../slideLayouts/slideLayout35.xml"/><Relationship Id="rId4" Type="http://schemas.openxmlformats.org/officeDocument/2006/relationships/hyperlink" Target="https://www.slideshare.net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1275"/>
            <a:ext cx="9144001" cy="17907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Planning in Teaching of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5065567"/>
            <a:ext cx="6858000" cy="701387"/>
          </a:xfrm>
        </p:spPr>
        <p:txBody>
          <a:bodyPr>
            <a:normAutofit/>
          </a:bodyPr>
          <a:lstStyle/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875" y="3143194"/>
            <a:ext cx="1774247" cy="17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62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  <a:effectLst/>
              </a:rPr>
              <a:t>Comprehensive:</a:t>
            </a:r>
          </a:p>
          <a:p>
            <a:pPr>
              <a:buNone/>
            </a:pPr>
            <a:r>
              <a:rPr lang="en-US" sz="2800" b="1" dirty="0" smtClean="0">
                <a:effectLst/>
              </a:rPr>
              <a:t>A plan is said to be comprehensive when it covers each and every aspect of teaching. So the students operates at peak efficiency.</a:t>
            </a:r>
          </a:p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  <a:effectLst/>
              </a:rPr>
              <a:t>Economical:</a:t>
            </a:r>
          </a:p>
          <a:p>
            <a:pPr>
              <a:buNone/>
            </a:pPr>
            <a:r>
              <a:rPr lang="en-US" sz="2800" b="1" dirty="0" smtClean="0">
                <a:effectLst/>
              </a:rPr>
              <a:t>A plan said to be good, if it is as economical as possible, depending upon the resources available .</a:t>
            </a:r>
            <a:endParaRPr lang="en-US" sz="28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/>
              </a:rPr>
              <a:t>MCQs</a:t>
            </a:r>
            <a:endParaRPr lang="en-US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n-US" dirty="0" smtClean="0">
                <a:effectLst/>
              </a:rPr>
              <a:t>Plan is a ____ way.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effectLst/>
              </a:rPr>
              <a:t>a) Disordering  b) Organized  c) useless</a:t>
            </a:r>
          </a:p>
          <a:p>
            <a:pPr>
              <a:buClr>
                <a:srgbClr val="FF0000"/>
              </a:buClr>
              <a:buSzPct val="69000"/>
              <a:buFont typeface="Wingdings" pitchFamily="2" charset="2"/>
              <a:buChar char="q"/>
            </a:pPr>
            <a:r>
              <a:rPr lang="en-US" dirty="0" smtClean="0">
                <a:effectLst/>
              </a:rPr>
              <a:t>The quality of planning affects the quality of ____.</a:t>
            </a:r>
          </a:p>
          <a:p>
            <a:pPr marL="514350" indent="-514350">
              <a:buClr>
                <a:srgbClr val="FF0000"/>
              </a:buClr>
              <a:buSzPct val="69000"/>
              <a:buNone/>
            </a:pPr>
            <a:r>
              <a:rPr lang="en-US" dirty="0" smtClean="0">
                <a:effectLst/>
              </a:rPr>
              <a:t>a) Result     b) demand    c) need</a:t>
            </a:r>
          </a:p>
          <a:p>
            <a:pPr marL="514350" indent="-514350">
              <a:buClr>
                <a:srgbClr val="FF0000"/>
              </a:buClr>
              <a:buSzPct val="69000"/>
              <a:buFont typeface="Wingdings" pitchFamily="2" charset="2"/>
              <a:buChar char="q"/>
            </a:pPr>
            <a:r>
              <a:rPr lang="en-US" dirty="0" smtClean="0">
                <a:effectLst/>
              </a:rPr>
              <a:t>Planning makes objectives _____. </a:t>
            </a:r>
          </a:p>
          <a:p>
            <a:pPr marL="514350" indent="-514350">
              <a:buClr>
                <a:srgbClr val="FF0000"/>
              </a:buClr>
              <a:buSzPct val="69000"/>
              <a:buNone/>
            </a:pPr>
            <a:r>
              <a:rPr lang="en-US" dirty="0" smtClean="0">
                <a:effectLst/>
              </a:rPr>
              <a:t>a)  out of order  b) clear   c)blur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114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n-US" dirty="0" smtClean="0">
                <a:effectLst/>
              </a:rPr>
              <a:t>How many requirements of a good plan.</a:t>
            </a: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effectLst/>
              </a:rPr>
              <a:t>a)  6               b)5            c)  7</a:t>
            </a:r>
          </a:p>
          <a:p>
            <a:pPr marL="514350" indent="-514350">
              <a:buClr>
                <a:srgbClr val="FF0000"/>
              </a:buClr>
              <a:buFont typeface="Wingdings" pitchFamily="2" charset="2"/>
              <a:buChar char="q"/>
            </a:pPr>
            <a:r>
              <a:rPr lang="en-US" dirty="0" smtClean="0">
                <a:effectLst/>
              </a:rPr>
              <a:t>A good plan is ______.</a:t>
            </a:r>
          </a:p>
          <a:p>
            <a:pPr marL="514350" indent="-514350">
              <a:buNone/>
            </a:pPr>
            <a:r>
              <a:rPr lang="en-US" dirty="0" smtClean="0">
                <a:effectLst/>
              </a:rPr>
              <a:t>a) Comprehensive  b)difficult  c) outstanding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/>
              </a:rPr>
              <a:t>Answers </a:t>
            </a:r>
            <a:endParaRPr lang="en-US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effectLst/>
              </a:rPr>
              <a:t>B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effectLst/>
              </a:rPr>
              <a:t>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effectLst/>
              </a:rPr>
              <a:t>C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effectLst/>
              </a:rPr>
              <a:t>B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effectLst/>
              </a:rPr>
              <a:t>A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/>
              </a:rPr>
              <a:t>References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1148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1" dirty="0" smtClean="0">
                <a:effectLst/>
                <a:hlinkClick r:id="rId2"/>
              </a:rPr>
              <a:t>https://www.wikipedia.org/</a:t>
            </a:r>
            <a:endParaRPr lang="en-US" b="1" dirty="0" smtClean="0">
              <a:effectLst/>
            </a:endParaRP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FF0000"/>
                </a:solidFill>
                <a:effectLst/>
              </a:rPr>
              <a:t>accessed on October 30, 2020</a:t>
            </a:r>
          </a:p>
          <a:p>
            <a:pPr>
              <a:buClr>
                <a:srgbClr val="FF0000"/>
              </a:buClr>
            </a:pPr>
            <a:r>
              <a:rPr lang="en-US" b="1" dirty="0" smtClean="0">
                <a:effectLst/>
                <a:hlinkClick r:id="rId3"/>
              </a:rPr>
              <a:t>http://www.tesol.org/docs/default-source/books/14002_lesson-planning_ch-1</a:t>
            </a:r>
            <a:endParaRPr lang="en-US" b="1" dirty="0" smtClean="0">
              <a:effectLst/>
            </a:endParaRP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FF0000"/>
                </a:solidFill>
                <a:effectLst/>
              </a:rPr>
              <a:t>accessed on October 30, 2020</a:t>
            </a:r>
          </a:p>
          <a:p>
            <a:pPr>
              <a:buClr>
                <a:srgbClr val="FF0000"/>
              </a:buClr>
            </a:pPr>
            <a:r>
              <a:rPr lang="en-US" b="1" dirty="0" smtClean="0">
                <a:effectLst/>
                <a:hlinkClick r:id="rId4"/>
              </a:rPr>
              <a:t>https://www.slideshare.net/</a:t>
            </a:r>
            <a:endParaRPr lang="en-US" b="1" dirty="0" smtClean="0">
              <a:effectLst/>
            </a:endParaRPr>
          </a:p>
          <a:p>
            <a:pPr>
              <a:buClr>
                <a:srgbClr val="FF0000"/>
              </a:buClr>
              <a:buNone/>
            </a:pPr>
            <a:r>
              <a:rPr lang="en-US" dirty="0" smtClean="0">
                <a:solidFill>
                  <a:srgbClr val="FF0000"/>
                </a:solidFill>
                <a:effectLst/>
              </a:rPr>
              <a:t>accessed on October 30, 2020</a:t>
            </a:r>
          </a:p>
          <a:p>
            <a:pPr>
              <a:buClr>
                <a:srgbClr val="FF0000"/>
              </a:buCl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9600" b="1" dirty="0" smtClean="0">
                <a:solidFill>
                  <a:srgbClr val="FF0000"/>
                </a:solidFill>
                <a:effectLst/>
              </a:rPr>
              <a:t>Thank you</a:t>
            </a:r>
            <a:endParaRPr lang="en-US" sz="9600" b="1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838200" y="381000"/>
            <a:ext cx="7696200" cy="15240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effectLst/>
              </a:rPr>
              <a:t>Importance of Planning in Teaching of Mathematics</a:t>
            </a:r>
            <a:endParaRPr lang="en-US" sz="32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685800" y="2133600"/>
            <a:ext cx="7848600" cy="4114800"/>
          </a:xfrm>
        </p:spPr>
        <p:txBody>
          <a:bodyPr/>
          <a:lstStyle/>
          <a:p>
            <a:r>
              <a:rPr lang="en-US" sz="2800" b="1" dirty="0" smtClean="0">
                <a:effectLst/>
              </a:rPr>
              <a:t>Sabah Ashiq Ali (BEUF18M022)</a:t>
            </a:r>
            <a:br>
              <a:rPr lang="en-US" sz="2800" b="1" dirty="0" smtClean="0">
                <a:effectLst/>
              </a:rPr>
            </a:br>
            <a:r>
              <a:rPr lang="en-US" sz="2800" b="1" dirty="0" smtClean="0">
                <a:effectLst/>
              </a:rPr>
              <a:t>Teaching of Mathematics (EDU-511)</a:t>
            </a:r>
            <a:br>
              <a:rPr lang="en-US" sz="2800" b="1" dirty="0" smtClean="0">
                <a:effectLst/>
              </a:rPr>
            </a:br>
            <a:r>
              <a:rPr lang="en-US" sz="2800" b="1" dirty="0" smtClean="0">
                <a:effectLst/>
              </a:rPr>
              <a:t>B S Education (Semester 5)</a:t>
            </a:r>
            <a:br>
              <a:rPr lang="en-US" sz="2800" b="1" dirty="0" smtClean="0">
                <a:effectLst/>
              </a:rPr>
            </a:br>
            <a:endParaRPr lang="en-US" sz="2800" b="1" dirty="0" smtClean="0">
              <a:effectLst/>
            </a:endParaRPr>
          </a:p>
          <a:p>
            <a:r>
              <a:rPr lang="en-US" sz="2800" b="1" dirty="0" smtClean="0">
                <a:effectLst/>
              </a:rPr>
              <a:t>Department of Education</a:t>
            </a:r>
            <a:br>
              <a:rPr lang="en-US" sz="2800" b="1" dirty="0" smtClean="0">
                <a:effectLst/>
              </a:rPr>
            </a:br>
            <a:r>
              <a:rPr lang="en-US" sz="2800" b="1" dirty="0" smtClean="0">
                <a:effectLst/>
              </a:rPr>
              <a:t>University of Sargodha, 40100 Sargodha, Pakistan</a:t>
            </a:r>
            <a:br>
              <a:rPr lang="en-US" sz="2800" b="1" dirty="0" smtClean="0">
                <a:effectLst/>
              </a:rPr>
            </a:br>
            <a:r>
              <a:rPr lang="en-US" sz="2800" b="1" dirty="0" smtClean="0">
                <a:effectLst/>
              </a:rPr>
              <a:t>October 2020</a:t>
            </a:r>
            <a:endParaRPr lang="en-US" sz="28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  <a:effectLst/>
              </a:rPr>
              <a:t>What is planning?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/>
              </a:rPr>
              <a:t>Formulated or organized way by which things to be done.</a:t>
            </a:r>
          </a:p>
          <a:p>
            <a:pPr algn="ctr">
              <a:buNone/>
            </a:pPr>
            <a:r>
              <a:rPr lang="en-US" sz="4000" b="1" dirty="0" smtClean="0">
                <a:effectLst/>
              </a:rPr>
              <a:t>OR</a:t>
            </a:r>
          </a:p>
          <a:p>
            <a:pPr>
              <a:buNone/>
            </a:pPr>
            <a:r>
              <a:rPr lang="en-US" dirty="0" smtClean="0">
                <a:effectLst/>
              </a:rPr>
              <a:t>Planning is the process of thinking about the activities required to achieve a desired goal.</a:t>
            </a: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  <a:effectLst/>
              </a:rPr>
              <a:t>Why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do we need it?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By planning one can come to know about few things, such as:</a:t>
            </a:r>
          </a:p>
          <a:p>
            <a:endParaRPr lang="en-US" dirty="0" smtClean="0">
              <a:effectLst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effectLst/>
              </a:rPr>
              <a:t>What is your current position?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effectLst/>
              </a:rPr>
              <a:t>What are your Future needs &amp; objectives?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effectLst/>
              </a:rPr>
              <a:t>What is your plan to achieve your objectives? </a:t>
            </a:r>
          </a:p>
          <a:p>
            <a:pPr algn="r">
              <a:buNone/>
            </a:pPr>
            <a:r>
              <a:rPr lang="en-US" dirty="0" smtClean="0">
                <a:solidFill>
                  <a:srgbClr val="FF0000"/>
                </a:solidFill>
                <a:effectLst/>
              </a:rPr>
              <a:t>It will help us in making plan.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/>
              </a:rPr>
              <a:t>Importance of planning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148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It is the first and foremost step to achieve desired goal.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Planning makes objectives clear and specific.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It makes learning purposeful.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Planning takes optimum utilization of available recourses.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Planning helps to control hasty decisions.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The quality of planning affects the quality of result.</a:t>
            </a: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0668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/>
              </a:rPr>
              <a:t>For the Teacher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1148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Though the preparation of effective lesson plan teachers are able to relearn what they need to teach.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Is a reminder for the teacher when they get distracted.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They do not lose face in front of their learners.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Planning helps teachers know their learners and teach what students need to learn.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/>
              </a:rPr>
              <a:t>For the learner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They realize that the teacher cares for their learning.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They attend a structured lesson: easier to assimilate.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effectLst/>
              </a:rPr>
              <a:t>They appreciate their teachers work as a model of well-organized work of imitate.</a:t>
            </a: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/>
              </a:rPr>
              <a:t>Requirements of a Good Plan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6868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  <a:effectLst/>
              </a:rPr>
              <a:t>Clear objective:</a:t>
            </a:r>
          </a:p>
          <a:p>
            <a:pPr>
              <a:buNone/>
            </a:pPr>
            <a:r>
              <a:rPr lang="en-US" sz="2800" b="1" dirty="0" smtClean="0">
                <a:effectLst/>
              </a:rPr>
              <a:t>The statement on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 should be clear, concise, definite and accurate.</a:t>
            </a:r>
          </a:p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  <a:effectLst/>
              </a:rPr>
              <a:t>Understandable:</a:t>
            </a:r>
          </a:p>
          <a:p>
            <a:pPr>
              <a:buNone/>
            </a:pPr>
            <a:r>
              <a:rPr lang="en-US" sz="2800" b="1" dirty="0" smtClean="0">
                <a:effectLst/>
              </a:rPr>
              <a:t>A good plan is one which is well understood by those who have to execute it. It must be based on sound assumptions and sound reasoning.</a:t>
            </a:r>
          </a:p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  <a:effectLst/>
              </a:rPr>
              <a:t>Flexible:</a:t>
            </a:r>
          </a:p>
          <a:p>
            <a:pPr>
              <a:buNone/>
            </a:pPr>
            <a:r>
              <a:rPr lang="en-US" sz="2800" b="1" dirty="0" smtClean="0">
                <a:effectLst/>
              </a:rPr>
              <a:t>This state that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teacher should be able to change an existing plan because of change in environment. A good plan should be flexible to accommodate future uncertainties.</a:t>
            </a:r>
          </a:p>
          <a:p>
            <a:pPr>
              <a:buNone/>
            </a:pPr>
            <a:endParaRPr lang="en-US" dirty="0" smtClean="0">
              <a:effectLst/>
            </a:endParaRPr>
          </a:p>
          <a:p>
            <a:pPr>
              <a:buNone/>
            </a:pP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Textura">
  <a:themeElements>
    <a:clrScheme name="Textura 4">
      <a:dk1>
        <a:srgbClr val="004E4C"/>
      </a:dk1>
      <a:lt1>
        <a:srgbClr val="FFFFFF"/>
      </a:lt1>
      <a:dk2>
        <a:srgbClr val="006666"/>
      </a:dk2>
      <a:lt2>
        <a:srgbClr val="FFFFCC"/>
      </a:lt2>
      <a:accent1>
        <a:srgbClr val="FFCC00"/>
      </a:accent1>
      <a:accent2>
        <a:srgbClr val="00B0AC"/>
      </a:accent2>
      <a:accent3>
        <a:srgbClr val="AAB8B8"/>
      </a:accent3>
      <a:accent4>
        <a:srgbClr val="DADADA"/>
      </a:accent4>
      <a:accent5>
        <a:srgbClr val="FFE2AA"/>
      </a:accent5>
      <a:accent6>
        <a:srgbClr val="009F9B"/>
      </a:accent6>
      <a:hlink>
        <a:srgbClr val="BA7C3E"/>
      </a:hlink>
      <a:folHlink>
        <a:srgbClr val="724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_Quimono">
  <a:themeElements>
    <a:clrScheme name="Qu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Qu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_default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defaul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_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Communicating Bad News 1">
      <a:dk1>
        <a:srgbClr val="868686"/>
      </a:dk1>
      <a:lt1>
        <a:srgbClr val="FFCC99"/>
      </a:lt1>
      <a:dk2>
        <a:srgbClr val="000000"/>
      </a:dk2>
      <a:lt2>
        <a:srgbClr val="FF9966"/>
      </a:lt2>
      <a:accent1>
        <a:srgbClr val="009999"/>
      </a:accent1>
      <a:accent2>
        <a:srgbClr val="99CCFF"/>
      </a:accent2>
      <a:accent3>
        <a:srgbClr val="AAAAAA"/>
      </a:accent3>
      <a:accent4>
        <a:srgbClr val="DAAE82"/>
      </a:accent4>
      <a:accent5>
        <a:srgbClr val="AACACA"/>
      </a:accent5>
      <a:accent6>
        <a:srgbClr val="8AB9E7"/>
      </a:accent6>
      <a:hlink>
        <a:srgbClr val="FF6633"/>
      </a:hlink>
      <a:folHlink>
        <a:srgbClr val="CC3300"/>
      </a:folHlink>
    </a:clrScheme>
    <a:fontScheme name="Communicating Bad News">
      <a:majorFont>
        <a:latin typeface="Times New Roman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municating Bad News 1">
        <a:dk1>
          <a:srgbClr val="868686"/>
        </a:dk1>
        <a:lt1>
          <a:srgbClr val="FFCC99"/>
        </a:lt1>
        <a:dk2>
          <a:srgbClr val="000000"/>
        </a:dk2>
        <a:lt2>
          <a:srgbClr val="FF9966"/>
        </a:lt2>
        <a:accent1>
          <a:srgbClr val="009999"/>
        </a:accent1>
        <a:accent2>
          <a:srgbClr val="99CCFF"/>
        </a:accent2>
        <a:accent3>
          <a:srgbClr val="AAAAAA"/>
        </a:accent3>
        <a:accent4>
          <a:srgbClr val="DAAE82"/>
        </a:accent4>
        <a:accent5>
          <a:srgbClr val="AACACA"/>
        </a:accent5>
        <a:accent6>
          <a:srgbClr val="8AB9E7"/>
        </a:accent6>
        <a:hlink>
          <a:srgbClr val="FF66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ng Bad News 2">
        <a:dk1>
          <a:srgbClr val="000000"/>
        </a:dk1>
        <a:lt1>
          <a:srgbClr val="FDE3BA"/>
        </a:lt1>
        <a:dk2>
          <a:srgbClr val="000000"/>
        </a:dk2>
        <a:lt2>
          <a:srgbClr val="FF9933"/>
        </a:lt2>
        <a:accent1>
          <a:srgbClr val="FF6C49"/>
        </a:accent1>
        <a:accent2>
          <a:srgbClr val="99CCFF"/>
        </a:accent2>
        <a:accent3>
          <a:srgbClr val="FEEFD9"/>
        </a:accent3>
        <a:accent4>
          <a:srgbClr val="000000"/>
        </a:accent4>
        <a:accent5>
          <a:srgbClr val="FFBAB1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rce">
  <a:themeElements>
    <a:clrScheme name="Arce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Ar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rc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xtura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Quimono">
  <a:themeElements>
    <a:clrScheme name="Qu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Qu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default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defaul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Theme1">
  <a:themeElements>
    <a:clrScheme name="Communicating Bad News 1">
      <a:dk1>
        <a:srgbClr val="868686"/>
      </a:dk1>
      <a:lt1>
        <a:srgbClr val="FFCC99"/>
      </a:lt1>
      <a:dk2>
        <a:srgbClr val="000000"/>
      </a:dk2>
      <a:lt2>
        <a:srgbClr val="FF9966"/>
      </a:lt2>
      <a:accent1>
        <a:srgbClr val="009999"/>
      </a:accent1>
      <a:accent2>
        <a:srgbClr val="99CCFF"/>
      </a:accent2>
      <a:accent3>
        <a:srgbClr val="AAAAAA"/>
      </a:accent3>
      <a:accent4>
        <a:srgbClr val="DAAE82"/>
      </a:accent4>
      <a:accent5>
        <a:srgbClr val="AACACA"/>
      </a:accent5>
      <a:accent6>
        <a:srgbClr val="8AB9E7"/>
      </a:accent6>
      <a:hlink>
        <a:srgbClr val="FF6633"/>
      </a:hlink>
      <a:folHlink>
        <a:srgbClr val="CC3300"/>
      </a:folHlink>
    </a:clrScheme>
    <a:fontScheme name="Communicating Bad News">
      <a:majorFont>
        <a:latin typeface="Times New Roman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municating Bad News 1">
        <a:dk1>
          <a:srgbClr val="868686"/>
        </a:dk1>
        <a:lt1>
          <a:srgbClr val="FFCC99"/>
        </a:lt1>
        <a:dk2>
          <a:srgbClr val="000000"/>
        </a:dk2>
        <a:lt2>
          <a:srgbClr val="FF9966"/>
        </a:lt2>
        <a:accent1>
          <a:srgbClr val="009999"/>
        </a:accent1>
        <a:accent2>
          <a:srgbClr val="99CCFF"/>
        </a:accent2>
        <a:accent3>
          <a:srgbClr val="AAAAAA"/>
        </a:accent3>
        <a:accent4>
          <a:srgbClr val="DAAE82"/>
        </a:accent4>
        <a:accent5>
          <a:srgbClr val="AACACA"/>
        </a:accent5>
        <a:accent6>
          <a:srgbClr val="8AB9E7"/>
        </a:accent6>
        <a:hlink>
          <a:srgbClr val="FF66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ng Bad News 2">
        <a:dk1>
          <a:srgbClr val="000000"/>
        </a:dk1>
        <a:lt1>
          <a:srgbClr val="FDE3BA"/>
        </a:lt1>
        <a:dk2>
          <a:srgbClr val="000000"/>
        </a:dk2>
        <a:lt2>
          <a:srgbClr val="FF9933"/>
        </a:lt2>
        <a:accent1>
          <a:srgbClr val="FF6C49"/>
        </a:accent1>
        <a:accent2>
          <a:srgbClr val="99CCFF"/>
        </a:accent2>
        <a:accent3>
          <a:srgbClr val="FEEFD9"/>
        </a:accent3>
        <a:accent4>
          <a:srgbClr val="000000"/>
        </a:accent4>
        <a:accent5>
          <a:srgbClr val="FFBAB1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Arce">
  <a:themeElements>
    <a:clrScheme name="Arce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Ar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rc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Macro Economics</Template>
  <TotalTime>208</TotalTime>
  <Words>505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15</vt:i4>
      </vt:variant>
    </vt:vector>
  </HeadingPairs>
  <TitlesOfParts>
    <vt:vector size="39" baseType="lpstr">
      <vt:lpstr>Arial</vt:lpstr>
      <vt:lpstr>Arial Narrow</vt:lpstr>
      <vt:lpstr>Calibri</vt:lpstr>
      <vt:lpstr>Calibri Light</vt:lpstr>
      <vt:lpstr>Century Schoolbook</vt:lpstr>
      <vt:lpstr>Rockwell</vt:lpstr>
      <vt:lpstr>Tahoma</vt:lpstr>
      <vt:lpstr>Times New Roman</vt:lpstr>
      <vt:lpstr>Wingdings</vt:lpstr>
      <vt:lpstr>Wingdings 2</vt:lpstr>
      <vt:lpstr>Oriel</vt:lpstr>
      <vt:lpstr>Theme1</vt:lpstr>
      <vt:lpstr>Arce</vt:lpstr>
      <vt:lpstr>Textura</vt:lpstr>
      <vt:lpstr>Quimono</vt:lpstr>
      <vt:lpstr>default</vt:lpstr>
      <vt:lpstr>Foundry</vt:lpstr>
      <vt:lpstr>1_Theme1</vt:lpstr>
      <vt:lpstr>1_Arce</vt:lpstr>
      <vt:lpstr>1_Textura</vt:lpstr>
      <vt:lpstr>1_Quimono</vt:lpstr>
      <vt:lpstr>1_default</vt:lpstr>
      <vt:lpstr>1_Foundry</vt:lpstr>
      <vt:lpstr>Office Theme</vt:lpstr>
      <vt:lpstr>Importance of Planning in Teaching of Mathematics  BS Education-V Teaching Mathematics (EDU-511)</vt:lpstr>
      <vt:lpstr>Importance of Planning in Teaching of Mathematics</vt:lpstr>
      <vt:lpstr>What is planning?</vt:lpstr>
      <vt:lpstr>Why do we need it?</vt:lpstr>
      <vt:lpstr>Importance of planning</vt:lpstr>
      <vt:lpstr>For the Teacher</vt:lpstr>
      <vt:lpstr>For the learner</vt:lpstr>
      <vt:lpstr>Requirements of a Good Plan</vt:lpstr>
      <vt:lpstr>PowerPoint Presentation</vt:lpstr>
      <vt:lpstr>PowerPoint Presentation</vt:lpstr>
      <vt:lpstr>MCQs</vt:lpstr>
      <vt:lpstr>PowerPoint Presentation</vt:lpstr>
      <vt:lpstr>Answers </vt:lpstr>
      <vt:lpstr>References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Planning in Teaching of Mathematics Sabah Ashiq Ali (BEUF18M022) Teaching of Mathematics (EDU-511) B S EDUCATION (Semester 5)  Department of education university of Sargodha, 40100 Sargodha, Pakistan October 2020</dc:title>
  <dc:creator>sbeel ali</dc:creator>
  <cp:lastModifiedBy>ABC</cp:lastModifiedBy>
  <cp:revision>25</cp:revision>
  <dcterms:created xsi:type="dcterms:W3CDTF">2020-11-03T15:37:36Z</dcterms:created>
  <dcterms:modified xsi:type="dcterms:W3CDTF">2020-12-11T17:35:32Z</dcterms:modified>
</cp:coreProperties>
</file>