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1" r:id="rId4"/>
    <p:sldId id="262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13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9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8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4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63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1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0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8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2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4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58AF273-9444-4AB2-9564-D3F84C11544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C27AC42-1A1D-455E-8184-5119AF3FCE2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24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of statistics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Origin and Growth of Statistics&#10;&#10;5&#10;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7" t="20506" r="19186" b="17756"/>
          <a:stretch/>
        </p:blipFill>
        <p:spPr bwMode="auto">
          <a:xfrm>
            <a:off x="838200" y="1825625"/>
            <a:ext cx="10515600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01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Statistics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1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Statistics </a:t>
            </a:r>
            <a:r>
              <a:rPr lang="en-US" dirty="0"/>
              <a:t>is a study of the</a:t>
            </a:r>
          </a:p>
          <a:p>
            <a:pPr lvl="0"/>
            <a:r>
              <a:rPr lang="en-US" dirty="0" smtClean="0"/>
              <a:t>Collection</a:t>
            </a:r>
            <a:endParaRPr lang="en-US" dirty="0"/>
          </a:p>
          <a:p>
            <a:pPr lvl="0"/>
            <a:r>
              <a:rPr lang="en-US" dirty="0" smtClean="0"/>
              <a:t>Organization</a:t>
            </a:r>
            <a:endParaRPr lang="en-US" dirty="0"/>
          </a:p>
          <a:p>
            <a:pPr lvl="0"/>
            <a:r>
              <a:rPr lang="en-US" dirty="0" smtClean="0"/>
              <a:t>Analysis</a:t>
            </a:r>
            <a:endParaRPr lang="en-US" dirty="0"/>
          </a:p>
          <a:p>
            <a:pPr lvl="0"/>
            <a:r>
              <a:rPr lang="en-US" dirty="0"/>
              <a:t>Presentation and </a:t>
            </a:r>
          </a:p>
          <a:p>
            <a:pPr lvl="0"/>
            <a:r>
              <a:rPr lang="en-US" dirty="0"/>
              <a:t> Interpretation of data.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Data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Data </a:t>
            </a:r>
            <a:r>
              <a:rPr lang="en-US" dirty="0"/>
              <a:t>is information usually numerically that are collected </a:t>
            </a:r>
            <a:r>
              <a:rPr lang="en-US" dirty="0" smtClean="0"/>
              <a:t>through observation or experiment.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en-US" dirty="0"/>
              <a:t>Number of anemic patient.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Uses of Statistics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Statistics are used to organize and summarize the information so that the researcher can see what happened in the research study and can communicate the results to others.</a:t>
            </a:r>
          </a:p>
          <a:p>
            <a:r>
              <a:rPr lang="en-US" dirty="0" smtClean="0"/>
              <a:t>Statistics helps in collecting appropriate quantitative data.</a:t>
            </a:r>
          </a:p>
          <a:p>
            <a:r>
              <a:rPr lang="en-US" dirty="0" smtClean="0"/>
              <a:t>To predict the decision regarding future outcomes.</a:t>
            </a:r>
          </a:p>
          <a:p>
            <a:r>
              <a:rPr lang="en-US" dirty="0" smtClean="0"/>
              <a:t>To estimate the unknown quantities.</a:t>
            </a:r>
          </a:p>
          <a:p>
            <a:r>
              <a:rPr lang="en-US" dirty="0" smtClean="0"/>
              <a:t>To establish association between factors.</a:t>
            </a:r>
          </a:p>
          <a:p>
            <a:r>
              <a:rPr lang="en-US" dirty="0" smtClean="0"/>
              <a:t>Quality testing is another use of statistics in every area of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4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Bio Statistics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078"/>
            <a:ext cx="10359887" cy="336605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Bio- </a:t>
            </a:r>
            <a:r>
              <a:rPr lang="en-US" dirty="0"/>
              <a:t>statistics is the use of statistics to understand and </a:t>
            </a:r>
            <a:r>
              <a:rPr lang="en-US" dirty="0" smtClean="0"/>
              <a:t>analyze </a:t>
            </a:r>
            <a:r>
              <a:rPr lang="en-US" dirty="0"/>
              <a:t>the data we take from biological experiments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 smtClean="0"/>
              <a:t>Statistical methods and techniques applied to biological problems or data is called Bio statistics.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122" y="286603"/>
            <a:ext cx="10413558" cy="14507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147" y="1781174"/>
            <a:ext cx="11274287" cy="507682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Biostatistics covers applications and contributions not only from health, medicines and, nutrition but also from fields such as genetics, biology, epidemiology, and many others.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mainly consists of various steps like generation of hypothesis, collection of data, and application of statistical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Biostatis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383" y="4346713"/>
            <a:ext cx="4134678" cy="176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19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Difference between statistics and Bio- statistics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66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Statistics is a study of collection, organization, analysis, interpretation and presentation of data in such a way that the data make some sense and easy to understand.</a:t>
            </a:r>
          </a:p>
          <a:p>
            <a:pPr marL="0" indent="0">
              <a:buNone/>
            </a:pPr>
            <a:r>
              <a:rPr lang="en-US" dirty="0" smtClean="0"/>
              <a:t>Bio statistics is a study of statistics application in biology .</a:t>
            </a:r>
            <a:r>
              <a:rPr lang="en-US" dirty="0"/>
              <a:t> It </a:t>
            </a:r>
            <a:r>
              <a:rPr lang="en-US" dirty="0" smtClean="0"/>
              <a:t>  encompasses </a:t>
            </a:r>
            <a:r>
              <a:rPr lang="en-US" dirty="0"/>
              <a:t>the design of biological experiments, the collection and analysis of data from those experiments and the interpretation of the results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96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of bio-statistician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Identify and develop treatments for disease and estimate their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Identify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factors for diseases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Design, monitor, analyze, interpret, and report results of clinical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studies.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statistical methodologies to address questions arising from medical/public health data.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mprove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health of individual &amp; community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3947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131</TotalTime>
  <Words>282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Retrospect</vt:lpstr>
      <vt:lpstr>Meaning of statistics </vt:lpstr>
      <vt:lpstr>Statistics </vt:lpstr>
      <vt:lpstr>Uses of Statistics </vt:lpstr>
      <vt:lpstr>Bio Statistics</vt:lpstr>
      <vt:lpstr>PowerPoint Presentation</vt:lpstr>
      <vt:lpstr>Difference between statistics and Bio- statistics</vt:lpstr>
      <vt:lpstr>Role of bio-statistician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20</cp:revision>
  <dcterms:created xsi:type="dcterms:W3CDTF">2020-04-28T18:15:51Z</dcterms:created>
  <dcterms:modified xsi:type="dcterms:W3CDTF">2020-04-28T20:29:13Z</dcterms:modified>
</cp:coreProperties>
</file>