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development , competence &amp; expertise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0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COMPETENCE AND 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Protecting public from unqualified professionals&gt;&gt;  licensure </a:t>
            </a:r>
            <a:r>
              <a:rPr lang="en-US" dirty="0" err="1" smtClean="0"/>
              <a:t>req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Mandatory continuing education</a:t>
            </a:r>
          </a:p>
          <a:p>
            <a:pPr>
              <a:buNone/>
            </a:pPr>
            <a:r>
              <a:rPr lang="en-US" dirty="0" smtClean="0"/>
              <a:t>● </a:t>
            </a:r>
            <a:r>
              <a:rPr lang="en-US" dirty="0" smtClean="0"/>
              <a:t>Re-examination </a:t>
            </a:r>
            <a:r>
              <a:rPr lang="en-US" dirty="0" smtClean="0"/>
              <a:t>at set intervals</a:t>
            </a:r>
          </a:p>
          <a:p>
            <a:pPr>
              <a:buNone/>
            </a:pPr>
            <a:r>
              <a:rPr lang="en-US" dirty="0" smtClean="0"/>
              <a:t>● Peer review(experienced PT evaluate other ..)</a:t>
            </a:r>
          </a:p>
          <a:p>
            <a:pPr>
              <a:buNone/>
            </a:pPr>
            <a:r>
              <a:rPr lang="en-US" dirty="0" smtClean="0"/>
              <a:t>● Compilation of a professional 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3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Portfolio(evidence of professional growth)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Artist compile portfolio of paintings to show artistic capability..</a:t>
            </a:r>
          </a:p>
          <a:p>
            <a:r>
              <a:rPr lang="en-US" dirty="0" smtClean="0"/>
              <a:t>PT portfolio..insights of PT and unique goals for professional development..</a:t>
            </a:r>
          </a:p>
          <a:p>
            <a:r>
              <a:rPr lang="en-US" dirty="0" smtClean="0"/>
              <a:t>STRENGTH : what can I do really well?</a:t>
            </a:r>
          </a:p>
          <a:p>
            <a:r>
              <a:rPr lang="en-US" dirty="0" smtClean="0"/>
              <a:t>Weakness : What am I less Good at?</a:t>
            </a:r>
          </a:p>
          <a:p>
            <a:r>
              <a:rPr lang="en-US" dirty="0" smtClean="0"/>
              <a:t>Opportunities : </a:t>
            </a:r>
            <a:r>
              <a:rPr lang="en-US" dirty="0" err="1" smtClean="0"/>
              <a:t>opp</a:t>
            </a:r>
            <a:r>
              <a:rPr lang="en-US" dirty="0" smtClean="0"/>
              <a:t> to achieve my goals</a:t>
            </a:r>
          </a:p>
          <a:p>
            <a:r>
              <a:rPr lang="en-US" dirty="0" smtClean="0"/>
              <a:t>Threats :what might inhibit my progress ? what comes in my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0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4174" y="533400"/>
            <a:ext cx="6925826" cy="594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5678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181"/>
            <a:ext cx="6934199" cy="630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7873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3073"/>
            <a:ext cx="6858000" cy="671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22484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5536" y="609600"/>
            <a:ext cx="7463556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23315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EVALUATORS OF PROFESSIONAL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</a:t>
            </a:r>
          </a:p>
          <a:p>
            <a:r>
              <a:rPr lang="en-US" dirty="0" smtClean="0"/>
              <a:t>Other think license agency as paid by Govt.</a:t>
            </a:r>
          </a:p>
          <a:p>
            <a:r>
              <a:rPr lang="en-US" dirty="0" smtClean="0"/>
              <a:t>Profession &amp; its organization</a:t>
            </a:r>
          </a:p>
          <a:p>
            <a:r>
              <a:rPr lang="en-US" dirty="0" smtClean="0"/>
              <a:t>Employer(CPT </a:t>
            </a:r>
            <a:r>
              <a:rPr lang="en-US" smtClean="0"/>
              <a:t>by company or self)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THE LIFELONG PROCESS OF SKILL ENHANCEMENT</a:t>
            </a:r>
          </a:p>
          <a:p>
            <a:r>
              <a:rPr lang="en-US" b="1" dirty="0" smtClean="0"/>
              <a:t>Profession</a:t>
            </a:r>
          </a:p>
          <a:p>
            <a:r>
              <a:rPr lang="en-US" b="1" dirty="0" smtClean="0"/>
              <a:t>Primary elements of professionalism are specialized skills &amp; training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 dynamic &amp; changing skills according to emerging research.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Rationale behind Skill in change ??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Autonomy e…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Protect public from incompetent </a:t>
            </a:r>
            <a:r>
              <a:rPr lang="en-US" b="1" dirty="0" err="1" smtClean="0"/>
              <a:t>practitionare</a:t>
            </a:r>
            <a:r>
              <a:rPr lang="en-US" b="1" dirty="0" smtClean="0"/>
              <a:t> and improve their skills In best favor of Pts.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2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COMPETENCE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a person is either competent or not to perform a particular task.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Professional development encompasses the entire scope of a career, beginning with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pre professional education and continuing throughout the professional life span.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+Acquire &amp; maintain of </a:t>
            </a:r>
            <a:r>
              <a:rPr lang="en-US" dirty="0" smtClean="0">
                <a:solidFill>
                  <a:srgbClr val="00B050"/>
                </a:solidFill>
              </a:rPr>
              <a:t>minimum set professional standards</a:t>
            </a:r>
            <a:r>
              <a:rPr lang="en-US" dirty="0" smtClean="0">
                <a:solidFill>
                  <a:srgbClr val="7030A0"/>
                </a:solidFill>
              </a:rPr>
              <a:t> of practice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6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Guide for Professional Conduct (GPC) of the American Physical Therapy Association (APTA)</a:t>
            </a:r>
            <a:r>
              <a:rPr lang="en-US" dirty="0" smtClean="0"/>
              <a:t>takes note of this: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“A physical therapist has a lifelong professional responsibility for maintaining competence through ongoing self-assessment, education, and enhancement of knowledge and skills” </a:t>
            </a:r>
            <a:r>
              <a:rPr lang="en-US" dirty="0" smtClean="0"/>
              <a:t>(GPC 5.2)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“the habitual and judicious use of communication, knowledge, technical skills, clinical reasoning, emotions, values, and reflection in daily practice for the benefit of the individual and community being served.”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7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models??(background knowledge)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 centered approach</a:t>
            </a:r>
          </a:p>
          <a:p>
            <a:r>
              <a:rPr lang="en-US" dirty="0" smtClean="0"/>
              <a:t>Collaborative and problem-solving approach to clinical reasoning</a:t>
            </a:r>
          </a:p>
          <a:p>
            <a:r>
              <a:rPr lang="en-US" dirty="0" smtClean="0"/>
              <a:t>Novice Vs Experienced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1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values of 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Altruism</a:t>
            </a:r>
          </a:p>
          <a:p>
            <a:r>
              <a:rPr lang="en-US" dirty="0" smtClean="0"/>
              <a:t>compassion/caring</a:t>
            </a:r>
          </a:p>
          <a:p>
            <a:r>
              <a:rPr lang="en-US" dirty="0" smtClean="0"/>
              <a:t>Excellence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professional duty</a:t>
            </a:r>
          </a:p>
          <a:p>
            <a:r>
              <a:rPr lang="en-US" dirty="0" smtClean="0"/>
              <a:t> social responsibility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E:\EBP &amp; PP\profesional practice\pics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7943" y="1295400"/>
            <a:ext cx="4186057" cy="2847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99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that promote professional development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2056" y="1828800"/>
            <a:ext cx="785106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53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1689" y="1447800"/>
            <a:ext cx="7553161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78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361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Professional development , competence &amp; expertise</vt:lpstr>
      <vt:lpstr>PowerPoint Presentation</vt:lpstr>
      <vt:lpstr>PowerPoint Presentation</vt:lpstr>
      <vt:lpstr>PowerPoint Presentation</vt:lpstr>
      <vt:lpstr>EXPERTISE</vt:lpstr>
      <vt:lpstr>3 models??(background knowledge)</vt:lpstr>
      <vt:lpstr>Core values of professionalism</vt:lpstr>
      <vt:lpstr>Activities that promote professional development</vt:lpstr>
      <vt:lpstr>PowerPoint Presentation</vt:lpstr>
      <vt:lpstr>EVALUATION OF COMPETENCE AND PROFESSIONAL DEVELOPMENT</vt:lpstr>
      <vt:lpstr>Portfolio(evidence of professional growth)</vt:lpstr>
      <vt:lpstr>PowerPoint Presentation</vt:lpstr>
      <vt:lpstr>PowerPoint Presentation</vt:lpstr>
      <vt:lpstr>PowerPoint Presentation</vt:lpstr>
      <vt:lpstr>PowerPoint Presentation</vt:lpstr>
      <vt:lpstr>POSSIBLE EVALUATORS OF PROFESSIONAL ACHIEVEMENT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development , competence &amp; expertise</dc:title>
  <dc:creator>Abdul Munem</dc:creator>
  <cp:lastModifiedBy>ismail - [2010]</cp:lastModifiedBy>
  <cp:revision>2</cp:revision>
  <dcterms:created xsi:type="dcterms:W3CDTF">2006-08-16T00:00:00Z</dcterms:created>
  <dcterms:modified xsi:type="dcterms:W3CDTF">2014-08-31T18:12:10Z</dcterms:modified>
</cp:coreProperties>
</file>