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Professional development , competence &amp; expertise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02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OF COMPETENCE AND PROFESSIONAL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Protecting public from unqualified professionals&gt;&gt;  licensure </a:t>
            </a:r>
            <a:r>
              <a:rPr lang="en-US" dirty="0" err="1" smtClean="0"/>
              <a:t>req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Mandatory continuing education</a:t>
            </a:r>
          </a:p>
          <a:p>
            <a:pPr>
              <a:buNone/>
            </a:pPr>
            <a:r>
              <a:rPr lang="en-US" dirty="0" smtClean="0"/>
              <a:t>● </a:t>
            </a:r>
            <a:r>
              <a:rPr lang="en-US" dirty="0" smtClean="0"/>
              <a:t>Re-examination </a:t>
            </a:r>
            <a:r>
              <a:rPr lang="en-US" dirty="0" smtClean="0"/>
              <a:t>at set intervals</a:t>
            </a:r>
          </a:p>
          <a:p>
            <a:pPr>
              <a:buNone/>
            </a:pPr>
            <a:r>
              <a:rPr lang="en-US" dirty="0" smtClean="0"/>
              <a:t>● Peer review(experienced PT evaluate other ..)</a:t>
            </a:r>
          </a:p>
          <a:p>
            <a:pPr>
              <a:buNone/>
            </a:pPr>
            <a:r>
              <a:rPr lang="en-US" dirty="0" smtClean="0"/>
              <a:t>● Compilation of a professional portfolio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32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Portfolio(evidence of professional growth)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Artist compile portfolio of paintings to show artistic capability..</a:t>
            </a:r>
          </a:p>
          <a:p>
            <a:r>
              <a:rPr lang="en-US" dirty="0" smtClean="0"/>
              <a:t>PT portfolio..insights of PT and unique goals for professional development..</a:t>
            </a:r>
          </a:p>
          <a:p>
            <a:r>
              <a:rPr lang="en-US" dirty="0" smtClean="0"/>
              <a:t>STRENGTH : what can I do really well?</a:t>
            </a:r>
          </a:p>
          <a:p>
            <a:r>
              <a:rPr lang="en-US" dirty="0" smtClean="0"/>
              <a:t>Weakness : What am I less Good at?</a:t>
            </a:r>
          </a:p>
          <a:p>
            <a:r>
              <a:rPr lang="en-US" dirty="0" smtClean="0"/>
              <a:t>Opportunities : </a:t>
            </a:r>
            <a:r>
              <a:rPr lang="en-US" dirty="0" err="1" smtClean="0"/>
              <a:t>opp</a:t>
            </a:r>
            <a:r>
              <a:rPr lang="en-US" dirty="0" smtClean="0"/>
              <a:t> to achieve my goals</a:t>
            </a:r>
          </a:p>
          <a:p>
            <a:r>
              <a:rPr lang="en-US" dirty="0" smtClean="0"/>
              <a:t>Threats :what might inhibit my progress ? what comes in my way?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906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94174" y="533400"/>
            <a:ext cx="6925826" cy="5947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5678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53181"/>
            <a:ext cx="6934199" cy="6303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77873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283073"/>
            <a:ext cx="6858000" cy="6712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22484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5536" y="609600"/>
            <a:ext cx="7463556" cy="563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23315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POSSIBLE EVALUATORS OF PROFESSIONAL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PT</a:t>
            </a:r>
          </a:p>
          <a:p>
            <a:r>
              <a:rPr lang="en-US" dirty="0" smtClean="0"/>
              <a:t>Other think license agency as paid by Govt.</a:t>
            </a:r>
          </a:p>
          <a:p>
            <a:r>
              <a:rPr lang="en-US" dirty="0" smtClean="0"/>
              <a:t>Profession &amp; its organization</a:t>
            </a:r>
          </a:p>
          <a:p>
            <a:r>
              <a:rPr lang="en-US" dirty="0" smtClean="0"/>
              <a:t>Employer(CPT </a:t>
            </a:r>
            <a:r>
              <a:rPr lang="en-US" smtClean="0"/>
              <a:t>by company or self)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87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THE LIFELONG PROCESS OF SKILL ENHANCEMENT</a:t>
            </a:r>
          </a:p>
          <a:p>
            <a:r>
              <a:rPr lang="en-US" b="1" dirty="0" smtClean="0"/>
              <a:t>Profession</a:t>
            </a:r>
          </a:p>
          <a:p>
            <a:r>
              <a:rPr lang="en-US" b="1" dirty="0" smtClean="0"/>
              <a:t>Primary elements of professionalism are specialized skills &amp; training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 dynamic &amp; changing skills according to emerging research.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Rationale behind Skill in change ??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Autonomy e…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Protect public from incompetent </a:t>
            </a:r>
            <a:r>
              <a:rPr lang="en-US" b="1" dirty="0" err="1" smtClean="0"/>
              <a:t>practitionare</a:t>
            </a:r>
            <a:r>
              <a:rPr lang="en-US" b="1" dirty="0" smtClean="0"/>
              <a:t> and improve their skills In best favor of Pts.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325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COMPETENCE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smtClean="0"/>
              <a:t>a person is either competent or not to perform a particular task.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C00000"/>
                </a:solidFill>
              </a:rPr>
              <a:t>Professional development encompasses the entire scope of a career, beginning with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pre professional education and continuing throughout the professional life span.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+Acquire &amp; maintain of </a:t>
            </a:r>
            <a:r>
              <a:rPr lang="en-US" dirty="0" smtClean="0">
                <a:solidFill>
                  <a:srgbClr val="00B050"/>
                </a:solidFill>
              </a:rPr>
              <a:t>minimum set professional standards</a:t>
            </a:r>
            <a:r>
              <a:rPr lang="en-US" dirty="0" smtClean="0">
                <a:solidFill>
                  <a:srgbClr val="7030A0"/>
                </a:solidFill>
              </a:rPr>
              <a:t> of practice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169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i="1" dirty="0" smtClean="0"/>
              <a:t>Guide for Professional Conduct (GPC) of the American Physical Therapy Association (APTA)</a:t>
            </a:r>
            <a:r>
              <a:rPr lang="en-US" dirty="0" smtClean="0"/>
              <a:t>takes note of this: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“A physical therapist has a lifelong professional responsibility for maintaining competence through ongoing self-assessment, education, and enhancement of knowledge and skills” </a:t>
            </a:r>
            <a:r>
              <a:rPr lang="en-US" dirty="0" smtClean="0"/>
              <a:t>(GPC 5.2)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12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EXPERTISE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“the habitual and judicious use of communication, knowledge, technical skills, clinical reasoning, emotions, values, and reflection in daily practice for the benefit of the individual and community being served.”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977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 models??(background knowledge)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Pt centered approach</a:t>
            </a:r>
          </a:p>
          <a:p>
            <a:r>
              <a:rPr lang="en-US" dirty="0" smtClean="0"/>
              <a:t>Collaborative and problem-solving approach to clinical reasoning</a:t>
            </a:r>
          </a:p>
          <a:p>
            <a:r>
              <a:rPr lang="en-US" dirty="0" smtClean="0"/>
              <a:t>Novice Vs Experienced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113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values of professionalism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Accountability</a:t>
            </a:r>
          </a:p>
          <a:p>
            <a:r>
              <a:rPr lang="en-US" dirty="0" smtClean="0"/>
              <a:t>Altruism</a:t>
            </a:r>
          </a:p>
          <a:p>
            <a:r>
              <a:rPr lang="en-US" dirty="0" smtClean="0"/>
              <a:t>compassion/caring</a:t>
            </a:r>
          </a:p>
          <a:p>
            <a:r>
              <a:rPr lang="en-US" dirty="0" smtClean="0"/>
              <a:t>Excellence</a:t>
            </a:r>
          </a:p>
          <a:p>
            <a:r>
              <a:rPr lang="en-US" dirty="0" smtClean="0"/>
              <a:t>integrity</a:t>
            </a:r>
          </a:p>
          <a:p>
            <a:r>
              <a:rPr lang="en-US" dirty="0" smtClean="0"/>
              <a:t>professional duty</a:t>
            </a:r>
          </a:p>
          <a:p>
            <a:r>
              <a:rPr lang="en-US" dirty="0" smtClean="0"/>
              <a:t> social responsibility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170" name="Picture 2" descr="E:\EBP &amp; PP\profesional practice\pics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7943" y="1295400"/>
            <a:ext cx="4186057" cy="28471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996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Activities that promote professional development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2056" y="1828800"/>
            <a:ext cx="785106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1530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71689" y="1447800"/>
            <a:ext cx="7553161" cy="480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784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361</Words>
  <Application>Microsoft Office PowerPoint</Application>
  <PresentationFormat>On-screen Show (4:3)</PresentationFormat>
  <Paragraphs>50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Professional development , competence &amp; expertise</vt:lpstr>
      <vt:lpstr>PowerPoint Presentation</vt:lpstr>
      <vt:lpstr>PowerPoint Presentation</vt:lpstr>
      <vt:lpstr>PowerPoint Presentation</vt:lpstr>
      <vt:lpstr>EXPERTISE</vt:lpstr>
      <vt:lpstr>3 models??(background knowledge)</vt:lpstr>
      <vt:lpstr>Core values of professionalism</vt:lpstr>
      <vt:lpstr>Activities that promote professional development</vt:lpstr>
      <vt:lpstr>PowerPoint Presentation</vt:lpstr>
      <vt:lpstr>EVALUATION OF COMPETENCE AND PROFESSIONAL DEVELOPMENT</vt:lpstr>
      <vt:lpstr>Portfolio(evidence of professional growth)</vt:lpstr>
      <vt:lpstr>PowerPoint Presentation</vt:lpstr>
      <vt:lpstr>PowerPoint Presentation</vt:lpstr>
      <vt:lpstr>PowerPoint Presentation</vt:lpstr>
      <vt:lpstr>PowerPoint Presentation</vt:lpstr>
      <vt:lpstr>POSSIBLE EVALUATORS OF PROFESSIONAL ACHIEVEMENT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development , competence &amp; expertise</dc:title>
  <dc:creator>Abdul Munem</dc:creator>
  <cp:lastModifiedBy>ismail - [2010]</cp:lastModifiedBy>
  <cp:revision>2</cp:revision>
  <dcterms:created xsi:type="dcterms:W3CDTF">2006-08-16T00:00:00Z</dcterms:created>
  <dcterms:modified xsi:type="dcterms:W3CDTF">2014-08-31T18:12:10Z</dcterms:modified>
</cp:coreProperties>
</file>