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hammad Fahad" initials="MF" lastIdx="5" clrIdx="0">
    <p:extLst>
      <p:ext uri="{19B8F6BF-5375-455C-9EA6-DF929625EA0E}">
        <p15:presenceInfo xmlns:p15="http://schemas.microsoft.com/office/powerpoint/2012/main" userId="750535509e7f3a5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93D2"/>
    <a:srgbClr val="5195D3"/>
    <a:srgbClr val="3B8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192" autoAdjust="0"/>
  </p:normalViewPr>
  <p:slideViewPr>
    <p:cSldViewPr snapToGrid="0">
      <p:cViewPr varScale="1">
        <p:scale>
          <a:sx n="50" d="100"/>
          <a:sy n="50" d="100"/>
        </p:scale>
        <p:origin x="4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62D060A-3B73-43F0-BE2E-7CE0A8E5F7B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20DB4C7-FA3C-45C6-A884-BCF29839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41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2366588-B0A5-472E-B9B9-17E0A482C143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4"/>
            <a:ext cx="7437120" cy="276034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A383C7-79F1-4A3C-BB63-E7E190198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03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89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97871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83680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flipV="1">
            <a:off x="1524000" y="3533141"/>
            <a:ext cx="9144000" cy="182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6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26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4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045" y="128411"/>
            <a:ext cx="11279909" cy="1075749"/>
          </a:xfrm>
        </p:spPr>
        <p:txBody>
          <a:bodyPr>
            <a:normAutofit/>
          </a:bodyPr>
          <a:lstStyle>
            <a:lvl1pPr>
              <a:defRPr sz="4000">
                <a:latin typeface="Gotham Narrow Book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4875288"/>
          </a:xfrm>
        </p:spPr>
        <p:txBody>
          <a:bodyPr/>
          <a:lstStyle>
            <a:lvl1pPr>
              <a:buClr>
                <a:schemeClr val="accent1">
                  <a:lumMod val="75000"/>
                </a:schemeClr>
              </a:buClr>
              <a:defRPr sz="3000">
                <a:solidFill>
                  <a:schemeClr val="tx1"/>
                </a:solidFill>
                <a:latin typeface="Gotham Narrow Book" pitchFamily="50" charset="0"/>
              </a:defRPr>
            </a:lvl1pPr>
            <a:lvl2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2pPr>
            <a:lvl3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3pPr>
            <a:lvl4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4pPr>
            <a:lvl5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Isosceles Triangle 6"/>
          <p:cNvSpPr/>
          <p:nvPr userDrawn="1"/>
        </p:nvSpPr>
        <p:spPr>
          <a:xfrm rot="5400000">
            <a:off x="-314326" y="446056"/>
            <a:ext cx="1004207" cy="375557"/>
          </a:xfrm>
          <a:prstGeom prst="triangle">
            <a:avLst/>
          </a:prstGeom>
          <a:gradFill>
            <a:gsLst>
              <a:gs pos="0">
                <a:srgbClr val="5195D3"/>
              </a:gs>
              <a:gs pos="58000">
                <a:srgbClr val="4E93D2"/>
              </a:gs>
              <a:gs pos="100000">
                <a:srgbClr val="3B87CD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6045" y="1207490"/>
            <a:ext cx="11279909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60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3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0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5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2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8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8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9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045" y="365124"/>
            <a:ext cx="11279909" cy="1075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045" y="1698171"/>
            <a:ext cx="11279909" cy="4478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046" y="635634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Gotham Narrow Medium" pitchFamily="50" charset="0"/>
              </a:defRPr>
            </a:lvl1pPr>
          </a:lstStyle>
          <a:p>
            <a:fld id="{C8794E75-353D-442E-BDEA-2D1BE4A45A3F}" type="datetimeFigureOut">
              <a:rPr lang="en-US" smtClean="0"/>
              <a:pPr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92754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D1DC9-C721-4D5F-A7A1-DF55DAF8C7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43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otham Narrow Book" pitchFamily="50" charset="0"/>
          <a:ea typeface="Adobe Fan Heiti Std B" panose="020B0700000000000000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24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87360"/>
            <a:ext cx="9144000" cy="1833565"/>
          </a:xfrm>
        </p:spPr>
        <p:txBody>
          <a:bodyPr>
            <a:normAutofit/>
          </a:bodyPr>
          <a:lstStyle/>
          <a:p>
            <a:r>
              <a:rPr lang="en-US" dirty="0"/>
              <a:t>Database Administration &amp; Management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</a:t>
            </a:fld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8690CEE-119E-45B5-9374-D4A7564C757D}"/>
              </a:ext>
            </a:extLst>
          </p:cNvPr>
          <p:cNvSpPr txBox="1">
            <a:spLocks/>
          </p:cNvSpPr>
          <p:nvPr/>
        </p:nvSpPr>
        <p:spPr>
          <a:xfrm>
            <a:off x="1524000" y="3850470"/>
            <a:ext cx="9144000" cy="2076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None/>
              <a:defRPr sz="2400" kern="1200">
                <a:solidFill>
                  <a:schemeClr val="accent1">
                    <a:lumMod val="75000"/>
                  </a:schemeClr>
                </a:solidFill>
                <a:latin typeface="Gotham Narrow Book" pitchFamily="50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8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Chapter 6 – </a:t>
            </a:r>
            <a:r>
              <a:rPr lang="en-GB" dirty="0"/>
              <a:t>Oracle Security, Auditing, and Compliance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552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D84C9-222B-45EE-97A3-751B5BC4D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4DC63-5604-4258-A6BF-296735BC4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FE089-1FD2-40B1-A0E5-83EB99AA4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509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13464</TotalTime>
  <Words>17</Words>
  <Application>Microsoft Office PowerPoint</Application>
  <PresentationFormat>Widescreen</PresentationFormat>
  <Paragraphs>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Gotham Narrow Book</vt:lpstr>
      <vt:lpstr>Gotham Narrow Medium</vt:lpstr>
      <vt:lpstr>Wingdings</vt:lpstr>
      <vt:lpstr>Office Theme</vt:lpstr>
      <vt:lpstr>Database Administration &amp; Management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subject>Database Administration and Management</dc:subject>
  <dc:creator>Muhammad Fahad</dc:creator>
  <cp:lastModifiedBy>Muhammad Fahad</cp:lastModifiedBy>
  <cp:revision>1028</cp:revision>
  <cp:lastPrinted>2018-02-20T01:02:10Z</cp:lastPrinted>
  <dcterms:created xsi:type="dcterms:W3CDTF">2017-11-25T11:53:26Z</dcterms:created>
  <dcterms:modified xsi:type="dcterms:W3CDTF">2020-12-01T06:06:37Z</dcterms:modified>
</cp:coreProperties>
</file>