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04" r:id="rId2"/>
    <p:sldId id="297" r:id="rId3"/>
    <p:sldId id="298" r:id="rId4"/>
    <p:sldId id="300" r:id="rId5"/>
    <p:sldId id="301" r:id="rId6"/>
    <p:sldId id="302" r:id="rId7"/>
    <p:sldId id="30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AB17F-28ED-4F34-84D6-38CCA3E8A4A6}" type="datetimeFigureOut">
              <a:rPr lang="en-US" smtClean="0"/>
              <a:pPr/>
              <a:t>1/23/2015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30D-B1A3-4F48-B042-198BB18DFB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0F8F-62B6-4689-9168-CECB809DCA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324600"/>
            <a:ext cx="9140826" cy="533400"/>
            <a:chOff x="-1" y="6324600"/>
            <a:chExt cx="12188826" cy="53340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6856412" y="6324600"/>
              <a:ext cx="5332413" cy="53340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lt1">
                    <a:shade val="675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6" name="Picture 5" descr="white-bar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H="1">
              <a:off x="-1" y="6324600"/>
              <a:ext cx="12188825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5400" b="0" i="1" u="none" strike="noStrike" kern="1200" cap="none" spc="-150" normalizeH="0" baseline="0" noProof="0" dirty="0">
                <a:ln w="11430"/>
                <a:gradFill flip="none" rotWithShape="1">
                  <a:gsLst>
                    <a:gs pos="0">
                      <a:srgbClr val="FFFFB9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4" name="Group 4"/>
          <p:cNvGrpSpPr/>
          <p:nvPr userDrawn="1"/>
        </p:nvGrpSpPr>
        <p:grpSpPr>
          <a:xfrm>
            <a:off x="0" y="6324600"/>
            <a:ext cx="9140826" cy="533400"/>
            <a:chOff x="-1" y="6324600"/>
            <a:chExt cx="12188826" cy="533400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6856412" y="6324600"/>
              <a:ext cx="5332413" cy="53340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lt1">
                    <a:shade val="675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8" name="Picture 7" descr="white-bar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flipH="1">
              <a:off x="-1" y="6324600"/>
              <a:ext cx="12188825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8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0368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8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400657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53785" indent="-288384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27618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16002" indent="-28044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400657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61722" indent="-30293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27618" indent="-26589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516002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4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991314"/>
          </a:xfrm>
        </p:spPr>
        <p:txBody>
          <a:bodyPr/>
          <a:lstStyle>
            <a:lvl1pPr marL="281770" indent="-281770">
              <a:defRPr sz="2300"/>
            </a:lvl1pPr>
            <a:lvl2pPr marL="562218" indent="-26589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813562" indent="-24340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50354" indent="-228856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79210" indent="-206367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991314"/>
          </a:xfrm>
        </p:spPr>
        <p:txBody>
          <a:bodyPr/>
          <a:lstStyle>
            <a:lvl1pPr marL="296321" indent="-296321">
              <a:defRPr sz="2300"/>
            </a:lvl1pPr>
            <a:lvl2pPr marL="570155" indent="-27383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821499" indent="-24473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50354" indent="-23679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 smtClean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79210" indent="-220919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2"/>
              </a:buBlip>
              <a:defRPr lang="en-US" sz="2000" kern="1200" dirty="0">
                <a:solidFill>
                  <a:schemeClr val="tx1"/>
                </a:solidFill>
                <a:effectLst>
                  <a:outerShdw blurRad="635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lang="en-US" sz="32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lang="en-US" sz="28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lang="en-US" sz="24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lang="en-US" sz="2400" kern="1200" dirty="0" smtClean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lang="en-US" sz="2400" kern="1200" dirty="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Bismillah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2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576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Dr. Muhammad Ali-</a:t>
            </a:r>
            <a:r>
              <a:rPr lang="en-US" b="1" dirty="0" err="1" smtClean="0"/>
              <a:t>ur</a:t>
            </a:r>
            <a:r>
              <a:rPr lang="en-US" b="1" dirty="0" smtClean="0"/>
              <a:t>-Rasheed</a:t>
            </a:r>
          </a:p>
          <a:p>
            <a:pPr algn="r"/>
            <a:r>
              <a:rPr lang="en-US" dirty="0" smtClean="0"/>
              <a:t>Lecturer , Department of Physiotherapy.</a:t>
            </a:r>
          </a:p>
          <a:p>
            <a:pPr algn="r"/>
            <a:r>
              <a:rPr lang="en-US" dirty="0" smtClean="0"/>
              <a:t>Sargodha Medical College.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40" y="1124744"/>
            <a:ext cx="916234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1766"/>
            <a:ext cx="7572427" cy="669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885" y="1"/>
            <a:ext cx="3495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363" y="112556"/>
            <a:ext cx="5666719" cy="67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y-full-moon-128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9752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5638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 ???</a:t>
            </a:r>
          </a:p>
          <a:p>
            <a:pPr algn="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Thanx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eathered_Lime_Green 4X3 Template Segoe">
  <a:themeElements>
    <a:clrScheme name="Template-light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19</Words>
  <Application>Microsoft Office PowerPoint</Application>
  <PresentationFormat>On-screen Show (4:3)</PresentationFormat>
  <Paragraphs>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1_Feathered_Lime_Green 4X3 Template Segoe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SALEEM</dc:creator>
  <cp:lastModifiedBy>SALEEM</cp:lastModifiedBy>
  <cp:revision>40</cp:revision>
  <dcterms:created xsi:type="dcterms:W3CDTF">2014-02-03T03:46:30Z</dcterms:created>
  <dcterms:modified xsi:type="dcterms:W3CDTF">2015-01-23T05:16:45Z</dcterms:modified>
</cp:coreProperties>
</file>