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6" r:id="rId4"/>
    <p:sldId id="268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689" autoAdjust="0"/>
  </p:normalViewPr>
  <p:slideViewPr>
    <p:cSldViewPr snapToGrid="0">
      <p:cViewPr varScale="1">
        <p:scale>
          <a:sx n="61" d="100"/>
          <a:sy n="61" d="100"/>
        </p:scale>
        <p:origin x="10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4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54404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86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963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29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847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3723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90368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257499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80069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P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6713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60C2DD7-FED5-48B8-AFDB-58AD8F2F7349}" type="datetimeFigureOut">
              <a:rPr lang="en-PK" smtClean="0"/>
              <a:t>04/05/2020</a:t>
            </a:fld>
            <a:endParaRPr lang="en-P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P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FBC827F-822C-4084-8ED6-CEB290C5BA1E}" type="slidenum">
              <a:rPr lang="en-PK" smtClean="0"/>
              <a:t>‹#›</a:t>
            </a:fld>
            <a:endParaRPr lang="en-PK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4416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ED00-C655-4C3D-8D54-7FF59B131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i="1" dirty="0"/>
              <a:t>Clinical Examination</a:t>
            </a:r>
            <a:br>
              <a:rPr lang="en-GB" b="1" i="1" dirty="0"/>
            </a:br>
            <a:r>
              <a:rPr lang="en-GB" b="1" i="1" dirty="0"/>
              <a:t>of the Ear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560AF-944E-48E1-A809-F2289D51BF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283345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1CE5-6221-4438-818E-C032C50E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708662"/>
          </a:xfrm>
        </p:spPr>
        <p:txBody>
          <a:bodyPr>
            <a:normAutofit/>
          </a:bodyPr>
          <a:lstStyle/>
          <a:p>
            <a:r>
              <a:rPr lang="en-GB" sz="3600" b="1" i="1" dirty="0"/>
              <a:t>The Ear: Some  Applied Anatomy</a:t>
            </a:r>
            <a:endParaRPr lang="en-PK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CD8E4-0414-481E-902F-CB3929727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191408"/>
            <a:ext cx="8770571" cy="4335516"/>
          </a:xfrm>
        </p:spPr>
        <p:txBody>
          <a:bodyPr>
            <a:normAutofit/>
          </a:bodyPr>
          <a:lstStyle/>
          <a:p>
            <a:r>
              <a:rPr lang="en-GB" dirty="0"/>
              <a:t>The examination of the ear includes close inspection of the pinna, the external</a:t>
            </a:r>
          </a:p>
          <a:p>
            <a:r>
              <a:rPr lang="en-GB" dirty="0"/>
              <a:t>auditory canal and the tympanic membrane. Scars from any previous</a:t>
            </a:r>
          </a:p>
          <a:p>
            <a:r>
              <a:rPr lang="en-GB" dirty="0"/>
              <a:t>surgery may be inconspicuous and easily missed.</a:t>
            </a:r>
          </a:p>
          <a:p>
            <a:r>
              <a:rPr lang="en-GB" dirty="0"/>
              <a:t>The ear is most conveniently examined with an </a:t>
            </a:r>
            <a:r>
              <a:rPr lang="en-GB" dirty="0" err="1"/>
              <a:t>auriscope</a:t>
            </a:r>
            <a:r>
              <a:rPr lang="en-GB" dirty="0"/>
              <a:t> (Fig. 2.1).</a:t>
            </a:r>
          </a:p>
          <a:p>
            <a:r>
              <a:rPr lang="en-GB" dirty="0"/>
              <a:t>Modern </a:t>
            </a:r>
            <a:r>
              <a:rPr lang="en-GB" dirty="0" err="1"/>
              <a:t>auriscopes</a:t>
            </a:r>
            <a:r>
              <a:rPr lang="en-GB" dirty="0"/>
              <a:t> have distal illumination via a fibre-optic cone giving a</a:t>
            </a:r>
          </a:p>
          <a:p>
            <a:r>
              <a:rPr lang="en-GB" dirty="0"/>
              <a:t>bright, even light. Because interpretation of the appearance depends to a  large extent on colour, it is essential that the battery should be in good condition</a:t>
            </a:r>
          </a:p>
          <a:p>
            <a:r>
              <a:rPr lang="en-GB" dirty="0"/>
              <a:t>to give a white light.</a:t>
            </a:r>
          </a:p>
        </p:txBody>
      </p:sp>
    </p:spTree>
    <p:extLst>
      <p:ext uri="{BB962C8B-B14F-4D97-AF65-F5344CB8AC3E}">
        <p14:creationId xmlns:p14="http://schemas.microsoft.com/office/powerpoint/2010/main" val="267979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1CE5-6221-4438-818E-C032C50E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dirty="0"/>
              <a:t>The Ear: Some  Applied Anatomy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CD8E4-0414-481E-902F-CB3929727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2438400"/>
            <a:ext cx="8770571" cy="2906110"/>
          </a:xfrm>
        </p:spPr>
        <p:txBody>
          <a:bodyPr>
            <a:normAutofit/>
          </a:bodyPr>
          <a:lstStyle/>
          <a:p>
            <a:r>
              <a:rPr lang="en-GB" dirty="0"/>
              <a:t>A common error in examination of the tympanic membrane is to use</a:t>
            </a:r>
          </a:p>
          <a:p>
            <a:r>
              <a:rPr lang="en-GB" dirty="0"/>
              <a:t>too small a speculum; the largest that can be inserted easily should be used.</a:t>
            </a:r>
          </a:p>
          <a:p>
            <a:r>
              <a:rPr lang="en-GB" dirty="0"/>
              <a:t>Good </a:t>
            </a:r>
            <a:r>
              <a:rPr lang="en-GB" dirty="0" err="1"/>
              <a:t>auriscopes</a:t>
            </a:r>
            <a:r>
              <a:rPr lang="en-GB" dirty="0"/>
              <a:t> are expensive but are a worthwhile investment. Important</a:t>
            </a:r>
          </a:p>
          <a:p>
            <a:r>
              <a:rPr lang="en-GB" dirty="0"/>
              <a:t>points in the examination of the ear are listed in Box 2.1.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61655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1CE5-6221-4438-818E-C032C50E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/>
              <a:t>The Ear: Some  Applied Anatomy</a:t>
            </a:r>
            <a:endParaRPr lang="en-PK" sz="40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237FC43-D745-4129-848E-DD5CA4E186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37164" y="1348703"/>
            <a:ext cx="8132618" cy="532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546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E1CE5-6221-4438-818E-C032C50ED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664710"/>
          </a:xfrm>
        </p:spPr>
        <p:txBody>
          <a:bodyPr>
            <a:normAutofit fontScale="90000"/>
          </a:bodyPr>
          <a:lstStyle/>
          <a:p>
            <a:r>
              <a:rPr lang="en-GB" sz="4000" b="1" i="1" dirty="0"/>
              <a:t>The Ear: Some  Applied Anatomy</a:t>
            </a:r>
            <a:endParaRPr lang="en-PK" sz="40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5752ACA-69F9-450F-8F4C-29B97AB931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706" y="1118470"/>
            <a:ext cx="7279403" cy="542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42540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78</TotalTime>
  <Words>176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Schoolbook</vt:lpstr>
      <vt:lpstr>Corbel</vt:lpstr>
      <vt:lpstr>Feathered</vt:lpstr>
      <vt:lpstr> Clinical Examination of the Ear</vt:lpstr>
      <vt:lpstr>The Ear: Some  Applied Anatomy</vt:lpstr>
      <vt:lpstr>The Ear: Some  Applied Anatomy</vt:lpstr>
      <vt:lpstr>The Ear: Some  Applied Anatomy</vt:lpstr>
      <vt:lpstr>The Ear: Some  Applied Anatomy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</dc:title>
  <dc:creator>Sajid Iqbal</dc:creator>
  <cp:lastModifiedBy>Sajid Iqbal</cp:lastModifiedBy>
  <cp:revision>13</cp:revision>
  <dcterms:created xsi:type="dcterms:W3CDTF">2020-05-02T15:46:15Z</dcterms:created>
  <dcterms:modified xsi:type="dcterms:W3CDTF">2020-05-04T10:48:17Z</dcterms:modified>
</cp:coreProperties>
</file>