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1859A3-E77D-4C0E-89A8-4F6DB678E758}" type="doc">
      <dgm:prSet loTypeId="urn:microsoft.com/office/officeart/2005/8/layout/vList5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9A37FE04-F5D4-4487-B2B1-C7B47F94EC22}">
      <dgm:prSet phldrT="[Text]"/>
      <dgm:spPr/>
      <dgm:t>
        <a:bodyPr/>
        <a:lstStyle/>
        <a:p>
          <a:r>
            <a:rPr lang="en-US" dirty="0" smtClean="0"/>
            <a:t>Interpersonal </a:t>
          </a:r>
        </a:p>
        <a:p>
          <a:r>
            <a:rPr lang="en-US" dirty="0" smtClean="0"/>
            <a:t>Roles</a:t>
          </a:r>
          <a:endParaRPr lang="en-US" dirty="0"/>
        </a:p>
      </dgm:t>
    </dgm:pt>
    <dgm:pt modelId="{9EEA9929-8575-47F2-A3C9-D9DBE06EFF1E}" type="parTrans" cxnId="{BC78FE60-8ED9-46EE-9A92-5C646106285E}">
      <dgm:prSet/>
      <dgm:spPr/>
      <dgm:t>
        <a:bodyPr/>
        <a:lstStyle/>
        <a:p>
          <a:endParaRPr lang="en-US"/>
        </a:p>
      </dgm:t>
    </dgm:pt>
    <dgm:pt modelId="{1E3DC9DA-4888-49C9-9628-CFBA83E9CACA}" type="sibTrans" cxnId="{BC78FE60-8ED9-46EE-9A92-5C646106285E}">
      <dgm:prSet/>
      <dgm:spPr/>
      <dgm:t>
        <a:bodyPr/>
        <a:lstStyle/>
        <a:p>
          <a:endParaRPr lang="en-US"/>
        </a:p>
      </dgm:t>
    </dgm:pt>
    <dgm:pt modelId="{11DDC187-F90A-4293-AB5E-3E89A43ADA74}">
      <dgm:prSet phldrT="[Text]"/>
      <dgm:spPr/>
      <dgm:t>
        <a:bodyPr/>
        <a:lstStyle/>
        <a:p>
          <a:r>
            <a:rPr lang="en-US" dirty="0" smtClean="0"/>
            <a:t>Deal effectively with people with different professional backgrounds.</a:t>
          </a:r>
          <a:endParaRPr lang="en-US" dirty="0"/>
        </a:p>
      </dgm:t>
    </dgm:pt>
    <dgm:pt modelId="{29DDA1CA-35EA-4BE6-8A80-60D08FDECCAC}" type="parTrans" cxnId="{53CDA864-0FFD-4A8B-BCD6-F1DC0FE05AA1}">
      <dgm:prSet/>
      <dgm:spPr/>
      <dgm:t>
        <a:bodyPr/>
        <a:lstStyle/>
        <a:p>
          <a:endParaRPr lang="en-US"/>
        </a:p>
      </dgm:t>
    </dgm:pt>
    <dgm:pt modelId="{46938442-FB02-4546-8B50-5FDEADD9F090}" type="sibTrans" cxnId="{53CDA864-0FFD-4A8B-BCD6-F1DC0FE05AA1}">
      <dgm:prSet/>
      <dgm:spPr/>
      <dgm:t>
        <a:bodyPr/>
        <a:lstStyle/>
        <a:p>
          <a:endParaRPr lang="en-US"/>
        </a:p>
      </dgm:t>
    </dgm:pt>
    <dgm:pt modelId="{E3A106F9-E7B9-4043-B98B-CF0593674EFF}">
      <dgm:prSet phldrT="[Text]"/>
      <dgm:spPr/>
      <dgm:t>
        <a:bodyPr/>
        <a:lstStyle/>
        <a:p>
          <a:r>
            <a:rPr lang="en-US" dirty="0" smtClean="0"/>
            <a:t>Listen to others’ opinion when making decision.</a:t>
          </a:r>
          <a:endParaRPr lang="en-US" dirty="0"/>
        </a:p>
      </dgm:t>
    </dgm:pt>
    <dgm:pt modelId="{F340522A-1DAB-454E-8582-82ACCC59891B}" type="parTrans" cxnId="{A4640825-F0F2-41CF-8691-21120D87EB6B}">
      <dgm:prSet/>
      <dgm:spPr/>
      <dgm:t>
        <a:bodyPr/>
        <a:lstStyle/>
        <a:p>
          <a:endParaRPr lang="en-US"/>
        </a:p>
      </dgm:t>
    </dgm:pt>
    <dgm:pt modelId="{66C9C1C7-2518-4FAD-A888-60259BD27E6C}" type="sibTrans" cxnId="{A4640825-F0F2-41CF-8691-21120D87EB6B}">
      <dgm:prSet/>
      <dgm:spPr/>
      <dgm:t>
        <a:bodyPr/>
        <a:lstStyle/>
        <a:p>
          <a:endParaRPr lang="en-US"/>
        </a:p>
      </dgm:t>
    </dgm:pt>
    <dgm:pt modelId="{737436A2-CA6A-4A93-94CB-FF7F04AE0B91}">
      <dgm:prSet phldrT="[Text]"/>
      <dgm:spPr/>
      <dgm:t>
        <a:bodyPr/>
        <a:lstStyle/>
        <a:p>
          <a:r>
            <a:rPr lang="en-US" dirty="0" smtClean="0"/>
            <a:t>Informational Roles</a:t>
          </a:r>
          <a:endParaRPr lang="en-US" dirty="0"/>
        </a:p>
      </dgm:t>
    </dgm:pt>
    <dgm:pt modelId="{8EBBF4F4-561E-41D7-923C-E93672B2E8F8}" type="parTrans" cxnId="{EEEA29F7-F546-41CE-9862-30B05ACAFB1B}">
      <dgm:prSet/>
      <dgm:spPr/>
      <dgm:t>
        <a:bodyPr/>
        <a:lstStyle/>
        <a:p>
          <a:endParaRPr lang="en-US"/>
        </a:p>
      </dgm:t>
    </dgm:pt>
    <dgm:pt modelId="{F67C28E2-F45C-4526-9003-ACEF7FEC1AA2}" type="sibTrans" cxnId="{EEEA29F7-F546-41CE-9862-30B05ACAFB1B}">
      <dgm:prSet/>
      <dgm:spPr/>
      <dgm:t>
        <a:bodyPr/>
        <a:lstStyle/>
        <a:p>
          <a:endParaRPr lang="en-US"/>
        </a:p>
      </dgm:t>
    </dgm:pt>
    <dgm:pt modelId="{0A42E48C-65EE-4347-8C72-B3D2500F6A85}">
      <dgm:prSet phldrT="[Text]"/>
      <dgm:spPr/>
      <dgm:t>
        <a:bodyPr/>
        <a:lstStyle/>
        <a:p>
          <a:r>
            <a:rPr lang="en-US" dirty="0" smtClean="0"/>
            <a:t>Arrange and lead team meetings</a:t>
          </a:r>
          <a:endParaRPr lang="en-US" dirty="0"/>
        </a:p>
      </dgm:t>
    </dgm:pt>
    <dgm:pt modelId="{EC5E101F-9815-4D29-85E4-697717D0242D}" type="parTrans" cxnId="{DC747288-869B-4252-831D-EDAFE7F056EF}">
      <dgm:prSet/>
      <dgm:spPr/>
      <dgm:t>
        <a:bodyPr/>
        <a:lstStyle/>
        <a:p>
          <a:endParaRPr lang="en-US"/>
        </a:p>
      </dgm:t>
    </dgm:pt>
    <dgm:pt modelId="{CE1AD172-01E4-4D16-9C51-27B0AFB1772C}" type="sibTrans" cxnId="{DC747288-869B-4252-831D-EDAFE7F056EF}">
      <dgm:prSet/>
      <dgm:spPr/>
      <dgm:t>
        <a:bodyPr/>
        <a:lstStyle/>
        <a:p>
          <a:endParaRPr lang="en-US"/>
        </a:p>
      </dgm:t>
    </dgm:pt>
    <dgm:pt modelId="{940ABBD4-CC99-483A-A6E6-96AA5CAB70D0}">
      <dgm:prSet phldrT="[Text]"/>
      <dgm:spPr/>
      <dgm:t>
        <a:bodyPr/>
        <a:lstStyle/>
        <a:p>
          <a:r>
            <a:rPr lang="en-US" dirty="0" smtClean="0"/>
            <a:t>Provide feedback regarding results, quality, and work deliverables.</a:t>
          </a:r>
          <a:endParaRPr lang="en-US" dirty="0"/>
        </a:p>
      </dgm:t>
    </dgm:pt>
    <dgm:pt modelId="{7514DFA2-0D6C-4472-949B-174EBBB6E447}" type="parTrans" cxnId="{6BB76169-803B-4B82-8F57-C84D90491366}">
      <dgm:prSet/>
      <dgm:spPr/>
      <dgm:t>
        <a:bodyPr/>
        <a:lstStyle/>
        <a:p>
          <a:endParaRPr lang="en-US"/>
        </a:p>
      </dgm:t>
    </dgm:pt>
    <dgm:pt modelId="{B9FB1C56-1A56-4D98-AEED-7A53D3B37626}" type="sibTrans" cxnId="{6BB76169-803B-4B82-8F57-C84D90491366}">
      <dgm:prSet/>
      <dgm:spPr/>
      <dgm:t>
        <a:bodyPr/>
        <a:lstStyle/>
        <a:p>
          <a:endParaRPr lang="en-US"/>
        </a:p>
      </dgm:t>
    </dgm:pt>
    <dgm:pt modelId="{7E920259-E400-4283-8296-4929CF5B694A}">
      <dgm:prSet phldrT="[Text]"/>
      <dgm:spPr/>
      <dgm:t>
        <a:bodyPr/>
        <a:lstStyle/>
        <a:p>
          <a:r>
            <a:rPr lang="en-US" dirty="0" smtClean="0"/>
            <a:t>Decisional Roles</a:t>
          </a:r>
          <a:endParaRPr lang="en-US" dirty="0"/>
        </a:p>
      </dgm:t>
    </dgm:pt>
    <dgm:pt modelId="{D227FDA7-93CF-41FE-B009-6FB790B6AF6D}" type="parTrans" cxnId="{A5ACB1D3-1E6D-47E5-8795-3F65F6B0E674}">
      <dgm:prSet/>
      <dgm:spPr/>
      <dgm:t>
        <a:bodyPr/>
        <a:lstStyle/>
        <a:p>
          <a:endParaRPr lang="en-US"/>
        </a:p>
      </dgm:t>
    </dgm:pt>
    <dgm:pt modelId="{1AB7FF4D-FCAC-446B-B0FE-02B3ABBFBB8F}" type="sibTrans" cxnId="{A5ACB1D3-1E6D-47E5-8795-3F65F6B0E674}">
      <dgm:prSet/>
      <dgm:spPr/>
      <dgm:t>
        <a:bodyPr/>
        <a:lstStyle/>
        <a:p>
          <a:endParaRPr lang="en-US"/>
        </a:p>
      </dgm:t>
    </dgm:pt>
    <dgm:pt modelId="{AE561E79-6CED-45AA-B201-7A3396910179}">
      <dgm:prSet phldrT="[Text]"/>
      <dgm:spPr/>
      <dgm:t>
        <a:bodyPr/>
        <a:lstStyle/>
        <a:p>
          <a:r>
            <a:rPr lang="en-US" dirty="0" smtClean="0"/>
            <a:t>Distinguish between features and benefits.</a:t>
          </a:r>
          <a:endParaRPr lang="en-US" dirty="0"/>
        </a:p>
      </dgm:t>
    </dgm:pt>
    <dgm:pt modelId="{718D302C-F640-4AD7-92DF-6B8DEB6B8302}" type="parTrans" cxnId="{791328D0-3778-4174-889A-FF395FAA7EC5}">
      <dgm:prSet/>
      <dgm:spPr/>
      <dgm:t>
        <a:bodyPr/>
        <a:lstStyle/>
        <a:p>
          <a:endParaRPr lang="en-US"/>
        </a:p>
      </dgm:t>
    </dgm:pt>
    <dgm:pt modelId="{08B0605D-D112-46EA-A2D2-3ECF58E1655D}" type="sibTrans" cxnId="{791328D0-3778-4174-889A-FF395FAA7EC5}">
      <dgm:prSet/>
      <dgm:spPr/>
      <dgm:t>
        <a:bodyPr/>
        <a:lstStyle/>
        <a:p>
          <a:endParaRPr lang="en-US"/>
        </a:p>
      </dgm:t>
    </dgm:pt>
    <dgm:pt modelId="{86918FCE-C166-4790-B3CE-C21EACA5588F}">
      <dgm:prSet phldrT="[Text]"/>
      <dgm:spPr/>
      <dgm:t>
        <a:bodyPr/>
        <a:lstStyle/>
        <a:p>
          <a:r>
            <a:rPr lang="en-US" dirty="0" smtClean="0"/>
            <a:t>Prevent ‘scope creep’ and budget ‘slippage’</a:t>
          </a:r>
          <a:endParaRPr lang="en-US" dirty="0"/>
        </a:p>
      </dgm:t>
    </dgm:pt>
    <dgm:pt modelId="{CD4D9D22-3F73-4EEA-91E6-425C863088E9}" type="parTrans" cxnId="{020400B4-63B3-46D8-A4AA-9ABD63A3DCEB}">
      <dgm:prSet/>
      <dgm:spPr/>
      <dgm:t>
        <a:bodyPr/>
        <a:lstStyle/>
        <a:p>
          <a:endParaRPr lang="en-US"/>
        </a:p>
      </dgm:t>
    </dgm:pt>
    <dgm:pt modelId="{7EC82C99-FEB5-465C-81F8-02D6509F2C58}" type="sibTrans" cxnId="{020400B4-63B3-46D8-A4AA-9ABD63A3DCEB}">
      <dgm:prSet/>
      <dgm:spPr/>
      <dgm:t>
        <a:bodyPr/>
        <a:lstStyle/>
        <a:p>
          <a:endParaRPr lang="en-US"/>
        </a:p>
      </dgm:t>
    </dgm:pt>
    <dgm:pt modelId="{150ED45E-3A92-489A-B8D4-DC986A509123}">
      <dgm:prSet phldrT="[Text]"/>
      <dgm:spPr/>
      <dgm:t>
        <a:bodyPr/>
        <a:lstStyle/>
        <a:p>
          <a:r>
            <a:rPr lang="en-US" dirty="0" smtClean="0"/>
            <a:t>Solve conflicts and create team unity.</a:t>
          </a:r>
          <a:endParaRPr lang="en-US" dirty="0"/>
        </a:p>
      </dgm:t>
    </dgm:pt>
    <dgm:pt modelId="{4D13EF80-64E2-4699-B512-7547ADEEE838}" type="parTrans" cxnId="{2505A4E0-1A1B-4F2A-ADC7-91E97C936431}">
      <dgm:prSet/>
      <dgm:spPr/>
      <dgm:t>
        <a:bodyPr/>
        <a:lstStyle/>
        <a:p>
          <a:endParaRPr lang="en-US"/>
        </a:p>
      </dgm:t>
    </dgm:pt>
    <dgm:pt modelId="{D23EF9A8-F44F-4B13-8931-CE083C9445E6}" type="sibTrans" cxnId="{2505A4E0-1A1B-4F2A-ADC7-91E97C936431}">
      <dgm:prSet/>
      <dgm:spPr/>
      <dgm:t>
        <a:bodyPr/>
        <a:lstStyle/>
        <a:p>
          <a:endParaRPr lang="en-US"/>
        </a:p>
      </dgm:t>
    </dgm:pt>
    <dgm:pt modelId="{EAA75BF3-4714-425D-A5BA-9358ACE891AE}">
      <dgm:prSet phldrT="[Text]"/>
      <dgm:spPr/>
      <dgm:t>
        <a:bodyPr/>
        <a:lstStyle/>
        <a:p>
          <a:r>
            <a:rPr lang="en-US" dirty="0" smtClean="0"/>
            <a:t>Motivate team members.</a:t>
          </a:r>
          <a:endParaRPr lang="en-US" dirty="0"/>
        </a:p>
      </dgm:t>
    </dgm:pt>
    <dgm:pt modelId="{789636FC-9F24-4667-B709-8462BFD0D453}" type="parTrans" cxnId="{8B339E98-DEA9-48D5-BFEE-DB12DF951289}">
      <dgm:prSet/>
      <dgm:spPr/>
      <dgm:t>
        <a:bodyPr/>
        <a:lstStyle/>
        <a:p>
          <a:endParaRPr lang="en-US"/>
        </a:p>
      </dgm:t>
    </dgm:pt>
    <dgm:pt modelId="{4E863231-2387-4DCE-8E23-4D2B5B6B0EC8}" type="sibTrans" cxnId="{8B339E98-DEA9-48D5-BFEE-DB12DF951289}">
      <dgm:prSet/>
      <dgm:spPr/>
      <dgm:t>
        <a:bodyPr/>
        <a:lstStyle/>
        <a:p>
          <a:endParaRPr lang="en-US"/>
        </a:p>
      </dgm:t>
    </dgm:pt>
    <dgm:pt modelId="{BBAAC152-2FDB-40C2-8B62-4C1F8618328C}">
      <dgm:prSet phldrT="[Text]"/>
      <dgm:spPr/>
      <dgm:t>
        <a:bodyPr/>
        <a:lstStyle/>
        <a:p>
          <a:r>
            <a:rPr lang="en-US" dirty="0" smtClean="0"/>
            <a:t>Build positive relationship with stakeholders</a:t>
          </a:r>
          <a:endParaRPr lang="en-US" dirty="0"/>
        </a:p>
      </dgm:t>
    </dgm:pt>
    <dgm:pt modelId="{66FA6D8C-CF46-4903-A5B9-8FDD25C8E51D}" type="parTrans" cxnId="{9EBC50E6-4842-4828-90C3-F292B70DE06C}">
      <dgm:prSet/>
      <dgm:spPr/>
      <dgm:t>
        <a:bodyPr/>
        <a:lstStyle/>
        <a:p>
          <a:endParaRPr lang="en-US"/>
        </a:p>
      </dgm:t>
    </dgm:pt>
    <dgm:pt modelId="{6D5CFCE9-06A8-4B8A-BC80-5E5DF524EB78}" type="sibTrans" cxnId="{9EBC50E6-4842-4828-90C3-F292B70DE06C}">
      <dgm:prSet/>
      <dgm:spPr/>
      <dgm:t>
        <a:bodyPr/>
        <a:lstStyle/>
        <a:p>
          <a:endParaRPr lang="en-US"/>
        </a:p>
      </dgm:t>
    </dgm:pt>
    <dgm:pt modelId="{6FE3DF2F-8D48-4B85-916A-B482CCCA3603}">
      <dgm:prSet phldrT="[Text]"/>
      <dgm:spPr/>
      <dgm:t>
        <a:bodyPr/>
        <a:lstStyle/>
        <a:p>
          <a:r>
            <a:rPr lang="en-US" dirty="0" smtClean="0"/>
            <a:t>Create and maintain work schedule.</a:t>
          </a:r>
          <a:endParaRPr lang="en-US" dirty="0"/>
        </a:p>
      </dgm:t>
    </dgm:pt>
    <dgm:pt modelId="{5EFE7DA6-7B2B-4DC1-AFA0-6BE8BBF93086}" type="parTrans" cxnId="{0175F103-6D49-49BA-9B26-C47B65FDB5E3}">
      <dgm:prSet/>
      <dgm:spPr/>
      <dgm:t>
        <a:bodyPr/>
        <a:lstStyle/>
        <a:p>
          <a:endParaRPr lang="en-US"/>
        </a:p>
      </dgm:t>
    </dgm:pt>
    <dgm:pt modelId="{3AA22D09-EFD6-4AA9-825E-E26F564630B1}" type="sibTrans" cxnId="{0175F103-6D49-49BA-9B26-C47B65FDB5E3}">
      <dgm:prSet/>
      <dgm:spPr/>
      <dgm:t>
        <a:bodyPr/>
        <a:lstStyle/>
        <a:p>
          <a:endParaRPr lang="en-US"/>
        </a:p>
      </dgm:t>
    </dgm:pt>
    <dgm:pt modelId="{296D586C-3D32-43CA-8B6C-62EE33CAE31D}">
      <dgm:prSet phldrT="[Text]"/>
      <dgm:spPr/>
      <dgm:t>
        <a:bodyPr/>
        <a:lstStyle/>
        <a:p>
          <a:r>
            <a:rPr lang="en-US" dirty="0" smtClean="0"/>
            <a:t>Communicate the project vision to upper management.</a:t>
          </a:r>
          <a:endParaRPr lang="en-US" dirty="0"/>
        </a:p>
      </dgm:t>
    </dgm:pt>
    <dgm:pt modelId="{D85B8294-25F5-40EA-A496-435FB6991C04}" type="parTrans" cxnId="{8945D408-CB45-4682-BE69-EF849C177E59}">
      <dgm:prSet/>
      <dgm:spPr/>
      <dgm:t>
        <a:bodyPr/>
        <a:lstStyle/>
        <a:p>
          <a:endParaRPr lang="en-US"/>
        </a:p>
      </dgm:t>
    </dgm:pt>
    <dgm:pt modelId="{42EF500F-24D8-4AD4-8CC7-AF76A30A4F3D}" type="sibTrans" cxnId="{8945D408-CB45-4682-BE69-EF849C177E59}">
      <dgm:prSet/>
      <dgm:spPr/>
      <dgm:t>
        <a:bodyPr/>
        <a:lstStyle/>
        <a:p>
          <a:endParaRPr lang="en-US"/>
        </a:p>
      </dgm:t>
    </dgm:pt>
    <dgm:pt modelId="{C1FBBE44-19ED-4E57-ADEE-6B27EC351D3B}">
      <dgm:prSet phldrT="[Text]"/>
      <dgm:spPr/>
      <dgm:t>
        <a:bodyPr/>
        <a:lstStyle/>
        <a:p>
          <a:r>
            <a:rPr lang="en-US" dirty="0" smtClean="0"/>
            <a:t>Appropriately allocate resources if project falls behind schedule</a:t>
          </a:r>
          <a:endParaRPr lang="en-US" dirty="0"/>
        </a:p>
      </dgm:t>
    </dgm:pt>
    <dgm:pt modelId="{F19C3847-FE03-49D4-B7CC-2DA195A21072}" type="parTrans" cxnId="{D9441BBE-672A-4767-8B38-76BFE78C5519}">
      <dgm:prSet/>
      <dgm:spPr/>
      <dgm:t>
        <a:bodyPr/>
        <a:lstStyle/>
        <a:p>
          <a:endParaRPr lang="en-US"/>
        </a:p>
      </dgm:t>
    </dgm:pt>
    <dgm:pt modelId="{2AFE4D53-2750-458B-A89E-94F4F316904F}" type="sibTrans" cxnId="{D9441BBE-672A-4767-8B38-76BFE78C5519}">
      <dgm:prSet/>
      <dgm:spPr/>
      <dgm:t>
        <a:bodyPr/>
        <a:lstStyle/>
        <a:p>
          <a:endParaRPr lang="en-US"/>
        </a:p>
      </dgm:t>
    </dgm:pt>
    <dgm:pt modelId="{0FCA8AF2-CA56-4327-9B42-35FE27C598BE}">
      <dgm:prSet phldrT="[Text]"/>
      <dgm:spPr/>
      <dgm:t>
        <a:bodyPr/>
        <a:lstStyle/>
        <a:p>
          <a:r>
            <a:rPr lang="en-US" dirty="0" smtClean="0"/>
            <a:t>Strike a balance between cost, time and results.</a:t>
          </a:r>
          <a:endParaRPr lang="en-US" dirty="0"/>
        </a:p>
      </dgm:t>
    </dgm:pt>
    <dgm:pt modelId="{2D489DE4-B496-47A1-BF0C-FF222FC56090}" type="parTrans" cxnId="{14C8F420-736F-418B-BCAB-02833684A0C9}">
      <dgm:prSet/>
      <dgm:spPr/>
      <dgm:t>
        <a:bodyPr/>
        <a:lstStyle/>
        <a:p>
          <a:endParaRPr lang="en-US"/>
        </a:p>
      </dgm:t>
    </dgm:pt>
    <dgm:pt modelId="{6BE574CE-6BFC-4B8F-B1ED-97B7280E24C4}" type="sibTrans" cxnId="{14C8F420-736F-418B-BCAB-02833684A0C9}">
      <dgm:prSet/>
      <dgm:spPr/>
      <dgm:t>
        <a:bodyPr/>
        <a:lstStyle/>
        <a:p>
          <a:endParaRPr lang="en-US"/>
        </a:p>
      </dgm:t>
    </dgm:pt>
    <dgm:pt modelId="{2C457129-CA13-4B38-8034-44EC0E517897}" type="pres">
      <dgm:prSet presAssocID="{041859A3-E77D-4C0E-89A8-4F6DB678E7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85A517-8203-49F5-BED5-3CB12CD2B836}" type="pres">
      <dgm:prSet presAssocID="{9A37FE04-F5D4-4487-B2B1-C7B47F94EC22}" presName="linNode" presStyleCnt="0"/>
      <dgm:spPr/>
    </dgm:pt>
    <dgm:pt modelId="{90858893-9707-42C0-B3F0-68203809B25C}" type="pres">
      <dgm:prSet presAssocID="{9A37FE04-F5D4-4487-B2B1-C7B47F94EC2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3D090-B859-411C-A5F7-46DB8E78609B}" type="pres">
      <dgm:prSet presAssocID="{9A37FE04-F5D4-4487-B2B1-C7B47F94EC2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321A0-FB80-41D6-A6CD-985A3C0F9650}" type="pres">
      <dgm:prSet presAssocID="{1E3DC9DA-4888-49C9-9628-CFBA83E9CACA}" presName="sp" presStyleCnt="0"/>
      <dgm:spPr/>
    </dgm:pt>
    <dgm:pt modelId="{C9CC2A2C-A5BB-40FD-A62A-23BA34C3516E}" type="pres">
      <dgm:prSet presAssocID="{737436A2-CA6A-4A93-94CB-FF7F04AE0B91}" presName="linNode" presStyleCnt="0"/>
      <dgm:spPr/>
    </dgm:pt>
    <dgm:pt modelId="{E7589380-4CF6-43FB-939E-FD29E884735F}" type="pres">
      <dgm:prSet presAssocID="{737436A2-CA6A-4A93-94CB-FF7F04AE0B9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8AB0C-711C-44D4-836B-10B4F6EA31AA}" type="pres">
      <dgm:prSet presAssocID="{737436A2-CA6A-4A93-94CB-FF7F04AE0B9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5F7FA-7776-41A6-9F44-E9A61CAB7B6C}" type="pres">
      <dgm:prSet presAssocID="{F67C28E2-F45C-4526-9003-ACEF7FEC1AA2}" presName="sp" presStyleCnt="0"/>
      <dgm:spPr/>
    </dgm:pt>
    <dgm:pt modelId="{2654B0A3-0379-4CAE-9DA9-4E1F2E26BACE}" type="pres">
      <dgm:prSet presAssocID="{7E920259-E400-4283-8296-4929CF5B694A}" presName="linNode" presStyleCnt="0"/>
      <dgm:spPr/>
    </dgm:pt>
    <dgm:pt modelId="{0F36EFDB-5BBF-45E3-AFD8-EA85E3D55A55}" type="pres">
      <dgm:prSet presAssocID="{7E920259-E400-4283-8296-4929CF5B694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924E60-78E8-4B97-8CE7-D3815473C4A9}" type="pres">
      <dgm:prSet presAssocID="{7E920259-E400-4283-8296-4929CF5B694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C8F420-736F-418B-BCAB-02833684A0C9}" srcId="{7E920259-E400-4283-8296-4929CF5B694A}" destId="{0FCA8AF2-CA56-4327-9B42-35FE27C598BE}" srcOrd="2" destOrd="0" parTransId="{2D489DE4-B496-47A1-BF0C-FF222FC56090}" sibTransId="{6BE574CE-6BFC-4B8F-B1ED-97B7280E24C4}"/>
    <dgm:cxn modelId="{C1061490-FE62-40D7-B0F8-81E9F7AC36DE}" type="presOf" srcId="{940ABBD4-CC99-483A-A6E6-96AA5CAB70D0}" destId="{4138AB0C-711C-44D4-836B-10B4F6EA31AA}" srcOrd="0" destOrd="3" presId="urn:microsoft.com/office/officeart/2005/8/layout/vList5"/>
    <dgm:cxn modelId="{C4EDBFE8-264E-4BEC-8634-FF3C8EACCDA4}" type="presOf" srcId="{BBAAC152-2FDB-40C2-8B62-4C1F8618328C}" destId="{B7A3D090-B859-411C-A5F7-46DB8E78609B}" srcOrd="0" destOrd="3" presId="urn:microsoft.com/office/officeart/2005/8/layout/vList5"/>
    <dgm:cxn modelId="{F109BAE2-8B4E-45A2-85A1-428BB83DAE53}" type="presOf" srcId="{C1FBBE44-19ED-4E57-ADEE-6B27EC351D3B}" destId="{90924E60-78E8-4B97-8CE7-D3815473C4A9}" srcOrd="0" destOrd="1" presId="urn:microsoft.com/office/officeart/2005/8/layout/vList5"/>
    <dgm:cxn modelId="{D9441BBE-672A-4767-8B38-76BFE78C5519}" srcId="{7E920259-E400-4283-8296-4929CF5B694A}" destId="{C1FBBE44-19ED-4E57-ADEE-6B27EC351D3B}" srcOrd="1" destOrd="0" parTransId="{F19C3847-FE03-49D4-B7CC-2DA195A21072}" sibTransId="{2AFE4D53-2750-458B-A89E-94F4F316904F}"/>
    <dgm:cxn modelId="{E6CE3522-43FE-4E52-A02F-7733DA86F7D4}" type="presOf" srcId="{E3A106F9-E7B9-4043-B98B-CF0593674EFF}" destId="{B7A3D090-B859-411C-A5F7-46DB8E78609B}" srcOrd="0" destOrd="4" presId="urn:microsoft.com/office/officeart/2005/8/layout/vList5"/>
    <dgm:cxn modelId="{DE90FD6C-A671-485D-859E-D629073A5C45}" type="presOf" srcId="{150ED45E-3A92-489A-B8D4-DC986A509123}" destId="{B7A3D090-B859-411C-A5F7-46DB8E78609B}" srcOrd="0" destOrd="1" presId="urn:microsoft.com/office/officeart/2005/8/layout/vList5"/>
    <dgm:cxn modelId="{E5587997-F315-4319-AE32-5487DE93BA24}" type="presOf" srcId="{9A37FE04-F5D4-4487-B2B1-C7B47F94EC22}" destId="{90858893-9707-42C0-B3F0-68203809B25C}" srcOrd="0" destOrd="0" presId="urn:microsoft.com/office/officeart/2005/8/layout/vList5"/>
    <dgm:cxn modelId="{5714359D-696E-4640-B839-4D93C8B77518}" type="presOf" srcId="{737436A2-CA6A-4A93-94CB-FF7F04AE0B91}" destId="{E7589380-4CF6-43FB-939E-FD29E884735F}" srcOrd="0" destOrd="0" presId="urn:microsoft.com/office/officeart/2005/8/layout/vList5"/>
    <dgm:cxn modelId="{A5ACB1D3-1E6D-47E5-8795-3F65F6B0E674}" srcId="{041859A3-E77D-4C0E-89A8-4F6DB678E758}" destId="{7E920259-E400-4283-8296-4929CF5B694A}" srcOrd="2" destOrd="0" parTransId="{D227FDA7-93CF-41FE-B009-6FB790B6AF6D}" sibTransId="{1AB7FF4D-FCAC-446B-B0FE-02B3ABBFBB8F}"/>
    <dgm:cxn modelId="{E0C54789-3937-4581-AD2A-F29A247F6D4E}" type="presOf" srcId="{6FE3DF2F-8D48-4B85-916A-B482CCCA3603}" destId="{4138AB0C-711C-44D4-836B-10B4F6EA31AA}" srcOrd="0" destOrd="1" presId="urn:microsoft.com/office/officeart/2005/8/layout/vList5"/>
    <dgm:cxn modelId="{B0CA9C21-FEFD-4F6F-BDF8-0535B7186669}" type="presOf" srcId="{AE561E79-6CED-45AA-B201-7A3396910179}" destId="{90924E60-78E8-4B97-8CE7-D3815473C4A9}" srcOrd="0" destOrd="0" presId="urn:microsoft.com/office/officeart/2005/8/layout/vList5"/>
    <dgm:cxn modelId="{020400B4-63B3-46D8-A4AA-9ABD63A3DCEB}" srcId="{7E920259-E400-4283-8296-4929CF5B694A}" destId="{86918FCE-C166-4790-B3CE-C21EACA5588F}" srcOrd="3" destOrd="0" parTransId="{CD4D9D22-3F73-4EEA-91E6-425C863088E9}" sibTransId="{7EC82C99-FEB5-465C-81F8-02D6509F2C58}"/>
    <dgm:cxn modelId="{09C8C1BC-51FE-4BB6-8637-67864A9EA171}" type="presOf" srcId="{296D586C-3D32-43CA-8B6C-62EE33CAE31D}" destId="{4138AB0C-711C-44D4-836B-10B4F6EA31AA}" srcOrd="0" destOrd="2" presId="urn:microsoft.com/office/officeart/2005/8/layout/vList5"/>
    <dgm:cxn modelId="{8945D408-CB45-4682-BE69-EF849C177E59}" srcId="{737436A2-CA6A-4A93-94CB-FF7F04AE0B91}" destId="{296D586C-3D32-43CA-8B6C-62EE33CAE31D}" srcOrd="2" destOrd="0" parTransId="{D85B8294-25F5-40EA-A496-435FB6991C04}" sibTransId="{42EF500F-24D8-4AD4-8CC7-AF76A30A4F3D}"/>
    <dgm:cxn modelId="{6BB76169-803B-4B82-8F57-C84D90491366}" srcId="{737436A2-CA6A-4A93-94CB-FF7F04AE0B91}" destId="{940ABBD4-CC99-483A-A6E6-96AA5CAB70D0}" srcOrd="3" destOrd="0" parTransId="{7514DFA2-0D6C-4472-949B-174EBBB6E447}" sibTransId="{B9FB1C56-1A56-4D98-AEED-7A53D3B37626}"/>
    <dgm:cxn modelId="{B775813A-7A25-41F5-B0B3-2E0F8C47C671}" type="presOf" srcId="{0A42E48C-65EE-4347-8C72-B3D2500F6A85}" destId="{4138AB0C-711C-44D4-836B-10B4F6EA31AA}" srcOrd="0" destOrd="0" presId="urn:microsoft.com/office/officeart/2005/8/layout/vList5"/>
    <dgm:cxn modelId="{4FFECC79-DC4A-432C-B910-ED1C327B65D0}" type="presOf" srcId="{86918FCE-C166-4790-B3CE-C21EACA5588F}" destId="{90924E60-78E8-4B97-8CE7-D3815473C4A9}" srcOrd="0" destOrd="3" presId="urn:microsoft.com/office/officeart/2005/8/layout/vList5"/>
    <dgm:cxn modelId="{8B339E98-DEA9-48D5-BFEE-DB12DF951289}" srcId="{9A37FE04-F5D4-4487-B2B1-C7B47F94EC22}" destId="{EAA75BF3-4714-425D-A5BA-9358ACE891AE}" srcOrd="2" destOrd="0" parTransId="{789636FC-9F24-4667-B709-8462BFD0D453}" sibTransId="{4E863231-2387-4DCE-8E23-4D2B5B6B0EC8}"/>
    <dgm:cxn modelId="{A4640825-F0F2-41CF-8691-21120D87EB6B}" srcId="{9A37FE04-F5D4-4487-B2B1-C7B47F94EC22}" destId="{E3A106F9-E7B9-4043-B98B-CF0593674EFF}" srcOrd="4" destOrd="0" parTransId="{F340522A-1DAB-454E-8582-82ACCC59891B}" sibTransId="{66C9C1C7-2518-4FAD-A888-60259BD27E6C}"/>
    <dgm:cxn modelId="{CE453CD7-A797-4C4B-A47A-E62FAF5086F8}" type="presOf" srcId="{7E920259-E400-4283-8296-4929CF5B694A}" destId="{0F36EFDB-5BBF-45E3-AFD8-EA85E3D55A55}" srcOrd="0" destOrd="0" presId="urn:microsoft.com/office/officeart/2005/8/layout/vList5"/>
    <dgm:cxn modelId="{0C98C1AF-E10F-44D9-B09C-1865BF54F849}" type="presOf" srcId="{11DDC187-F90A-4293-AB5E-3E89A43ADA74}" destId="{B7A3D090-B859-411C-A5F7-46DB8E78609B}" srcOrd="0" destOrd="0" presId="urn:microsoft.com/office/officeart/2005/8/layout/vList5"/>
    <dgm:cxn modelId="{DC747288-869B-4252-831D-EDAFE7F056EF}" srcId="{737436A2-CA6A-4A93-94CB-FF7F04AE0B91}" destId="{0A42E48C-65EE-4347-8C72-B3D2500F6A85}" srcOrd="0" destOrd="0" parTransId="{EC5E101F-9815-4D29-85E4-697717D0242D}" sibTransId="{CE1AD172-01E4-4D16-9C51-27B0AFB1772C}"/>
    <dgm:cxn modelId="{53CDA864-0FFD-4A8B-BCD6-F1DC0FE05AA1}" srcId="{9A37FE04-F5D4-4487-B2B1-C7B47F94EC22}" destId="{11DDC187-F90A-4293-AB5E-3E89A43ADA74}" srcOrd="0" destOrd="0" parTransId="{29DDA1CA-35EA-4BE6-8A80-60D08FDECCAC}" sibTransId="{46938442-FB02-4546-8B50-5FDEADD9F090}"/>
    <dgm:cxn modelId="{EEEA29F7-F546-41CE-9862-30B05ACAFB1B}" srcId="{041859A3-E77D-4C0E-89A8-4F6DB678E758}" destId="{737436A2-CA6A-4A93-94CB-FF7F04AE0B91}" srcOrd="1" destOrd="0" parTransId="{8EBBF4F4-561E-41D7-923C-E93672B2E8F8}" sibTransId="{F67C28E2-F45C-4526-9003-ACEF7FEC1AA2}"/>
    <dgm:cxn modelId="{C91DB764-D346-4CB4-BC1F-9A01E5A474EF}" type="presOf" srcId="{EAA75BF3-4714-425D-A5BA-9358ACE891AE}" destId="{B7A3D090-B859-411C-A5F7-46DB8E78609B}" srcOrd="0" destOrd="2" presId="urn:microsoft.com/office/officeart/2005/8/layout/vList5"/>
    <dgm:cxn modelId="{32E578F7-A082-498C-A60E-C1DB3172F702}" type="presOf" srcId="{041859A3-E77D-4C0E-89A8-4F6DB678E758}" destId="{2C457129-CA13-4B38-8034-44EC0E517897}" srcOrd="0" destOrd="0" presId="urn:microsoft.com/office/officeart/2005/8/layout/vList5"/>
    <dgm:cxn modelId="{9EBC50E6-4842-4828-90C3-F292B70DE06C}" srcId="{9A37FE04-F5D4-4487-B2B1-C7B47F94EC22}" destId="{BBAAC152-2FDB-40C2-8B62-4C1F8618328C}" srcOrd="3" destOrd="0" parTransId="{66FA6D8C-CF46-4903-A5B9-8FDD25C8E51D}" sibTransId="{6D5CFCE9-06A8-4B8A-BC80-5E5DF524EB78}"/>
    <dgm:cxn modelId="{0175F103-6D49-49BA-9B26-C47B65FDB5E3}" srcId="{737436A2-CA6A-4A93-94CB-FF7F04AE0B91}" destId="{6FE3DF2F-8D48-4B85-916A-B482CCCA3603}" srcOrd="1" destOrd="0" parTransId="{5EFE7DA6-7B2B-4DC1-AFA0-6BE8BBF93086}" sibTransId="{3AA22D09-EFD6-4AA9-825E-E26F564630B1}"/>
    <dgm:cxn modelId="{791328D0-3778-4174-889A-FF395FAA7EC5}" srcId="{7E920259-E400-4283-8296-4929CF5B694A}" destId="{AE561E79-6CED-45AA-B201-7A3396910179}" srcOrd="0" destOrd="0" parTransId="{718D302C-F640-4AD7-92DF-6B8DEB6B8302}" sibTransId="{08B0605D-D112-46EA-A2D2-3ECF58E1655D}"/>
    <dgm:cxn modelId="{BC78FE60-8ED9-46EE-9A92-5C646106285E}" srcId="{041859A3-E77D-4C0E-89A8-4F6DB678E758}" destId="{9A37FE04-F5D4-4487-B2B1-C7B47F94EC22}" srcOrd="0" destOrd="0" parTransId="{9EEA9929-8575-47F2-A3C9-D9DBE06EFF1E}" sibTransId="{1E3DC9DA-4888-49C9-9628-CFBA83E9CACA}"/>
    <dgm:cxn modelId="{2505A4E0-1A1B-4F2A-ADC7-91E97C936431}" srcId="{9A37FE04-F5D4-4487-B2B1-C7B47F94EC22}" destId="{150ED45E-3A92-489A-B8D4-DC986A509123}" srcOrd="1" destOrd="0" parTransId="{4D13EF80-64E2-4699-B512-7547ADEEE838}" sibTransId="{D23EF9A8-F44F-4B13-8931-CE083C9445E6}"/>
    <dgm:cxn modelId="{2F5151D9-35E9-4AC5-980E-76672FED135D}" type="presOf" srcId="{0FCA8AF2-CA56-4327-9B42-35FE27C598BE}" destId="{90924E60-78E8-4B97-8CE7-D3815473C4A9}" srcOrd="0" destOrd="2" presId="urn:microsoft.com/office/officeart/2005/8/layout/vList5"/>
    <dgm:cxn modelId="{BDDA97DC-4A27-49A1-9983-FADDDE907FBC}" type="presParOf" srcId="{2C457129-CA13-4B38-8034-44EC0E517897}" destId="{5385A517-8203-49F5-BED5-3CB12CD2B836}" srcOrd="0" destOrd="0" presId="urn:microsoft.com/office/officeart/2005/8/layout/vList5"/>
    <dgm:cxn modelId="{8F5F2724-F97E-4077-B322-0737F1B64E02}" type="presParOf" srcId="{5385A517-8203-49F5-BED5-3CB12CD2B836}" destId="{90858893-9707-42C0-B3F0-68203809B25C}" srcOrd="0" destOrd="0" presId="urn:microsoft.com/office/officeart/2005/8/layout/vList5"/>
    <dgm:cxn modelId="{4F13D4C4-8EEB-4938-85B5-6F0317506792}" type="presParOf" srcId="{5385A517-8203-49F5-BED5-3CB12CD2B836}" destId="{B7A3D090-B859-411C-A5F7-46DB8E78609B}" srcOrd="1" destOrd="0" presId="urn:microsoft.com/office/officeart/2005/8/layout/vList5"/>
    <dgm:cxn modelId="{4C8F867E-FA03-46F8-89FC-0DC8536794A9}" type="presParOf" srcId="{2C457129-CA13-4B38-8034-44EC0E517897}" destId="{B9C321A0-FB80-41D6-A6CD-985A3C0F9650}" srcOrd="1" destOrd="0" presId="urn:microsoft.com/office/officeart/2005/8/layout/vList5"/>
    <dgm:cxn modelId="{A397A049-AC68-41A9-8F00-FBFD4EB30417}" type="presParOf" srcId="{2C457129-CA13-4B38-8034-44EC0E517897}" destId="{C9CC2A2C-A5BB-40FD-A62A-23BA34C3516E}" srcOrd="2" destOrd="0" presId="urn:microsoft.com/office/officeart/2005/8/layout/vList5"/>
    <dgm:cxn modelId="{7ACCE8B8-4B85-4D31-975F-26FFF9604231}" type="presParOf" srcId="{C9CC2A2C-A5BB-40FD-A62A-23BA34C3516E}" destId="{E7589380-4CF6-43FB-939E-FD29E884735F}" srcOrd="0" destOrd="0" presId="urn:microsoft.com/office/officeart/2005/8/layout/vList5"/>
    <dgm:cxn modelId="{B9EE487D-BA19-46FF-8A3E-2884ACF2C261}" type="presParOf" srcId="{C9CC2A2C-A5BB-40FD-A62A-23BA34C3516E}" destId="{4138AB0C-711C-44D4-836B-10B4F6EA31AA}" srcOrd="1" destOrd="0" presId="urn:microsoft.com/office/officeart/2005/8/layout/vList5"/>
    <dgm:cxn modelId="{027C117A-3CC1-4D57-9E83-3BD6AE25B9ED}" type="presParOf" srcId="{2C457129-CA13-4B38-8034-44EC0E517897}" destId="{F975F7FA-7776-41A6-9F44-E9A61CAB7B6C}" srcOrd="3" destOrd="0" presId="urn:microsoft.com/office/officeart/2005/8/layout/vList5"/>
    <dgm:cxn modelId="{26C066FE-9B8D-4551-B472-5CE31FB42B67}" type="presParOf" srcId="{2C457129-CA13-4B38-8034-44EC0E517897}" destId="{2654B0A3-0379-4CAE-9DA9-4E1F2E26BACE}" srcOrd="4" destOrd="0" presId="urn:microsoft.com/office/officeart/2005/8/layout/vList5"/>
    <dgm:cxn modelId="{CD53C43C-23DC-4BC9-9307-FA42C16A4867}" type="presParOf" srcId="{2654B0A3-0379-4CAE-9DA9-4E1F2E26BACE}" destId="{0F36EFDB-5BBF-45E3-AFD8-EA85E3D55A55}" srcOrd="0" destOrd="0" presId="urn:microsoft.com/office/officeart/2005/8/layout/vList5"/>
    <dgm:cxn modelId="{6CB5CC56-34E8-42DA-BB6C-9F3F888093B2}" type="presParOf" srcId="{2654B0A3-0379-4CAE-9DA9-4E1F2E26BACE}" destId="{90924E60-78E8-4B97-8CE7-D3815473C4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5C1AF7-E2E6-4031-B20C-27D48B4B0C46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09B763C-DB6F-425C-8044-103BFA3498C1}">
      <dgm:prSet phldrT="[Text]" custT="1"/>
      <dgm:spPr/>
      <dgm:t>
        <a:bodyPr/>
        <a:lstStyle/>
        <a:p>
          <a:r>
            <a:rPr lang="en-US" sz="2000" dirty="0" smtClean="0"/>
            <a:t>Good Project Manager</a:t>
          </a:r>
          <a:endParaRPr lang="en-US" sz="2000" dirty="0"/>
        </a:p>
      </dgm:t>
    </dgm:pt>
    <dgm:pt modelId="{D6A6DC96-89CE-456B-A930-8D8D22292811}" type="parTrans" cxnId="{EF9FAAFC-7BFB-4801-B332-F09FF6FACD6C}">
      <dgm:prSet/>
      <dgm:spPr/>
      <dgm:t>
        <a:bodyPr/>
        <a:lstStyle/>
        <a:p>
          <a:endParaRPr lang="en-US"/>
        </a:p>
      </dgm:t>
    </dgm:pt>
    <dgm:pt modelId="{87C3C217-A855-45D9-BBA0-780CB74C2241}" type="sibTrans" cxnId="{EF9FAAFC-7BFB-4801-B332-F09FF6FACD6C}">
      <dgm:prSet/>
      <dgm:spPr/>
      <dgm:t>
        <a:bodyPr/>
        <a:lstStyle/>
        <a:p>
          <a:endParaRPr lang="en-US"/>
        </a:p>
      </dgm:t>
    </dgm:pt>
    <dgm:pt modelId="{7931B29E-83EE-4AA1-9EDE-CF70063B8146}">
      <dgm:prSet phldrT="[Text]" custT="1"/>
      <dgm:spPr/>
      <dgm:t>
        <a:bodyPr/>
        <a:lstStyle/>
        <a:p>
          <a:r>
            <a:rPr lang="en-US" sz="1400" dirty="0" smtClean="0"/>
            <a:t>Enthusiasm for the project</a:t>
          </a:r>
          <a:endParaRPr lang="en-US" sz="1400" dirty="0"/>
        </a:p>
      </dgm:t>
    </dgm:pt>
    <dgm:pt modelId="{6670437B-5378-4A55-8FFF-4C32B51C4847}" type="parTrans" cxnId="{ED707950-9A8F-48ED-82DB-447E28DC1883}">
      <dgm:prSet custT="1"/>
      <dgm:spPr/>
      <dgm:t>
        <a:bodyPr/>
        <a:lstStyle/>
        <a:p>
          <a:endParaRPr lang="en-US" sz="600"/>
        </a:p>
      </dgm:t>
    </dgm:pt>
    <dgm:pt modelId="{CC48A6AD-91C0-48EB-9055-BC984908ADC4}" type="sibTrans" cxnId="{ED707950-9A8F-48ED-82DB-447E28DC1883}">
      <dgm:prSet/>
      <dgm:spPr/>
      <dgm:t>
        <a:bodyPr/>
        <a:lstStyle/>
        <a:p>
          <a:endParaRPr lang="en-US"/>
        </a:p>
      </dgm:t>
    </dgm:pt>
    <dgm:pt modelId="{A5212BB6-846A-46E9-83B5-565CAB240A1B}">
      <dgm:prSet phldrT="[Text]" custT="1"/>
      <dgm:spPr/>
      <dgm:t>
        <a:bodyPr/>
        <a:lstStyle/>
        <a:p>
          <a:r>
            <a:rPr lang="en-US" sz="1400" dirty="0" smtClean="0"/>
            <a:t>Ability to manage change</a:t>
          </a:r>
          <a:endParaRPr lang="en-US" sz="1400" dirty="0"/>
        </a:p>
      </dgm:t>
    </dgm:pt>
    <dgm:pt modelId="{A7001D39-0D82-4100-8479-E3AD4AF3DBE5}" type="parTrans" cxnId="{466006BF-6DCE-4268-AB0E-59391D789AED}">
      <dgm:prSet custT="1"/>
      <dgm:spPr/>
      <dgm:t>
        <a:bodyPr/>
        <a:lstStyle/>
        <a:p>
          <a:endParaRPr lang="en-US" sz="600"/>
        </a:p>
      </dgm:t>
    </dgm:pt>
    <dgm:pt modelId="{121C92F8-62DE-4235-8ECB-2A12977EF44E}" type="sibTrans" cxnId="{466006BF-6DCE-4268-AB0E-59391D789AED}">
      <dgm:prSet/>
      <dgm:spPr/>
      <dgm:t>
        <a:bodyPr/>
        <a:lstStyle/>
        <a:p>
          <a:endParaRPr lang="en-US"/>
        </a:p>
      </dgm:t>
    </dgm:pt>
    <dgm:pt modelId="{630F7F6A-8385-49D1-8D0C-A4A2FB67FE17}">
      <dgm:prSet phldrT="[Text]" custT="1"/>
      <dgm:spPr/>
      <dgm:t>
        <a:bodyPr/>
        <a:lstStyle/>
        <a:p>
          <a:r>
            <a:rPr lang="en-US" sz="1400" dirty="0" smtClean="0"/>
            <a:t>Tolerant of ambiguity</a:t>
          </a:r>
          <a:endParaRPr lang="en-US" sz="1400" dirty="0"/>
        </a:p>
      </dgm:t>
    </dgm:pt>
    <dgm:pt modelId="{3439F308-38F4-4699-9DBF-6D3D2DA53C67}" type="parTrans" cxnId="{4C027390-062B-4DF9-BACD-42EBA0DAC61E}">
      <dgm:prSet custT="1"/>
      <dgm:spPr/>
      <dgm:t>
        <a:bodyPr/>
        <a:lstStyle/>
        <a:p>
          <a:endParaRPr lang="en-US" sz="600"/>
        </a:p>
      </dgm:t>
    </dgm:pt>
    <dgm:pt modelId="{E03EE42E-5BB9-4BFC-847D-C32A510D8DE9}" type="sibTrans" cxnId="{4C027390-062B-4DF9-BACD-42EBA0DAC61E}">
      <dgm:prSet/>
      <dgm:spPr/>
      <dgm:t>
        <a:bodyPr/>
        <a:lstStyle/>
        <a:p>
          <a:endParaRPr lang="en-US"/>
        </a:p>
      </dgm:t>
    </dgm:pt>
    <dgm:pt modelId="{53B35B23-68F5-4EC4-B000-7AC55B543E14}">
      <dgm:prSet phldrT="[Text]" custT="1"/>
      <dgm:spPr/>
      <dgm:t>
        <a:bodyPr/>
        <a:lstStyle/>
        <a:p>
          <a:r>
            <a:rPr lang="en-US" sz="1400" dirty="0" smtClean="0"/>
            <a:t>Team building and negotiating skills</a:t>
          </a:r>
          <a:endParaRPr lang="en-US" sz="1400" dirty="0"/>
        </a:p>
      </dgm:t>
    </dgm:pt>
    <dgm:pt modelId="{148F07FC-323C-4FB3-9A12-77928DCE7E3B}" type="parTrans" cxnId="{585157E8-38A5-4B5B-8574-D8989DC70C88}">
      <dgm:prSet custT="1"/>
      <dgm:spPr/>
      <dgm:t>
        <a:bodyPr/>
        <a:lstStyle/>
        <a:p>
          <a:endParaRPr lang="en-US" sz="600"/>
        </a:p>
      </dgm:t>
    </dgm:pt>
    <dgm:pt modelId="{C80D802D-CE71-4BFF-B67E-65C0D8DBE88F}" type="sibTrans" cxnId="{585157E8-38A5-4B5B-8574-D8989DC70C88}">
      <dgm:prSet/>
      <dgm:spPr/>
      <dgm:t>
        <a:bodyPr/>
        <a:lstStyle/>
        <a:p>
          <a:endParaRPr lang="en-US"/>
        </a:p>
      </dgm:t>
    </dgm:pt>
    <dgm:pt modelId="{7DE874AE-984C-496C-A92B-5F4F8B5F18CA}">
      <dgm:prSet phldrT="[Text]" custT="1"/>
      <dgm:spPr/>
      <dgm:t>
        <a:bodyPr/>
        <a:lstStyle/>
        <a:p>
          <a:r>
            <a:rPr lang="en-US" sz="1400" dirty="0" smtClean="0"/>
            <a:t>Customer-First orientation</a:t>
          </a:r>
          <a:endParaRPr lang="en-US" sz="1400" dirty="0"/>
        </a:p>
      </dgm:t>
    </dgm:pt>
    <dgm:pt modelId="{F055B2BE-34CA-45E4-97A7-063952BCC50A}" type="parTrans" cxnId="{A667FBC0-C14E-4AB8-B40F-14875806FA88}">
      <dgm:prSet custT="1"/>
      <dgm:spPr/>
      <dgm:t>
        <a:bodyPr/>
        <a:lstStyle/>
        <a:p>
          <a:endParaRPr lang="en-US" sz="600"/>
        </a:p>
      </dgm:t>
    </dgm:pt>
    <dgm:pt modelId="{E6EC390D-7791-472B-9BB5-8B26BD43B6F7}" type="sibTrans" cxnId="{A667FBC0-C14E-4AB8-B40F-14875806FA88}">
      <dgm:prSet/>
      <dgm:spPr/>
      <dgm:t>
        <a:bodyPr/>
        <a:lstStyle/>
        <a:p>
          <a:endParaRPr lang="en-US"/>
        </a:p>
      </dgm:t>
    </dgm:pt>
    <dgm:pt modelId="{528E22E3-2AA5-4D94-9FAB-093F03AE14F1}">
      <dgm:prSet phldrT="[Text]" custT="1"/>
      <dgm:spPr/>
      <dgm:t>
        <a:bodyPr/>
        <a:lstStyle/>
        <a:p>
          <a:r>
            <a:rPr lang="en-US" sz="1400" dirty="0" smtClean="0"/>
            <a:t>Adherence to business priorities </a:t>
          </a:r>
          <a:endParaRPr lang="en-US" sz="1400" dirty="0"/>
        </a:p>
      </dgm:t>
    </dgm:pt>
    <dgm:pt modelId="{79755CC4-B6F8-461B-BADE-AFFFB62A5D1E}" type="parTrans" cxnId="{6AB7D361-B5C4-403E-ADD8-8E2E836EB30C}">
      <dgm:prSet custT="1"/>
      <dgm:spPr/>
      <dgm:t>
        <a:bodyPr/>
        <a:lstStyle/>
        <a:p>
          <a:endParaRPr lang="en-US" sz="600"/>
        </a:p>
      </dgm:t>
    </dgm:pt>
    <dgm:pt modelId="{3043CE14-F6FB-4A28-A518-2EFDF995D5BC}" type="sibTrans" cxnId="{6AB7D361-B5C4-403E-ADD8-8E2E836EB30C}">
      <dgm:prSet/>
      <dgm:spPr/>
      <dgm:t>
        <a:bodyPr/>
        <a:lstStyle/>
        <a:p>
          <a:endParaRPr lang="en-US"/>
        </a:p>
      </dgm:t>
    </dgm:pt>
    <dgm:pt modelId="{644CE15A-CB62-4BE4-A96B-E4A468A4F3F1}">
      <dgm:prSet custT="1"/>
      <dgm:spPr/>
      <dgm:t>
        <a:bodyPr/>
        <a:lstStyle/>
        <a:p>
          <a:r>
            <a:rPr lang="en-US" sz="1400" dirty="0" smtClean="0"/>
            <a:t>Knowledge to industry and technology</a:t>
          </a:r>
          <a:endParaRPr lang="en-US" sz="1400" dirty="0"/>
        </a:p>
      </dgm:t>
    </dgm:pt>
    <dgm:pt modelId="{3A01BB5E-5F42-45C9-A5D6-0FCC33380C75}" type="parTrans" cxnId="{5EED32AA-487A-4694-B03A-7C2F05A1AC96}">
      <dgm:prSet custT="1"/>
      <dgm:spPr/>
      <dgm:t>
        <a:bodyPr/>
        <a:lstStyle/>
        <a:p>
          <a:endParaRPr lang="en-US" sz="600"/>
        </a:p>
      </dgm:t>
    </dgm:pt>
    <dgm:pt modelId="{D97F948C-21AA-4951-A8B0-DA633A65BBDF}" type="sibTrans" cxnId="{5EED32AA-487A-4694-B03A-7C2F05A1AC96}">
      <dgm:prSet/>
      <dgm:spPr/>
      <dgm:t>
        <a:bodyPr/>
        <a:lstStyle/>
        <a:p>
          <a:endParaRPr lang="en-US"/>
        </a:p>
      </dgm:t>
    </dgm:pt>
    <dgm:pt modelId="{6F839D0A-AF52-46AE-B109-5FBCA6D9D864}" type="pres">
      <dgm:prSet presAssocID="{C35C1AF7-E2E6-4031-B20C-27D48B4B0C4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94A705-597B-4053-AE81-67A170128C08}" type="pres">
      <dgm:prSet presAssocID="{609B763C-DB6F-425C-8044-103BFA3498C1}" presName="centerShape" presStyleLbl="node0" presStyleIdx="0" presStyleCnt="1" custScaleX="143592" custScaleY="136860" custLinFactNeighborX="-560" custLinFactNeighborY="-326"/>
      <dgm:spPr/>
      <dgm:t>
        <a:bodyPr/>
        <a:lstStyle/>
        <a:p>
          <a:endParaRPr lang="en-US"/>
        </a:p>
      </dgm:t>
    </dgm:pt>
    <dgm:pt modelId="{1C1D4932-7DF3-4876-B559-2BB66092D855}" type="pres">
      <dgm:prSet presAssocID="{6670437B-5378-4A55-8FFF-4C32B51C4847}" presName="Name9" presStyleLbl="parChTrans1D2" presStyleIdx="0" presStyleCnt="7"/>
      <dgm:spPr/>
      <dgm:t>
        <a:bodyPr/>
        <a:lstStyle/>
        <a:p>
          <a:endParaRPr lang="en-US"/>
        </a:p>
      </dgm:t>
    </dgm:pt>
    <dgm:pt modelId="{4D1FB9B9-94F3-4B8B-8341-43E091BCC87B}" type="pres">
      <dgm:prSet presAssocID="{6670437B-5378-4A55-8FFF-4C32B51C4847}" presName="connTx" presStyleLbl="parChTrans1D2" presStyleIdx="0" presStyleCnt="7"/>
      <dgm:spPr/>
      <dgm:t>
        <a:bodyPr/>
        <a:lstStyle/>
        <a:p>
          <a:endParaRPr lang="en-US"/>
        </a:p>
      </dgm:t>
    </dgm:pt>
    <dgm:pt modelId="{6F668FC3-5FF9-47DF-9231-8FB9CBDE0984}" type="pres">
      <dgm:prSet presAssocID="{7931B29E-83EE-4AA1-9EDE-CF70063B814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9426D-F471-4D20-8048-3DD482BEF354}" type="pres">
      <dgm:prSet presAssocID="{A7001D39-0D82-4100-8479-E3AD4AF3DBE5}" presName="Name9" presStyleLbl="parChTrans1D2" presStyleIdx="1" presStyleCnt="7"/>
      <dgm:spPr/>
      <dgm:t>
        <a:bodyPr/>
        <a:lstStyle/>
        <a:p>
          <a:endParaRPr lang="en-US"/>
        </a:p>
      </dgm:t>
    </dgm:pt>
    <dgm:pt modelId="{DAE0A17F-EDEB-4E20-B0B3-DAB13CBF7010}" type="pres">
      <dgm:prSet presAssocID="{A7001D39-0D82-4100-8479-E3AD4AF3DBE5}" presName="connTx" presStyleLbl="parChTrans1D2" presStyleIdx="1" presStyleCnt="7"/>
      <dgm:spPr/>
      <dgm:t>
        <a:bodyPr/>
        <a:lstStyle/>
        <a:p>
          <a:endParaRPr lang="en-US"/>
        </a:p>
      </dgm:t>
    </dgm:pt>
    <dgm:pt modelId="{C9EF590A-B4CC-4092-8083-52F2372DADA8}" type="pres">
      <dgm:prSet presAssocID="{A5212BB6-846A-46E9-83B5-565CAB240A1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7ACDC-7004-48D8-A5B6-D6DFC45F4ECD}" type="pres">
      <dgm:prSet presAssocID="{3439F308-38F4-4699-9DBF-6D3D2DA53C67}" presName="Name9" presStyleLbl="parChTrans1D2" presStyleIdx="2" presStyleCnt="7"/>
      <dgm:spPr/>
      <dgm:t>
        <a:bodyPr/>
        <a:lstStyle/>
        <a:p>
          <a:endParaRPr lang="en-US"/>
        </a:p>
      </dgm:t>
    </dgm:pt>
    <dgm:pt modelId="{12BF1AF2-E9D5-4F89-BF65-13B71C8C5D1C}" type="pres">
      <dgm:prSet presAssocID="{3439F308-38F4-4699-9DBF-6D3D2DA53C67}" presName="connTx" presStyleLbl="parChTrans1D2" presStyleIdx="2" presStyleCnt="7"/>
      <dgm:spPr/>
      <dgm:t>
        <a:bodyPr/>
        <a:lstStyle/>
        <a:p>
          <a:endParaRPr lang="en-US"/>
        </a:p>
      </dgm:t>
    </dgm:pt>
    <dgm:pt modelId="{5BFB0FA9-5334-425A-AD91-DA3A430461F2}" type="pres">
      <dgm:prSet presAssocID="{630F7F6A-8385-49D1-8D0C-A4A2FB67FE1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38F1A-9204-49A7-B656-BC0CC0D469C7}" type="pres">
      <dgm:prSet presAssocID="{148F07FC-323C-4FB3-9A12-77928DCE7E3B}" presName="Name9" presStyleLbl="parChTrans1D2" presStyleIdx="3" presStyleCnt="7"/>
      <dgm:spPr/>
      <dgm:t>
        <a:bodyPr/>
        <a:lstStyle/>
        <a:p>
          <a:endParaRPr lang="en-US"/>
        </a:p>
      </dgm:t>
    </dgm:pt>
    <dgm:pt modelId="{BB2A227B-CB21-4746-8C52-CFE6BF15562D}" type="pres">
      <dgm:prSet presAssocID="{148F07FC-323C-4FB3-9A12-77928DCE7E3B}" presName="connTx" presStyleLbl="parChTrans1D2" presStyleIdx="3" presStyleCnt="7"/>
      <dgm:spPr/>
      <dgm:t>
        <a:bodyPr/>
        <a:lstStyle/>
        <a:p>
          <a:endParaRPr lang="en-US"/>
        </a:p>
      </dgm:t>
    </dgm:pt>
    <dgm:pt modelId="{FA09C958-2D1E-4720-9583-6ED98AD7CA1F}" type="pres">
      <dgm:prSet presAssocID="{53B35B23-68F5-4EC4-B000-7AC55B543E1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7B26A-3CA5-4AED-9AA7-41289BB1B1E6}" type="pres">
      <dgm:prSet presAssocID="{F055B2BE-34CA-45E4-97A7-063952BCC50A}" presName="Name9" presStyleLbl="parChTrans1D2" presStyleIdx="4" presStyleCnt="7"/>
      <dgm:spPr/>
      <dgm:t>
        <a:bodyPr/>
        <a:lstStyle/>
        <a:p>
          <a:endParaRPr lang="en-US"/>
        </a:p>
      </dgm:t>
    </dgm:pt>
    <dgm:pt modelId="{F67D5698-0562-43C1-9A8D-8C2F661967A0}" type="pres">
      <dgm:prSet presAssocID="{F055B2BE-34CA-45E4-97A7-063952BCC50A}" presName="connTx" presStyleLbl="parChTrans1D2" presStyleIdx="4" presStyleCnt="7"/>
      <dgm:spPr/>
      <dgm:t>
        <a:bodyPr/>
        <a:lstStyle/>
        <a:p>
          <a:endParaRPr lang="en-US"/>
        </a:p>
      </dgm:t>
    </dgm:pt>
    <dgm:pt modelId="{BCFBC3F3-7572-4574-AD6F-713C49F3EFAD}" type="pres">
      <dgm:prSet presAssocID="{7DE874AE-984C-496C-A92B-5F4F8B5F18C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23E6E-E126-4D50-BCCE-E60647D5CA0D}" type="pres">
      <dgm:prSet presAssocID="{79755CC4-B6F8-461B-BADE-AFFFB62A5D1E}" presName="Name9" presStyleLbl="parChTrans1D2" presStyleIdx="5" presStyleCnt="7"/>
      <dgm:spPr/>
      <dgm:t>
        <a:bodyPr/>
        <a:lstStyle/>
        <a:p>
          <a:endParaRPr lang="en-US"/>
        </a:p>
      </dgm:t>
    </dgm:pt>
    <dgm:pt modelId="{124BEC6E-E470-4A6C-8553-5654372BA732}" type="pres">
      <dgm:prSet presAssocID="{79755CC4-B6F8-461B-BADE-AFFFB62A5D1E}" presName="connTx" presStyleLbl="parChTrans1D2" presStyleIdx="5" presStyleCnt="7"/>
      <dgm:spPr/>
      <dgm:t>
        <a:bodyPr/>
        <a:lstStyle/>
        <a:p>
          <a:endParaRPr lang="en-US"/>
        </a:p>
      </dgm:t>
    </dgm:pt>
    <dgm:pt modelId="{D88F75DB-D6CA-4098-8068-34A703AE986C}" type="pres">
      <dgm:prSet presAssocID="{528E22E3-2AA5-4D94-9FAB-093F03AE14F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84CCC-8F6A-451E-AD84-98E3BF686D65}" type="pres">
      <dgm:prSet presAssocID="{3A01BB5E-5F42-45C9-A5D6-0FCC33380C75}" presName="Name9" presStyleLbl="parChTrans1D2" presStyleIdx="6" presStyleCnt="7"/>
      <dgm:spPr/>
      <dgm:t>
        <a:bodyPr/>
        <a:lstStyle/>
        <a:p>
          <a:endParaRPr lang="en-US"/>
        </a:p>
      </dgm:t>
    </dgm:pt>
    <dgm:pt modelId="{DCB911A4-7A2E-4182-A193-C4FC936121F4}" type="pres">
      <dgm:prSet presAssocID="{3A01BB5E-5F42-45C9-A5D6-0FCC33380C75}" presName="connTx" presStyleLbl="parChTrans1D2" presStyleIdx="6" presStyleCnt="7"/>
      <dgm:spPr/>
      <dgm:t>
        <a:bodyPr/>
        <a:lstStyle/>
        <a:p>
          <a:endParaRPr lang="en-US"/>
        </a:p>
      </dgm:t>
    </dgm:pt>
    <dgm:pt modelId="{4FD5324E-5249-4A1D-9EDB-97F08E67DFEB}" type="pres">
      <dgm:prSet presAssocID="{644CE15A-CB62-4BE4-A96B-E4A468A4F3F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89F202-2C07-4B3B-8D95-1C284FF56A8A}" type="presOf" srcId="{630F7F6A-8385-49D1-8D0C-A4A2FB67FE17}" destId="{5BFB0FA9-5334-425A-AD91-DA3A430461F2}" srcOrd="0" destOrd="0" presId="urn:microsoft.com/office/officeart/2005/8/layout/radial1"/>
    <dgm:cxn modelId="{CB3B3E99-C5B9-44FE-9C21-E618CFCFCA1E}" type="presOf" srcId="{3439F308-38F4-4699-9DBF-6D3D2DA53C67}" destId="{12BF1AF2-E9D5-4F89-BF65-13B71C8C5D1C}" srcOrd="1" destOrd="0" presId="urn:microsoft.com/office/officeart/2005/8/layout/radial1"/>
    <dgm:cxn modelId="{6B3701C7-BB14-4E50-B8CC-3E41501FD1ED}" type="presOf" srcId="{F055B2BE-34CA-45E4-97A7-063952BCC50A}" destId="{F67D5698-0562-43C1-9A8D-8C2F661967A0}" srcOrd="1" destOrd="0" presId="urn:microsoft.com/office/officeart/2005/8/layout/radial1"/>
    <dgm:cxn modelId="{F805183E-17BF-4A3D-8215-CF3DAA12FE0E}" type="presOf" srcId="{148F07FC-323C-4FB3-9A12-77928DCE7E3B}" destId="{6F138F1A-9204-49A7-B656-BC0CC0D469C7}" srcOrd="0" destOrd="0" presId="urn:microsoft.com/office/officeart/2005/8/layout/radial1"/>
    <dgm:cxn modelId="{74E62C50-4DC9-4B58-8959-12F32FF9A94E}" type="presOf" srcId="{C35C1AF7-E2E6-4031-B20C-27D48B4B0C46}" destId="{6F839D0A-AF52-46AE-B109-5FBCA6D9D864}" srcOrd="0" destOrd="0" presId="urn:microsoft.com/office/officeart/2005/8/layout/radial1"/>
    <dgm:cxn modelId="{DBB3B3F1-3217-403D-8B1C-481527EA1CDD}" type="presOf" srcId="{A5212BB6-846A-46E9-83B5-565CAB240A1B}" destId="{C9EF590A-B4CC-4092-8083-52F2372DADA8}" srcOrd="0" destOrd="0" presId="urn:microsoft.com/office/officeart/2005/8/layout/radial1"/>
    <dgm:cxn modelId="{585157E8-38A5-4B5B-8574-D8989DC70C88}" srcId="{609B763C-DB6F-425C-8044-103BFA3498C1}" destId="{53B35B23-68F5-4EC4-B000-7AC55B543E14}" srcOrd="3" destOrd="0" parTransId="{148F07FC-323C-4FB3-9A12-77928DCE7E3B}" sibTransId="{C80D802D-CE71-4BFF-B67E-65C0D8DBE88F}"/>
    <dgm:cxn modelId="{4ECD31E5-9F62-4324-8499-459E859C3659}" type="presOf" srcId="{7DE874AE-984C-496C-A92B-5F4F8B5F18CA}" destId="{BCFBC3F3-7572-4574-AD6F-713C49F3EFAD}" srcOrd="0" destOrd="0" presId="urn:microsoft.com/office/officeart/2005/8/layout/radial1"/>
    <dgm:cxn modelId="{53EE0A64-278A-4280-B040-D3DEDE16771C}" type="presOf" srcId="{3A01BB5E-5F42-45C9-A5D6-0FCC33380C75}" destId="{05D84CCC-8F6A-451E-AD84-98E3BF686D65}" srcOrd="0" destOrd="0" presId="urn:microsoft.com/office/officeart/2005/8/layout/radial1"/>
    <dgm:cxn modelId="{BC2DF3C7-8AB2-474F-829C-39063971E31A}" type="presOf" srcId="{528E22E3-2AA5-4D94-9FAB-093F03AE14F1}" destId="{D88F75DB-D6CA-4098-8068-34A703AE986C}" srcOrd="0" destOrd="0" presId="urn:microsoft.com/office/officeart/2005/8/layout/radial1"/>
    <dgm:cxn modelId="{EF9FAAFC-7BFB-4801-B332-F09FF6FACD6C}" srcId="{C35C1AF7-E2E6-4031-B20C-27D48B4B0C46}" destId="{609B763C-DB6F-425C-8044-103BFA3498C1}" srcOrd="0" destOrd="0" parTransId="{D6A6DC96-89CE-456B-A930-8D8D22292811}" sibTransId="{87C3C217-A855-45D9-BBA0-780CB74C2241}"/>
    <dgm:cxn modelId="{75EB7EBC-5A5B-4854-A2EB-9232D326ECD1}" type="presOf" srcId="{79755CC4-B6F8-461B-BADE-AFFFB62A5D1E}" destId="{124BEC6E-E470-4A6C-8553-5654372BA732}" srcOrd="1" destOrd="0" presId="urn:microsoft.com/office/officeart/2005/8/layout/radial1"/>
    <dgm:cxn modelId="{6AB7D361-B5C4-403E-ADD8-8E2E836EB30C}" srcId="{609B763C-DB6F-425C-8044-103BFA3498C1}" destId="{528E22E3-2AA5-4D94-9FAB-093F03AE14F1}" srcOrd="5" destOrd="0" parTransId="{79755CC4-B6F8-461B-BADE-AFFFB62A5D1E}" sibTransId="{3043CE14-F6FB-4A28-A518-2EFDF995D5BC}"/>
    <dgm:cxn modelId="{1B384206-A547-4432-A068-4E55238C2998}" type="presOf" srcId="{644CE15A-CB62-4BE4-A96B-E4A468A4F3F1}" destId="{4FD5324E-5249-4A1D-9EDB-97F08E67DFEB}" srcOrd="0" destOrd="0" presId="urn:microsoft.com/office/officeart/2005/8/layout/radial1"/>
    <dgm:cxn modelId="{5EED32AA-487A-4694-B03A-7C2F05A1AC96}" srcId="{609B763C-DB6F-425C-8044-103BFA3498C1}" destId="{644CE15A-CB62-4BE4-A96B-E4A468A4F3F1}" srcOrd="6" destOrd="0" parTransId="{3A01BB5E-5F42-45C9-A5D6-0FCC33380C75}" sibTransId="{D97F948C-21AA-4951-A8B0-DA633A65BBDF}"/>
    <dgm:cxn modelId="{8C49646A-E71A-4E6C-A4FB-2514CD3003D5}" type="presOf" srcId="{A7001D39-0D82-4100-8479-E3AD4AF3DBE5}" destId="{E049426D-F471-4D20-8048-3DD482BEF354}" srcOrd="0" destOrd="0" presId="urn:microsoft.com/office/officeart/2005/8/layout/radial1"/>
    <dgm:cxn modelId="{F3F46DBF-CB60-48D2-9299-7CCFD2FE70E6}" type="presOf" srcId="{7931B29E-83EE-4AA1-9EDE-CF70063B8146}" destId="{6F668FC3-5FF9-47DF-9231-8FB9CBDE0984}" srcOrd="0" destOrd="0" presId="urn:microsoft.com/office/officeart/2005/8/layout/radial1"/>
    <dgm:cxn modelId="{BDC77D03-2A38-46C7-8549-9E8C8DEFC855}" type="presOf" srcId="{F055B2BE-34CA-45E4-97A7-063952BCC50A}" destId="{EE87B26A-3CA5-4AED-9AA7-41289BB1B1E6}" srcOrd="0" destOrd="0" presId="urn:microsoft.com/office/officeart/2005/8/layout/radial1"/>
    <dgm:cxn modelId="{466006BF-6DCE-4268-AB0E-59391D789AED}" srcId="{609B763C-DB6F-425C-8044-103BFA3498C1}" destId="{A5212BB6-846A-46E9-83B5-565CAB240A1B}" srcOrd="1" destOrd="0" parTransId="{A7001D39-0D82-4100-8479-E3AD4AF3DBE5}" sibTransId="{121C92F8-62DE-4235-8ECB-2A12977EF44E}"/>
    <dgm:cxn modelId="{B85B98A8-38C4-465F-BC0E-6DB37783FA28}" type="presOf" srcId="{609B763C-DB6F-425C-8044-103BFA3498C1}" destId="{CF94A705-597B-4053-AE81-67A170128C08}" srcOrd="0" destOrd="0" presId="urn:microsoft.com/office/officeart/2005/8/layout/radial1"/>
    <dgm:cxn modelId="{714938A1-F3FC-4C6E-B3F2-F1411980AE47}" type="presOf" srcId="{148F07FC-323C-4FB3-9A12-77928DCE7E3B}" destId="{BB2A227B-CB21-4746-8C52-CFE6BF15562D}" srcOrd="1" destOrd="0" presId="urn:microsoft.com/office/officeart/2005/8/layout/radial1"/>
    <dgm:cxn modelId="{A667FBC0-C14E-4AB8-B40F-14875806FA88}" srcId="{609B763C-DB6F-425C-8044-103BFA3498C1}" destId="{7DE874AE-984C-496C-A92B-5F4F8B5F18CA}" srcOrd="4" destOrd="0" parTransId="{F055B2BE-34CA-45E4-97A7-063952BCC50A}" sibTransId="{E6EC390D-7791-472B-9BB5-8B26BD43B6F7}"/>
    <dgm:cxn modelId="{DD116F0F-C506-4798-9182-ACA1BD543DC3}" type="presOf" srcId="{6670437B-5378-4A55-8FFF-4C32B51C4847}" destId="{1C1D4932-7DF3-4876-B559-2BB66092D855}" srcOrd="0" destOrd="0" presId="urn:microsoft.com/office/officeart/2005/8/layout/radial1"/>
    <dgm:cxn modelId="{7D804E8D-74AD-418D-88D7-BE493EF60B15}" type="presOf" srcId="{53B35B23-68F5-4EC4-B000-7AC55B543E14}" destId="{FA09C958-2D1E-4720-9583-6ED98AD7CA1F}" srcOrd="0" destOrd="0" presId="urn:microsoft.com/office/officeart/2005/8/layout/radial1"/>
    <dgm:cxn modelId="{ED707950-9A8F-48ED-82DB-447E28DC1883}" srcId="{609B763C-DB6F-425C-8044-103BFA3498C1}" destId="{7931B29E-83EE-4AA1-9EDE-CF70063B8146}" srcOrd="0" destOrd="0" parTransId="{6670437B-5378-4A55-8FFF-4C32B51C4847}" sibTransId="{CC48A6AD-91C0-48EB-9055-BC984908ADC4}"/>
    <dgm:cxn modelId="{29CDDA72-3FCA-4467-8621-E1B722B140ED}" type="presOf" srcId="{6670437B-5378-4A55-8FFF-4C32B51C4847}" destId="{4D1FB9B9-94F3-4B8B-8341-43E091BCC87B}" srcOrd="1" destOrd="0" presId="urn:microsoft.com/office/officeart/2005/8/layout/radial1"/>
    <dgm:cxn modelId="{4C027390-062B-4DF9-BACD-42EBA0DAC61E}" srcId="{609B763C-DB6F-425C-8044-103BFA3498C1}" destId="{630F7F6A-8385-49D1-8D0C-A4A2FB67FE17}" srcOrd="2" destOrd="0" parTransId="{3439F308-38F4-4699-9DBF-6D3D2DA53C67}" sibTransId="{E03EE42E-5BB9-4BFC-847D-C32A510D8DE9}"/>
    <dgm:cxn modelId="{80ABE636-3A34-45E7-9A64-48B5DDF4B9CB}" type="presOf" srcId="{79755CC4-B6F8-461B-BADE-AFFFB62A5D1E}" destId="{B3423E6E-E126-4D50-BCCE-E60647D5CA0D}" srcOrd="0" destOrd="0" presId="urn:microsoft.com/office/officeart/2005/8/layout/radial1"/>
    <dgm:cxn modelId="{1D37DE1E-3977-4927-B08A-5A276F688411}" type="presOf" srcId="{A7001D39-0D82-4100-8479-E3AD4AF3DBE5}" destId="{DAE0A17F-EDEB-4E20-B0B3-DAB13CBF7010}" srcOrd="1" destOrd="0" presId="urn:microsoft.com/office/officeart/2005/8/layout/radial1"/>
    <dgm:cxn modelId="{95B82A8C-3570-44AB-8490-CE74FECEE2BF}" type="presOf" srcId="{3A01BB5E-5F42-45C9-A5D6-0FCC33380C75}" destId="{DCB911A4-7A2E-4182-A193-C4FC936121F4}" srcOrd="1" destOrd="0" presId="urn:microsoft.com/office/officeart/2005/8/layout/radial1"/>
    <dgm:cxn modelId="{054561E4-0F64-44B2-AB2B-458F4FB75CAD}" type="presOf" srcId="{3439F308-38F4-4699-9DBF-6D3D2DA53C67}" destId="{41C7ACDC-7004-48D8-A5B6-D6DFC45F4ECD}" srcOrd="0" destOrd="0" presId="urn:microsoft.com/office/officeart/2005/8/layout/radial1"/>
    <dgm:cxn modelId="{F506F48A-969B-45A2-B231-C31B3F0DEB5C}" type="presParOf" srcId="{6F839D0A-AF52-46AE-B109-5FBCA6D9D864}" destId="{CF94A705-597B-4053-AE81-67A170128C08}" srcOrd="0" destOrd="0" presId="urn:microsoft.com/office/officeart/2005/8/layout/radial1"/>
    <dgm:cxn modelId="{883DFBF9-F670-4566-B036-F7E1B4A37B08}" type="presParOf" srcId="{6F839D0A-AF52-46AE-B109-5FBCA6D9D864}" destId="{1C1D4932-7DF3-4876-B559-2BB66092D855}" srcOrd="1" destOrd="0" presId="urn:microsoft.com/office/officeart/2005/8/layout/radial1"/>
    <dgm:cxn modelId="{66E55D46-1D5F-4CBD-BA46-D03AB5FFDF6D}" type="presParOf" srcId="{1C1D4932-7DF3-4876-B559-2BB66092D855}" destId="{4D1FB9B9-94F3-4B8B-8341-43E091BCC87B}" srcOrd="0" destOrd="0" presId="urn:microsoft.com/office/officeart/2005/8/layout/radial1"/>
    <dgm:cxn modelId="{03BAFCB2-811D-4D99-9E3C-0C654EA465C2}" type="presParOf" srcId="{6F839D0A-AF52-46AE-B109-5FBCA6D9D864}" destId="{6F668FC3-5FF9-47DF-9231-8FB9CBDE0984}" srcOrd="2" destOrd="0" presId="urn:microsoft.com/office/officeart/2005/8/layout/radial1"/>
    <dgm:cxn modelId="{526546E6-E98F-495D-AE29-208ADB49211A}" type="presParOf" srcId="{6F839D0A-AF52-46AE-B109-5FBCA6D9D864}" destId="{E049426D-F471-4D20-8048-3DD482BEF354}" srcOrd="3" destOrd="0" presId="urn:microsoft.com/office/officeart/2005/8/layout/radial1"/>
    <dgm:cxn modelId="{1B9C04EB-96CB-4C69-AA41-B97F579EC67A}" type="presParOf" srcId="{E049426D-F471-4D20-8048-3DD482BEF354}" destId="{DAE0A17F-EDEB-4E20-B0B3-DAB13CBF7010}" srcOrd="0" destOrd="0" presId="urn:microsoft.com/office/officeart/2005/8/layout/radial1"/>
    <dgm:cxn modelId="{7A288664-837E-4BDF-ACE1-35D619B2CF94}" type="presParOf" srcId="{6F839D0A-AF52-46AE-B109-5FBCA6D9D864}" destId="{C9EF590A-B4CC-4092-8083-52F2372DADA8}" srcOrd="4" destOrd="0" presId="urn:microsoft.com/office/officeart/2005/8/layout/radial1"/>
    <dgm:cxn modelId="{1ED4E442-01C0-40C8-8665-7808B1A1C13D}" type="presParOf" srcId="{6F839D0A-AF52-46AE-B109-5FBCA6D9D864}" destId="{41C7ACDC-7004-48D8-A5B6-D6DFC45F4ECD}" srcOrd="5" destOrd="0" presId="urn:microsoft.com/office/officeart/2005/8/layout/radial1"/>
    <dgm:cxn modelId="{0623EE86-4F81-4371-A846-CEB8839DD744}" type="presParOf" srcId="{41C7ACDC-7004-48D8-A5B6-D6DFC45F4ECD}" destId="{12BF1AF2-E9D5-4F89-BF65-13B71C8C5D1C}" srcOrd="0" destOrd="0" presId="urn:microsoft.com/office/officeart/2005/8/layout/radial1"/>
    <dgm:cxn modelId="{226AD7EC-CB44-463E-8124-BBFC9EFC3195}" type="presParOf" srcId="{6F839D0A-AF52-46AE-B109-5FBCA6D9D864}" destId="{5BFB0FA9-5334-425A-AD91-DA3A430461F2}" srcOrd="6" destOrd="0" presId="urn:microsoft.com/office/officeart/2005/8/layout/radial1"/>
    <dgm:cxn modelId="{1CF89667-77B4-4CA7-AB0C-4F32D5B48627}" type="presParOf" srcId="{6F839D0A-AF52-46AE-B109-5FBCA6D9D864}" destId="{6F138F1A-9204-49A7-B656-BC0CC0D469C7}" srcOrd="7" destOrd="0" presId="urn:microsoft.com/office/officeart/2005/8/layout/radial1"/>
    <dgm:cxn modelId="{E0BCB2DB-C3A9-40F4-9164-54ABB1BE6DBD}" type="presParOf" srcId="{6F138F1A-9204-49A7-B656-BC0CC0D469C7}" destId="{BB2A227B-CB21-4746-8C52-CFE6BF15562D}" srcOrd="0" destOrd="0" presId="urn:microsoft.com/office/officeart/2005/8/layout/radial1"/>
    <dgm:cxn modelId="{3DF8A8BF-DF63-482B-BA97-5049ABF6889E}" type="presParOf" srcId="{6F839D0A-AF52-46AE-B109-5FBCA6D9D864}" destId="{FA09C958-2D1E-4720-9583-6ED98AD7CA1F}" srcOrd="8" destOrd="0" presId="urn:microsoft.com/office/officeart/2005/8/layout/radial1"/>
    <dgm:cxn modelId="{61BD7D60-053B-40F2-9EB3-617709DA90DB}" type="presParOf" srcId="{6F839D0A-AF52-46AE-B109-5FBCA6D9D864}" destId="{EE87B26A-3CA5-4AED-9AA7-41289BB1B1E6}" srcOrd="9" destOrd="0" presId="urn:microsoft.com/office/officeart/2005/8/layout/radial1"/>
    <dgm:cxn modelId="{AF5F0F35-B0C2-4B66-91E9-013D01D1D4E1}" type="presParOf" srcId="{EE87B26A-3CA5-4AED-9AA7-41289BB1B1E6}" destId="{F67D5698-0562-43C1-9A8D-8C2F661967A0}" srcOrd="0" destOrd="0" presId="urn:microsoft.com/office/officeart/2005/8/layout/radial1"/>
    <dgm:cxn modelId="{0F49B33D-27B7-4DA7-84FF-89A49F933A6E}" type="presParOf" srcId="{6F839D0A-AF52-46AE-B109-5FBCA6D9D864}" destId="{BCFBC3F3-7572-4574-AD6F-713C49F3EFAD}" srcOrd="10" destOrd="0" presId="urn:microsoft.com/office/officeart/2005/8/layout/radial1"/>
    <dgm:cxn modelId="{730CD7FF-D615-4B30-9E42-29ACCA28682D}" type="presParOf" srcId="{6F839D0A-AF52-46AE-B109-5FBCA6D9D864}" destId="{B3423E6E-E126-4D50-BCCE-E60647D5CA0D}" srcOrd="11" destOrd="0" presId="urn:microsoft.com/office/officeart/2005/8/layout/radial1"/>
    <dgm:cxn modelId="{864D373C-D096-47A5-8748-C4595F2C6071}" type="presParOf" srcId="{B3423E6E-E126-4D50-BCCE-E60647D5CA0D}" destId="{124BEC6E-E470-4A6C-8553-5654372BA732}" srcOrd="0" destOrd="0" presId="urn:microsoft.com/office/officeart/2005/8/layout/radial1"/>
    <dgm:cxn modelId="{1243EAAF-9D76-412E-8DA2-FE382FBE49E8}" type="presParOf" srcId="{6F839D0A-AF52-46AE-B109-5FBCA6D9D864}" destId="{D88F75DB-D6CA-4098-8068-34A703AE986C}" srcOrd="12" destOrd="0" presId="urn:microsoft.com/office/officeart/2005/8/layout/radial1"/>
    <dgm:cxn modelId="{4475641F-441F-408A-97D8-DF072EC124C9}" type="presParOf" srcId="{6F839D0A-AF52-46AE-B109-5FBCA6D9D864}" destId="{05D84CCC-8F6A-451E-AD84-98E3BF686D65}" srcOrd="13" destOrd="0" presId="urn:microsoft.com/office/officeart/2005/8/layout/radial1"/>
    <dgm:cxn modelId="{19C05CF9-B9B1-4E2F-A2A7-EC3336394CE8}" type="presParOf" srcId="{05D84CCC-8F6A-451E-AD84-98E3BF686D65}" destId="{DCB911A4-7A2E-4182-A193-C4FC936121F4}" srcOrd="0" destOrd="0" presId="urn:microsoft.com/office/officeart/2005/8/layout/radial1"/>
    <dgm:cxn modelId="{076F125F-6466-418B-8D78-862E66CB1D1F}" type="presParOf" srcId="{6F839D0A-AF52-46AE-B109-5FBCA6D9D864}" destId="{4FD5324E-5249-4A1D-9EDB-97F08E67DFEB}" srcOrd="14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90042F-86E7-41C7-A324-D64A9F19DD5A}" type="doc">
      <dgm:prSet loTypeId="urn:microsoft.com/office/officeart/2011/layout/CircleProcess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6B4DA9-EE77-4618-9A64-110061F51EFE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en-US" dirty="0" smtClean="0"/>
            <a:t>Initiate</a:t>
          </a:r>
          <a:endParaRPr lang="en-US" dirty="0"/>
        </a:p>
      </dgm:t>
    </dgm:pt>
    <dgm:pt modelId="{B24261D5-D0C8-4F25-B880-D190917853FA}" type="parTrans" cxnId="{AD5A1588-C9B6-4135-830E-7AC5A162F9B1}">
      <dgm:prSet/>
      <dgm:spPr/>
      <dgm:t>
        <a:bodyPr/>
        <a:lstStyle/>
        <a:p>
          <a:endParaRPr lang="en-US"/>
        </a:p>
      </dgm:t>
    </dgm:pt>
    <dgm:pt modelId="{E3D91921-114F-4351-8020-7D69A0092B9F}" type="sibTrans" cxnId="{AD5A1588-C9B6-4135-830E-7AC5A162F9B1}">
      <dgm:prSet/>
      <dgm:spPr/>
      <dgm:t>
        <a:bodyPr/>
        <a:lstStyle/>
        <a:p>
          <a:endParaRPr lang="en-US"/>
        </a:p>
      </dgm:t>
    </dgm:pt>
    <dgm:pt modelId="{3D69CF94-95E5-460D-9A39-66FF7D26C7B3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en-US" dirty="0" smtClean="0"/>
            <a:t>Execute </a:t>
          </a:r>
          <a:endParaRPr lang="en-US" dirty="0"/>
        </a:p>
      </dgm:t>
    </dgm:pt>
    <dgm:pt modelId="{49891B50-4EF6-4F5E-987E-86F9524F7525}" type="parTrans" cxnId="{15E9D2DA-AAD1-4106-B646-18AEFE3B4837}">
      <dgm:prSet/>
      <dgm:spPr/>
      <dgm:t>
        <a:bodyPr/>
        <a:lstStyle/>
        <a:p>
          <a:endParaRPr lang="en-US"/>
        </a:p>
      </dgm:t>
    </dgm:pt>
    <dgm:pt modelId="{C8A03177-921B-484F-8B03-8DFC71DAB260}" type="sibTrans" cxnId="{15E9D2DA-AAD1-4106-B646-18AEFE3B4837}">
      <dgm:prSet/>
      <dgm:spPr/>
      <dgm:t>
        <a:bodyPr/>
        <a:lstStyle/>
        <a:p>
          <a:endParaRPr lang="en-US"/>
        </a:p>
      </dgm:t>
    </dgm:pt>
    <dgm:pt modelId="{A0FD7D6B-B236-47DC-82DA-CDDE82495D8D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Close-out</a:t>
          </a:r>
          <a:endParaRPr lang="en-US" dirty="0"/>
        </a:p>
      </dgm:t>
    </dgm:pt>
    <dgm:pt modelId="{BBC17ACB-E130-49B6-A015-72E859CFA10B}" type="parTrans" cxnId="{1CE699C7-7DEA-4E66-82D2-4CEE98E51797}">
      <dgm:prSet/>
      <dgm:spPr/>
      <dgm:t>
        <a:bodyPr/>
        <a:lstStyle/>
        <a:p>
          <a:endParaRPr lang="en-US"/>
        </a:p>
      </dgm:t>
    </dgm:pt>
    <dgm:pt modelId="{57F125B9-B616-4148-830A-920AF25D7F5F}" type="sibTrans" cxnId="{1CE699C7-7DEA-4E66-82D2-4CEE98E51797}">
      <dgm:prSet/>
      <dgm:spPr/>
      <dgm:t>
        <a:bodyPr/>
        <a:lstStyle/>
        <a:p>
          <a:endParaRPr lang="en-US"/>
        </a:p>
      </dgm:t>
    </dgm:pt>
    <dgm:pt modelId="{7DA75358-E168-433F-8A4F-13E5ED6CF59F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dirty="0" smtClean="0"/>
            <a:t>Plan </a:t>
          </a:r>
          <a:endParaRPr lang="en-US" dirty="0"/>
        </a:p>
      </dgm:t>
    </dgm:pt>
    <dgm:pt modelId="{A9264032-CFC0-4E3D-9D38-017C3E46D855}" type="parTrans" cxnId="{318E327B-581A-496B-8759-B09020CDFAD1}">
      <dgm:prSet/>
      <dgm:spPr/>
      <dgm:t>
        <a:bodyPr/>
        <a:lstStyle/>
        <a:p>
          <a:endParaRPr lang="en-US"/>
        </a:p>
      </dgm:t>
    </dgm:pt>
    <dgm:pt modelId="{BA5A2700-F3CD-4A2B-9DE1-E439C171AC40}" type="sibTrans" cxnId="{318E327B-581A-496B-8759-B09020CDFAD1}">
      <dgm:prSet/>
      <dgm:spPr/>
      <dgm:t>
        <a:bodyPr/>
        <a:lstStyle/>
        <a:p>
          <a:endParaRPr lang="en-US"/>
        </a:p>
      </dgm:t>
    </dgm:pt>
    <dgm:pt modelId="{B6CB1587-A401-4869-AF84-1EA3A76FADE2}" type="pres">
      <dgm:prSet presAssocID="{8690042F-86E7-41C7-A324-D64A9F19DD5A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C404AAC-9AD8-4700-9CE6-73BF0D8DEB37}" type="pres">
      <dgm:prSet presAssocID="{A0FD7D6B-B236-47DC-82DA-CDDE82495D8D}" presName="Accent4" presStyleCnt="0"/>
      <dgm:spPr/>
    </dgm:pt>
    <dgm:pt modelId="{9B3BE190-120E-4D26-9A46-B2B0388FEE1E}" type="pres">
      <dgm:prSet presAssocID="{A0FD7D6B-B236-47DC-82DA-CDDE82495D8D}" presName="Accent" presStyleLbl="node1" presStyleIdx="0" presStyleCnt="4"/>
      <dgm:spPr/>
    </dgm:pt>
    <dgm:pt modelId="{FC4917E1-CDE8-4B7E-9C06-BED3110B0127}" type="pres">
      <dgm:prSet presAssocID="{A0FD7D6B-B236-47DC-82DA-CDDE82495D8D}" presName="ParentBackground4" presStyleCnt="0"/>
      <dgm:spPr/>
    </dgm:pt>
    <dgm:pt modelId="{EB26A4C4-AA73-476C-B4A5-A93C0CC3FB1D}" type="pres">
      <dgm:prSet presAssocID="{A0FD7D6B-B236-47DC-82DA-CDDE82495D8D}" presName="ParentBackground" presStyleLbl="fgAcc1" presStyleIdx="0" presStyleCnt="4"/>
      <dgm:spPr/>
      <dgm:t>
        <a:bodyPr/>
        <a:lstStyle/>
        <a:p>
          <a:endParaRPr lang="en-US"/>
        </a:p>
      </dgm:t>
    </dgm:pt>
    <dgm:pt modelId="{7CA6C4F0-A8F3-4E14-B8FB-902C943959AF}" type="pres">
      <dgm:prSet presAssocID="{A0FD7D6B-B236-47DC-82DA-CDDE82495D8D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794C7-38DC-4D26-AD79-F1665BA3D9AC}" type="pres">
      <dgm:prSet presAssocID="{3D69CF94-95E5-460D-9A39-66FF7D26C7B3}" presName="Accent3" presStyleCnt="0"/>
      <dgm:spPr/>
    </dgm:pt>
    <dgm:pt modelId="{B383266F-28F3-43D3-80D3-9FC239C9BAA5}" type="pres">
      <dgm:prSet presAssocID="{3D69CF94-95E5-460D-9A39-66FF7D26C7B3}" presName="Accent" presStyleLbl="node1" presStyleIdx="1" presStyleCnt="4"/>
      <dgm:spPr/>
    </dgm:pt>
    <dgm:pt modelId="{A0D1C587-E640-4CD9-AA3C-46AA355311F4}" type="pres">
      <dgm:prSet presAssocID="{3D69CF94-95E5-460D-9A39-66FF7D26C7B3}" presName="ParentBackground3" presStyleCnt="0"/>
      <dgm:spPr/>
    </dgm:pt>
    <dgm:pt modelId="{AFC14569-6C3D-44DD-9F9D-9A6F7CCDA085}" type="pres">
      <dgm:prSet presAssocID="{3D69CF94-95E5-460D-9A39-66FF7D26C7B3}" presName="ParentBackground" presStyleLbl="fgAcc1" presStyleIdx="1" presStyleCnt="4"/>
      <dgm:spPr/>
      <dgm:t>
        <a:bodyPr/>
        <a:lstStyle/>
        <a:p>
          <a:endParaRPr lang="en-US"/>
        </a:p>
      </dgm:t>
    </dgm:pt>
    <dgm:pt modelId="{3FB6F210-C321-4A76-B24A-8E0CA47A4204}" type="pres">
      <dgm:prSet presAssocID="{3D69CF94-95E5-460D-9A39-66FF7D26C7B3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47460-A5BE-4F10-B591-E04FB65B550B}" type="pres">
      <dgm:prSet presAssocID="{7DA75358-E168-433F-8A4F-13E5ED6CF59F}" presName="Accent2" presStyleCnt="0"/>
      <dgm:spPr/>
    </dgm:pt>
    <dgm:pt modelId="{55561577-801C-4A15-8C5E-804B13E51E62}" type="pres">
      <dgm:prSet presAssocID="{7DA75358-E168-433F-8A4F-13E5ED6CF59F}" presName="Accent" presStyleLbl="node1" presStyleIdx="2" presStyleCnt="4"/>
      <dgm:spPr/>
    </dgm:pt>
    <dgm:pt modelId="{FCA2B3C3-F68E-4079-A7EA-978B486B5993}" type="pres">
      <dgm:prSet presAssocID="{7DA75358-E168-433F-8A4F-13E5ED6CF59F}" presName="ParentBackground2" presStyleCnt="0"/>
      <dgm:spPr/>
    </dgm:pt>
    <dgm:pt modelId="{B082A97D-B4EF-4F2C-B6D9-8D61002740AC}" type="pres">
      <dgm:prSet presAssocID="{7DA75358-E168-433F-8A4F-13E5ED6CF59F}" presName="ParentBackground" presStyleLbl="fgAcc1" presStyleIdx="2" presStyleCnt="4"/>
      <dgm:spPr/>
      <dgm:t>
        <a:bodyPr/>
        <a:lstStyle/>
        <a:p>
          <a:endParaRPr lang="en-US"/>
        </a:p>
      </dgm:t>
    </dgm:pt>
    <dgm:pt modelId="{1AC2E6B6-80D0-4CDA-AD90-C22C4422288E}" type="pres">
      <dgm:prSet presAssocID="{7DA75358-E168-433F-8A4F-13E5ED6CF59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AB850-D8E3-40E4-AF49-56F2CC76F3A4}" type="pres">
      <dgm:prSet presAssocID="{6C6B4DA9-EE77-4618-9A64-110061F51EFE}" presName="Accent1" presStyleCnt="0"/>
      <dgm:spPr/>
    </dgm:pt>
    <dgm:pt modelId="{D9EE20F1-FD9E-4E61-9243-9809B10608FF}" type="pres">
      <dgm:prSet presAssocID="{6C6B4DA9-EE77-4618-9A64-110061F51EFE}" presName="Accent" presStyleLbl="node1" presStyleIdx="3" presStyleCnt="4"/>
      <dgm:spPr/>
    </dgm:pt>
    <dgm:pt modelId="{5819AE9B-65FA-49C1-AECD-69262549264B}" type="pres">
      <dgm:prSet presAssocID="{6C6B4DA9-EE77-4618-9A64-110061F51EFE}" presName="ParentBackground1" presStyleCnt="0"/>
      <dgm:spPr/>
    </dgm:pt>
    <dgm:pt modelId="{2514E158-F092-4E80-88E7-29FE1B697CF8}" type="pres">
      <dgm:prSet presAssocID="{6C6B4DA9-EE77-4618-9A64-110061F51EFE}" presName="ParentBackground" presStyleLbl="fgAcc1" presStyleIdx="3" presStyleCnt="4"/>
      <dgm:spPr/>
      <dgm:t>
        <a:bodyPr/>
        <a:lstStyle/>
        <a:p>
          <a:endParaRPr lang="en-US"/>
        </a:p>
      </dgm:t>
    </dgm:pt>
    <dgm:pt modelId="{F8432992-3726-40F8-BCF5-C3779AD66941}" type="pres">
      <dgm:prSet presAssocID="{6C6B4DA9-EE77-4618-9A64-110061F51EFE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E9D2DA-AAD1-4106-B646-18AEFE3B4837}" srcId="{8690042F-86E7-41C7-A324-D64A9F19DD5A}" destId="{3D69CF94-95E5-460D-9A39-66FF7D26C7B3}" srcOrd="2" destOrd="0" parTransId="{49891B50-4EF6-4F5E-987E-86F9524F7525}" sibTransId="{C8A03177-921B-484F-8B03-8DFC71DAB260}"/>
    <dgm:cxn modelId="{34D7CD0E-2FA5-4564-84EE-5320D2DD82A5}" type="presOf" srcId="{8690042F-86E7-41C7-A324-D64A9F19DD5A}" destId="{B6CB1587-A401-4869-AF84-1EA3A76FADE2}" srcOrd="0" destOrd="0" presId="urn:microsoft.com/office/officeart/2011/layout/CircleProcess"/>
    <dgm:cxn modelId="{BC465671-0355-410A-BA01-FF328237B900}" type="presOf" srcId="{A0FD7D6B-B236-47DC-82DA-CDDE82495D8D}" destId="{7CA6C4F0-A8F3-4E14-B8FB-902C943959AF}" srcOrd="1" destOrd="0" presId="urn:microsoft.com/office/officeart/2011/layout/CircleProcess"/>
    <dgm:cxn modelId="{2209A1DE-FC26-4F38-84E8-094DDA2FF048}" type="presOf" srcId="{6C6B4DA9-EE77-4618-9A64-110061F51EFE}" destId="{2514E158-F092-4E80-88E7-29FE1B697CF8}" srcOrd="0" destOrd="0" presId="urn:microsoft.com/office/officeart/2011/layout/CircleProcess"/>
    <dgm:cxn modelId="{B8DE6D52-5C5F-4F9B-813C-529E82D1D7DA}" type="presOf" srcId="{3D69CF94-95E5-460D-9A39-66FF7D26C7B3}" destId="{3FB6F210-C321-4A76-B24A-8E0CA47A4204}" srcOrd="1" destOrd="0" presId="urn:microsoft.com/office/officeart/2011/layout/CircleProcess"/>
    <dgm:cxn modelId="{AD5A1588-C9B6-4135-830E-7AC5A162F9B1}" srcId="{8690042F-86E7-41C7-A324-D64A9F19DD5A}" destId="{6C6B4DA9-EE77-4618-9A64-110061F51EFE}" srcOrd="0" destOrd="0" parTransId="{B24261D5-D0C8-4F25-B880-D190917853FA}" sibTransId="{E3D91921-114F-4351-8020-7D69A0092B9F}"/>
    <dgm:cxn modelId="{F29A7DFE-245D-4864-98B6-8B23BEC7FA04}" type="presOf" srcId="{7DA75358-E168-433F-8A4F-13E5ED6CF59F}" destId="{1AC2E6B6-80D0-4CDA-AD90-C22C4422288E}" srcOrd="1" destOrd="0" presId="urn:microsoft.com/office/officeart/2011/layout/CircleProcess"/>
    <dgm:cxn modelId="{A0605C17-7B70-47E4-8E67-6F5BD9A93F58}" type="presOf" srcId="{3D69CF94-95E5-460D-9A39-66FF7D26C7B3}" destId="{AFC14569-6C3D-44DD-9F9D-9A6F7CCDA085}" srcOrd="0" destOrd="0" presId="urn:microsoft.com/office/officeart/2011/layout/CircleProcess"/>
    <dgm:cxn modelId="{21BC6BB4-C945-4156-8E46-6D6AC1D4CBCD}" type="presOf" srcId="{6C6B4DA9-EE77-4618-9A64-110061F51EFE}" destId="{F8432992-3726-40F8-BCF5-C3779AD66941}" srcOrd="1" destOrd="0" presId="urn:microsoft.com/office/officeart/2011/layout/CircleProcess"/>
    <dgm:cxn modelId="{0B27308B-C75F-4FFE-BB5B-B4854D309D9F}" type="presOf" srcId="{7DA75358-E168-433F-8A4F-13E5ED6CF59F}" destId="{B082A97D-B4EF-4F2C-B6D9-8D61002740AC}" srcOrd="0" destOrd="0" presId="urn:microsoft.com/office/officeart/2011/layout/CircleProcess"/>
    <dgm:cxn modelId="{318E327B-581A-496B-8759-B09020CDFAD1}" srcId="{8690042F-86E7-41C7-A324-D64A9F19DD5A}" destId="{7DA75358-E168-433F-8A4F-13E5ED6CF59F}" srcOrd="1" destOrd="0" parTransId="{A9264032-CFC0-4E3D-9D38-017C3E46D855}" sibTransId="{BA5A2700-F3CD-4A2B-9DE1-E439C171AC40}"/>
    <dgm:cxn modelId="{1CE699C7-7DEA-4E66-82D2-4CEE98E51797}" srcId="{8690042F-86E7-41C7-A324-D64A9F19DD5A}" destId="{A0FD7D6B-B236-47DC-82DA-CDDE82495D8D}" srcOrd="3" destOrd="0" parTransId="{BBC17ACB-E130-49B6-A015-72E859CFA10B}" sibTransId="{57F125B9-B616-4148-830A-920AF25D7F5F}"/>
    <dgm:cxn modelId="{58B0FB11-C31C-402E-AE1D-E1C31C5BA2C6}" type="presOf" srcId="{A0FD7D6B-B236-47DC-82DA-CDDE82495D8D}" destId="{EB26A4C4-AA73-476C-B4A5-A93C0CC3FB1D}" srcOrd="0" destOrd="0" presId="urn:microsoft.com/office/officeart/2011/layout/CircleProcess"/>
    <dgm:cxn modelId="{70C853BF-50E7-45B1-8A75-50A91759B3FE}" type="presParOf" srcId="{B6CB1587-A401-4869-AF84-1EA3A76FADE2}" destId="{CC404AAC-9AD8-4700-9CE6-73BF0D8DEB37}" srcOrd="0" destOrd="0" presId="urn:microsoft.com/office/officeart/2011/layout/CircleProcess"/>
    <dgm:cxn modelId="{AFF78EDC-3DEB-413D-B4A3-73BFB39731A1}" type="presParOf" srcId="{CC404AAC-9AD8-4700-9CE6-73BF0D8DEB37}" destId="{9B3BE190-120E-4D26-9A46-B2B0388FEE1E}" srcOrd="0" destOrd="0" presId="urn:microsoft.com/office/officeart/2011/layout/CircleProcess"/>
    <dgm:cxn modelId="{05E25782-829A-4754-A27B-7E93346D5D85}" type="presParOf" srcId="{B6CB1587-A401-4869-AF84-1EA3A76FADE2}" destId="{FC4917E1-CDE8-4B7E-9C06-BED3110B0127}" srcOrd="1" destOrd="0" presId="urn:microsoft.com/office/officeart/2011/layout/CircleProcess"/>
    <dgm:cxn modelId="{AF4F138A-81DF-4CE0-9DD3-0AF104097A55}" type="presParOf" srcId="{FC4917E1-CDE8-4B7E-9C06-BED3110B0127}" destId="{EB26A4C4-AA73-476C-B4A5-A93C0CC3FB1D}" srcOrd="0" destOrd="0" presId="urn:microsoft.com/office/officeart/2011/layout/CircleProcess"/>
    <dgm:cxn modelId="{5E75C9A8-00C3-42F8-BFE8-08E4046DA6C8}" type="presParOf" srcId="{B6CB1587-A401-4869-AF84-1EA3A76FADE2}" destId="{7CA6C4F0-A8F3-4E14-B8FB-902C943959AF}" srcOrd="2" destOrd="0" presId="urn:microsoft.com/office/officeart/2011/layout/CircleProcess"/>
    <dgm:cxn modelId="{D673409F-68A5-4459-81AB-BC0CF92A9642}" type="presParOf" srcId="{B6CB1587-A401-4869-AF84-1EA3A76FADE2}" destId="{BCE794C7-38DC-4D26-AD79-F1665BA3D9AC}" srcOrd="3" destOrd="0" presId="urn:microsoft.com/office/officeart/2011/layout/CircleProcess"/>
    <dgm:cxn modelId="{ED406D0C-410A-4DF2-BB12-1B8D12669634}" type="presParOf" srcId="{BCE794C7-38DC-4D26-AD79-F1665BA3D9AC}" destId="{B383266F-28F3-43D3-80D3-9FC239C9BAA5}" srcOrd="0" destOrd="0" presId="urn:microsoft.com/office/officeart/2011/layout/CircleProcess"/>
    <dgm:cxn modelId="{AAE029AB-A2AC-4113-BE79-A2724AC2CE8C}" type="presParOf" srcId="{B6CB1587-A401-4869-AF84-1EA3A76FADE2}" destId="{A0D1C587-E640-4CD9-AA3C-46AA355311F4}" srcOrd="4" destOrd="0" presId="urn:microsoft.com/office/officeart/2011/layout/CircleProcess"/>
    <dgm:cxn modelId="{74990BB6-E290-46B6-A260-30FCD9667E3D}" type="presParOf" srcId="{A0D1C587-E640-4CD9-AA3C-46AA355311F4}" destId="{AFC14569-6C3D-44DD-9F9D-9A6F7CCDA085}" srcOrd="0" destOrd="0" presId="urn:microsoft.com/office/officeart/2011/layout/CircleProcess"/>
    <dgm:cxn modelId="{5D79759D-E53D-472B-AD9C-42811A51F1FF}" type="presParOf" srcId="{B6CB1587-A401-4869-AF84-1EA3A76FADE2}" destId="{3FB6F210-C321-4A76-B24A-8E0CA47A4204}" srcOrd="5" destOrd="0" presId="urn:microsoft.com/office/officeart/2011/layout/CircleProcess"/>
    <dgm:cxn modelId="{29E042D8-89E3-4A75-A3E6-EBD54A96A8B5}" type="presParOf" srcId="{B6CB1587-A401-4869-AF84-1EA3A76FADE2}" destId="{EE047460-A5BE-4F10-B591-E04FB65B550B}" srcOrd="6" destOrd="0" presId="urn:microsoft.com/office/officeart/2011/layout/CircleProcess"/>
    <dgm:cxn modelId="{E99F79CC-CBBB-4765-867D-9F1C79B9ACA7}" type="presParOf" srcId="{EE047460-A5BE-4F10-B591-E04FB65B550B}" destId="{55561577-801C-4A15-8C5E-804B13E51E62}" srcOrd="0" destOrd="0" presId="urn:microsoft.com/office/officeart/2011/layout/CircleProcess"/>
    <dgm:cxn modelId="{86FBE192-F9CB-4A9B-921F-55FA1D5EC970}" type="presParOf" srcId="{B6CB1587-A401-4869-AF84-1EA3A76FADE2}" destId="{FCA2B3C3-F68E-4079-A7EA-978B486B5993}" srcOrd="7" destOrd="0" presId="urn:microsoft.com/office/officeart/2011/layout/CircleProcess"/>
    <dgm:cxn modelId="{A2145977-E5CD-4F94-AFA0-6C2B18C081DE}" type="presParOf" srcId="{FCA2B3C3-F68E-4079-A7EA-978B486B5993}" destId="{B082A97D-B4EF-4F2C-B6D9-8D61002740AC}" srcOrd="0" destOrd="0" presId="urn:microsoft.com/office/officeart/2011/layout/CircleProcess"/>
    <dgm:cxn modelId="{4344B547-9C07-4589-B615-EB8D3FAE9FA3}" type="presParOf" srcId="{B6CB1587-A401-4869-AF84-1EA3A76FADE2}" destId="{1AC2E6B6-80D0-4CDA-AD90-C22C4422288E}" srcOrd="8" destOrd="0" presId="urn:microsoft.com/office/officeart/2011/layout/CircleProcess"/>
    <dgm:cxn modelId="{A84E20FA-04C3-47FC-A1B3-D19B199C4D49}" type="presParOf" srcId="{B6CB1587-A401-4869-AF84-1EA3A76FADE2}" destId="{3BFAB850-D8E3-40E4-AF49-56F2CC76F3A4}" srcOrd="9" destOrd="0" presId="urn:microsoft.com/office/officeart/2011/layout/CircleProcess"/>
    <dgm:cxn modelId="{C04C8C75-41CC-4ECD-9078-C30C3E593860}" type="presParOf" srcId="{3BFAB850-D8E3-40E4-AF49-56F2CC76F3A4}" destId="{D9EE20F1-FD9E-4E61-9243-9809B10608FF}" srcOrd="0" destOrd="0" presId="urn:microsoft.com/office/officeart/2011/layout/CircleProcess"/>
    <dgm:cxn modelId="{B4336C89-E83D-4F33-B3A8-0BE7B4646433}" type="presParOf" srcId="{B6CB1587-A401-4869-AF84-1EA3A76FADE2}" destId="{5819AE9B-65FA-49C1-AECD-69262549264B}" srcOrd="10" destOrd="0" presId="urn:microsoft.com/office/officeart/2011/layout/CircleProcess"/>
    <dgm:cxn modelId="{71680EB0-2492-46AD-803E-679656991C93}" type="presParOf" srcId="{5819AE9B-65FA-49C1-AECD-69262549264B}" destId="{2514E158-F092-4E80-88E7-29FE1B697CF8}" srcOrd="0" destOrd="0" presId="urn:microsoft.com/office/officeart/2011/layout/CircleProcess"/>
    <dgm:cxn modelId="{2F62DD14-D076-4B64-8361-A4821C13DA98}" type="presParOf" srcId="{B6CB1587-A401-4869-AF84-1EA3A76FADE2}" destId="{F8432992-3726-40F8-BCF5-C3779AD66941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5C0018-FC48-450B-B8E2-78BB83B51D56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9B7D3A-34A2-4884-BDA7-D41AB77EA205}">
      <dgm:prSet phldrT="[Text]" custT="1"/>
      <dgm:spPr/>
      <dgm:t>
        <a:bodyPr/>
        <a:lstStyle/>
        <a:p>
          <a:r>
            <a:rPr lang="en-US" sz="1600" b="1" dirty="0" smtClean="0"/>
            <a:t>Authority</a:t>
          </a:r>
          <a:endParaRPr lang="en-US" sz="1600" b="1" dirty="0"/>
        </a:p>
      </dgm:t>
    </dgm:pt>
    <dgm:pt modelId="{FA666874-47C5-499E-82DF-CAB89A55F24B}" type="parTrans" cxnId="{4E847B53-BD79-447D-A97A-EE30E4611A87}">
      <dgm:prSet/>
      <dgm:spPr/>
      <dgm:t>
        <a:bodyPr/>
        <a:lstStyle/>
        <a:p>
          <a:endParaRPr lang="en-US"/>
        </a:p>
      </dgm:t>
    </dgm:pt>
    <dgm:pt modelId="{75EC9EBB-5463-4F76-9AD0-E225B20136DB}" type="sibTrans" cxnId="{4E847B53-BD79-447D-A97A-EE30E4611A87}">
      <dgm:prSet/>
      <dgm:spPr/>
      <dgm:t>
        <a:bodyPr/>
        <a:lstStyle/>
        <a:p>
          <a:endParaRPr lang="en-US"/>
        </a:p>
      </dgm:t>
    </dgm:pt>
    <dgm:pt modelId="{3FB049A5-56C6-4A5F-AE84-908E1B8BE2F2}">
      <dgm:prSet phldrT="[Text]" custT="1"/>
      <dgm:spPr/>
      <dgm:t>
        <a:bodyPr/>
        <a:lstStyle/>
        <a:p>
          <a:r>
            <a:rPr lang="en-US" sz="1400" dirty="0" smtClean="0"/>
            <a:t>They can have in the organization</a:t>
          </a:r>
          <a:endParaRPr lang="en-US" sz="1400" dirty="0"/>
        </a:p>
      </dgm:t>
    </dgm:pt>
    <dgm:pt modelId="{BBF3DB7D-1740-47C5-97A6-005B2D3A774D}" type="parTrans" cxnId="{8C3FE3EE-8F15-40BA-B4AD-5035C10058CD}">
      <dgm:prSet/>
      <dgm:spPr/>
      <dgm:t>
        <a:bodyPr/>
        <a:lstStyle/>
        <a:p>
          <a:endParaRPr lang="en-US"/>
        </a:p>
      </dgm:t>
    </dgm:pt>
    <dgm:pt modelId="{A1B4CCA2-0F77-42E5-B41E-09FF7537017F}" type="sibTrans" cxnId="{8C3FE3EE-8F15-40BA-B4AD-5035C10058CD}">
      <dgm:prSet/>
      <dgm:spPr/>
      <dgm:t>
        <a:bodyPr/>
        <a:lstStyle/>
        <a:p>
          <a:endParaRPr lang="en-US"/>
        </a:p>
      </dgm:t>
    </dgm:pt>
    <dgm:pt modelId="{F68CBF8A-88AE-4F83-B4F8-5CBF7ADA40DD}">
      <dgm:prSet phldrT="[Text]" custT="1"/>
      <dgm:spPr/>
      <dgm:t>
        <a:bodyPr/>
        <a:lstStyle/>
        <a:p>
          <a:r>
            <a:rPr lang="en-US" sz="1400" dirty="0" smtClean="0"/>
            <a:t>How that authority allows them to impose their ideas?</a:t>
          </a:r>
          <a:endParaRPr lang="en-US" sz="1400" dirty="0"/>
        </a:p>
      </dgm:t>
    </dgm:pt>
    <dgm:pt modelId="{9CF39E6C-56D0-4444-A076-46E6B370E0E6}" type="parTrans" cxnId="{A5EC5E01-45C7-48B6-BD27-027AE83EB535}">
      <dgm:prSet/>
      <dgm:spPr/>
      <dgm:t>
        <a:bodyPr/>
        <a:lstStyle/>
        <a:p>
          <a:endParaRPr lang="en-US"/>
        </a:p>
      </dgm:t>
    </dgm:pt>
    <dgm:pt modelId="{B0B85D3E-E255-42F8-BEE8-C62CF096DA0D}" type="sibTrans" cxnId="{A5EC5E01-45C7-48B6-BD27-027AE83EB535}">
      <dgm:prSet/>
      <dgm:spPr/>
      <dgm:t>
        <a:bodyPr/>
        <a:lstStyle/>
        <a:p>
          <a:endParaRPr lang="en-US"/>
        </a:p>
      </dgm:t>
    </dgm:pt>
    <dgm:pt modelId="{9E61F281-5C12-43C4-B7EE-C00CBCE5D853}">
      <dgm:prSet phldrT="[Text]" custT="1"/>
      <dgm:spPr/>
      <dgm:t>
        <a:bodyPr/>
        <a:lstStyle/>
        <a:p>
          <a:r>
            <a:rPr lang="en-US" sz="1600" b="1" dirty="0" smtClean="0"/>
            <a:t>Influence</a:t>
          </a:r>
          <a:r>
            <a:rPr lang="en-US" sz="1200" dirty="0" smtClean="0"/>
            <a:t> </a:t>
          </a:r>
          <a:endParaRPr lang="en-US" sz="1200" dirty="0"/>
        </a:p>
      </dgm:t>
    </dgm:pt>
    <dgm:pt modelId="{478E8743-350C-41C6-8555-8D01DFAB9AD8}" type="parTrans" cxnId="{7E065B71-FAE0-4E80-ACBF-461C92986D39}">
      <dgm:prSet/>
      <dgm:spPr/>
      <dgm:t>
        <a:bodyPr/>
        <a:lstStyle/>
        <a:p>
          <a:endParaRPr lang="en-US"/>
        </a:p>
      </dgm:t>
    </dgm:pt>
    <dgm:pt modelId="{5FF0C600-5FC0-48F0-89D9-F70ECC4A29D2}" type="sibTrans" cxnId="{7E065B71-FAE0-4E80-ACBF-461C92986D39}">
      <dgm:prSet/>
      <dgm:spPr/>
      <dgm:t>
        <a:bodyPr/>
        <a:lstStyle/>
        <a:p>
          <a:endParaRPr lang="en-US"/>
        </a:p>
      </dgm:t>
    </dgm:pt>
    <dgm:pt modelId="{04250837-A479-4BAF-9330-BDA740D7B489}">
      <dgm:prSet phldrT="[Text]" custT="1"/>
      <dgm:spPr/>
      <dgm:t>
        <a:bodyPr/>
        <a:lstStyle/>
        <a:p>
          <a:r>
            <a:rPr lang="en-US" sz="1400" dirty="0" smtClean="0"/>
            <a:t>They have in planning and execution of the project</a:t>
          </a:r>
          <a:endParaRPr lang="en-US" sz="1400" dirty="0"/>
        </a:p>
      </dgm:t>
    </dgm:pt>
    <dgm:pt modelId="{72E4FB37-D87A-4F36-9007-523E832B1ADE}" type="parTrans" cxnId="{1EAF6170-FC05-4A76-AA32-FB36E01FB7BF}">
      <dgm:prSet/>
      <dgm:spPr/>
      <dgm:t>
        <a:bodyPr/>
        <a:lstStyle/>
        <a:p>
          <a:endParaRPr lang="en-US"/>
        </a:p>
      </dgm:t>
    </dgm:pt>
    <dgm:pt modelId="{A6380357-E5CE-47CB-A363-BE9E13C051D6}" type="sibTrans" cxnId="{1EAF6170-FC05-4A76-AA32-FB36E01FB7BF}">
      <dgm:prSet/>
      <dgm:spPr/>
      <dgm:t>
        <a:bodyPr/>
        <a:lstStyle/>
        <a:p>
          <a:endParaRPr lang="en-US"/>
        </a:p>
      </dgm:t>
    </dgm:pt>
    <dgm:pt modelId="{A33EACEB-4C41-4267-BDED-AA7A378DC2F2}">
      <dgm:prSet phldrT="[Text]" custT="1"/>
      <dgm:spPr/>
      <dgm:t>
        <a:bodyPr/>
        <a:lstStyle/>
        <a:p>
          <a:r>
            <a:rPr lang="en-US" sz="1400" dirty="0" smtClean="0"/>
            <a:t>Veto power regarding certain decisions.</a:t>
          </a:r>
          <a:endParaRPr lang="en-US" sz="1400" dirty="0"/>
        </a:p>
      </dgm:t>
    </dgm:pt>
    <dgm:pt modelId="{244B8B6F-63EE-4B6E-AB16-23F492E4B438}" type="parTrans" cxnId="{DBCC3E28-56F7-4842-A33A-297D91BD0C01}">
      <dgm:prSet/>
      <dgm:spPr/>
      <dgm:t>
        <a:bodyPr/>
        <a:lstStyle/>
        <a:p>
          <a:endParaRPr lang="en-US"/>
        </a:p>
      </dgm:t>
    </dgm:pt>
    <dgm:pt modelId="{68A3EBD8-6AE2-4435-B231-1DE587CE4C05}" type="sibTrans" cxnId="{DBCC3E28-56F7-4842-A33A-297D91BD0C01}">
      <dgm:prSet/>
      <dgm:spPr/>
      <dgm:t>
        <a:bodyPr/>
        <a:lstStyle/>
        <a:p>
          <a:endParaRPr lang="en-US"/>
        </a:p>
      </dgm:t>
    </dgm:pt>
    <dgm:pt modelId="{F4207C35-DF7D-4EE0-87ED-F89EC5C00072}">
      <dgm:prSet phldrT="[Text]" custT="1"/>
      <dgm:spPr/>
      <dgm:t>
        <a:bodyPr/>
        <a:lstStyle/>
        <a:p>
          <a:r>
            <a:rPr lang="en-US" sz="1600" b="1" dirty="0" smtClean="0"/>
            <a:t>Involvement</a:t>
          </a:r>
          <a:r>
            <a:rPr lang="en-US" sz="1200" dirty="0" smtClean="0"/>
            <a:t> </a:t>
          </a:r>
          <a:endParaRPr lang="en-US" sz="1200" dirty="0"/>
        </a:p>
      </dgm:t>
    </dgm:pt>
    <dgm:pt modelId="{5A2A55C3-70AB-4A7D-8CB1-B24AFF4F8CD4}" type="parTrans" cxnId="{B168BE9F-BA1A-4807-A934-47D016E37A86}">
      <dgm:prSet/>
      <dgm:spPr/>
      <dgm:t>
        <a:bodyPr/>
        <a:lstStyle/>
        <a:p>
          <a:endParaRPr lang="en-US"/>
        </a:p>
      </dgm:t>
    </dgm:pt>
    <dgm:pt modelId="{6FD8842C-67CE-487E-8204-45EE5853F93B}" type="sibTrans" cxnId="{B168BE9F-BA1A-4807-A934-47D016E37A86}">
      <dgm:prSet/>
      <dgm:spPr/>
      <dgm:t>
        <a:bodyPr/>
        <a:lstStyle/>
        <a:p>
          <a:endParaRPr lang="en-US"/>
        </a:p>
      </dgm:t>
    </dgm:pt>
    <dgm:pt modelId="{91B5369B-4504-4387-A0B5-A51F6EF43056}">
      <dgm:prSet phldrT="[Text]" custT="1"/>
      <dgm:spPr/>
      <dgm:t>
        <a:bodyPr/>
        <a:lstStyle/>
        <a:p>
          <a:r>
            <a:rPr lang="en-US" sz="1400" dirty="0" smtClean="0"/>
            <a:t>In the project.</a:t>
          </a:r>
          <a:endParaRPr lang="en-US" sz="1400" dirty="0"/>
        </a:p>
      </dgm:t>
    </dgm:pt>
    <dgm:pt modelId="{F204AC06-EE64-4651-AE56-14710CDC6413}" type="parTrans" cxnId="{9D8DEDA6-5823-4DD0-8F41-D5BCC76E4E91}">
      <dgm:prSet/>
      <dgm:spPr/>
      <dgm:t>
        <a:bodyPr/>
        <a:lstStyle/>
        <a:p>
          <a:endParaRPr lang="en-US"/>
        </a:p>
      </dgm:t>
    </dgm:pt>
    <dgm:pt modelId="{79685F03-1CE9-4512-A8EE-4406E29CE65B}" type="sibTrans" cxnId="{9D8DEDA6-5823-4DD0-8F41-D5BCC76E4E91}">
      <dgm:prSet/>
      <dgm:spPr/>
      <dgm:t>
        <a:bodyPr/>
        <a:lstStyle/>
        <a:p>
          <a:endParaRPr lang="en-US"/>
        </a:p>
      </dgm:t>
    </dgm:pt>
    <dgm:pt modelId="{981D36A7-7004-4BBA-B1B2-9EB9DBE796FF}">
      <dgm:prSet phldrT="[Text]" custT="1"/>
      <dgm:spPr/>
      <dgm:t>
        <a:bodyPr/>
        <a:lstStyle/>
        <a:p>
          <a:r>
            <a:rPr lang="en-US" sz="1400" dirty="0" smtClean="0"/>
            <a:t>Participation in the steering committee</a:t>
          </a:r>
          <a:r>
            <a:rPr lang="en-US" sz="500" dirty="0" smtClean="0"/>
            <a:t>.</a:t>
          </a:r>
          <a:endParaRPr lang="en-US" sz="500" dirty="0"/>
        </a:p>
      </dgm:t>
    </dgm:pt>
    <dgm:pt modelId="{E86CC9EA-D3A7-48AC-8651-96FC9A5F308F}" type="parTrans" cxnId="{0ACD4666-F40E-4C4E-9211-EC998B134170}">
      <dgm:prSet/>
      <dgm:spPr/>
      <dgm:t>
        <a:bodyPr/>
        <a:lstStyle/>
        <a:p>
          <a:endParaRPr lang="en-US"/>
        </a:p>
      </dgm:t>
    </dgm:pt>
    <dgm:pt modelId="{B43AB538-D853-4B40-8586-6946DD3B1FAC}" type="sibTrans" cxnId="{0ACD4666-F40E-4C4E-9211-EC998B134170}">
      <dgm:prSet/>
      <dgm:spPr/>
      <dgm:t>
        <a:bodyPr/>
        <a:lstStyle/>
        <a:p>
          <a:endParaRPr lang="en-US"/>
        </a:p>
      </dgm:t>
    </dgm:pt>
    <dgm:pt modelId="{BED7D24D-B06E-4A67-B095-A7E6FC30F82B}">
      <dgm:prSet/>
      <dgm:spPr/>
      <dgm:t>
        <a:bodyPr/>
        <a:lstStyle/>
        <a:p>
          <a:endParaRPr lang="en-US" sz="500"/>
        </a:p>
      </dgm:t>
    </dgm:pt>
    <dgm:pt modelId="{FBA87CCD-E0FB-4CEF-942E-7E3591CF01C1}" type="parTrans" cxnId="{77C157D3-EDA4-4681-9CD1-A712BAB931DF}">
      <dgm:prSet/>
      <dgm:spPr/>
      <dgm:t>
        <a:bodyPr/>
        <a:lstStyle/>
        <a:p>
          <a:endParaRPr lang="en-US"/>
        </a:p>
      </dgm:t>
    </dgm:pt>
    <dgm:pt modelId="{BC93A4D5-EAA8-4F94-9219-2A81C9C777A3}" type="sibTrans" cxnId="{77C157D3-EDA4-4681-9CD1-A712BAB931DF}">
      <dgm:prSet/>
      <dgm:spPr/>
      <dgm:t>
        <a:bodyPr/>
        <a:lstStyle/>
        <a:p>
          <a:endParaRPr lang="en-US"/>
        </a:p>
      </dgm:t>
    </dgm:pt>
    <dgm:pt modelId="{1397B5ED-7F6D-4343-AA40-232F5882BBA9}">
      <dgm:prSet/>
      <dgm:spPr/>
      <dgm:t>
        <a:bodyPr/>
        <a:lstStyle/>
        <a:p>
          <a:endParaRPr lang="en-US" sz="1200" dirty="0"/>
        </a:p>
      </dgm:t>
    </dgm:pt>
    <dgm:pt modelId="{210DFBF5-8ED3-471F-8C97-F9809FF89909}" type="parTrans" cxnId="{026FFE76-D169-4728-A7A2-457C8425AE47}">
      <dgm:prSet/>
      <dgm:spPr/>
      <dgm:t>
        <a:bodyPr/>
        <a:lstStyle/>
        <a:p>
          <a:endParaRPr lang="en-US"/>
        </a:p>
      </dgm:t>
    </dgm:pt>
    <dgm:pt modelId="{410E0774-8696-49A6-B463-EB93C503BF9D}" type="sibTrans" cxnId="{026FFE76-D169-4728-A7A2-457C8425AE47}">
      <dgm:prSet/>
      <dgm:spPr/>
      <dgm:t>
        <a:bodyPr/>
        <a:lstStyle/>
        <a:p>
          <a:endParaRPr lang="en-US"/>
        </a:p>
      </dgm:t>
    </dgm:pt>
    <dgm:pt modelId="{475FBD00-FC21-4C53-8A85-C3032720B1D5}">
      <dgm:prSet custT="1"/>
      <dgm:spPr/>
      <dgm:t>
        <a:bodyPr/>
        <a:lstStyle/>
        <a:p>
          <a:r>
            <a:rPr lang="en-US" sz="1600" b="1" dirty="0" smtClean="0"/>
            <a:t>Level of concern  </a:t>
          </a:r>
          <a:endParaRPr lang="en-US" sz="1600" b="1" dirty="0"/>
        </a:p>
      </dgm:t>
    </dgm:pt>
    <dgm:pt modelId="{0FCE248C-22F2-461F-AEEE-6003CEADF021}" type="parTrans" cxnId="{4FE58E6F-EFD0-4ECA-B26E-3D8DD2A1B6DE}">
      <dgm:prSet/>
      <dgm:spPr/>
      <dgm:t>
        <a:bodyPr/>
        <a:lstStyle/>
        <a:p>
          <a:endParaRPr lang="en-US"/>
        </a:p>
      </dgm:t>
    </dgm:pt>
    <dgm:pt modelId="{67F5C7A3-BF08-417A-AC10-140B0D3646CC}" type="sibTrans" cxnId="{4FE58E6F-EFD0-4ECA-B26E-3D8DD2A1B6DE}">
      <dgm:prSet/>
      <dgm:spPr/>
      <dgm:t>
        <a:bodyPr/>
        <a:lstStyle/>
        <a:p>
          <a:endParaRPr lang="en-US"/>
        </a:p>
      </dgm:t>
    </dgm:pt>
    <dgm:pt modelId="{B1CCC6AB-285F-429F-BC65-A4B37BC6F931}">
      <dgm:prSet custT="1"/>
      <dgm:spPr/>
      <dgm:t>
        <a:bodyPr/>
        <a:lstStyle/>
        <a:p>
          <a:r>
            <a:rPr lang="en-US" sz="1400" dirty="0" smtClean="0"/>
            <a:t>In the outcomes of the project</a:t>
          </a:r>
          <a:endParaRPr lang="en-US" sz="1400" dirty="0"/>
        </a:p>
      </dgm:t>
    </dgm:pt>
    <dgm:pt modelId="{B2E346BD-9DCB-4C3D-B496-179A768F7B4B}" type="parTrans" cxnId="{E8986D98-F02F-47CD-B440-93C727FC7157}">
      <dgm:prSet/>
      <dgm:spPr/>
      <dgm:t>
        <a:bodyPr/>
        <a:lstStyle/>
        <a:p>
          <a:endParaRPr lang="en-US"/>
        </a:p>
      </dgm:t>
    </dgm:pt>
    <dgm:pt modelId="{DEA3BFB2-C4BC-44D8-A89B-97E769609AA2}" type="sibTrans" cxnId="{E8986D98-F02F-47CD-B440-93C727FC7157}">
      <dgm:prSet/>
      <dgm:spPr/>
      <dgm:t>
        <a:bodyPr/>
        <a:lstStyle/>
        <a:p>
          <a:endParaRPr lang="en-US"/>
        </a:p>
      </dgm:t>
    </dgm:pt>
    <dgm:pt modelId="{AD9829C8-4C64-47CE-814E-EBBF6BB7C3CB}" type="pres">
      <dgm:prSet presAssocID="{ED5C0018-FC48-450B-B8E2-78BB83B51D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D28788-D49F-4E6F-A628-8DEA7C69CC0F}" type="pres">
      <dgm:prSet presAssocID="{BA9B7D3A-34A2-4884-BDA7-D41AB77EA205}" presName="parentLin" presStyleCnt="0"/>
      <dgm:spPr/>
    </dgm:pt>
    <dgm:pt modelId="{78FC1A49-C3AF-4385-BCFA-1E05C6B6E94A}" type="pres">
      <dgm:prSet presAssocID="{BA9B7D3A-34A2-4884-BDA7-D41AB77EA20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D2FF050-4000-4811-86CD-6F6DD130ECBD}" type="pres">
      <dgm:prSet presAssocID="{BA9B7D3A-34A2-4884-BDA7-D41AB77EA20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4D231-ABCC-4FA0-9091-1A626EBADBF2}" type="pres">
      <dgm:prSet presAssocID="{BA9B7D3A-34A2-4884-BDA7-D41AB77EA205}" presName="negativeSpace" presStyleCnt="0"/>
      <dgm:spPr/>
    </dgm:pt>
    <dgm:pt modelId="{AA6C5058-54C0-490A-93BD-AEE12F20AD8C}" type="pres">
      <dgm:prSet presAssocID="{BA9B7D3A-34A2-4884-BDA7-D41AB77EA205}" presName="childText" presStyleLbl="conFgAcc1" presStyleIdx="0" presStyleCnt="4" custScaleY="75240" custLinFactNeighborX="0" custLinFactNeighborY="-201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CF60C-03D2-48B7-8658-67EC23141C04}" type="pres">
      <dgm:prSet presAssocID="{75EC9EBB-5463-4F76-9AD0-E225B20136DB}" presName="spaceBetweenRectangles" presStyleCnt="0"/>
      <dgm:spPr/>
    </dgm:pt>
    <dgm:pt modelId="{3FCB8256-82CE-4A8C-B52A-836C7000D111}" type="pres">
      <dgm:prSet presAssocID="{9E61F281-5C12-43C4-B7EE-C00CBCE5D853}" presName="parentLin" presStyleCnt="0"/>
      <dgm:spPr/>
    </dgm:pt>
    <dgm:pt modelId="{4D32ED75-2507-468F-9D32-E3A5500132FC}" type="pres">
      <dgm:prSet presAssocID="{9E61F281-5C12-43C4-B7EE-C00CBCE5D85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AB933E0-10FC-4137-9A2A-1DA2F3491BEB}" type="pres">
      <dgm:prSet presAssocID="{9E61F281-5C12-43C4-B7EE-C00CBCE5D85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49BDA-927B-4B8D-9BA4-3455C4D82C31}" type="pres">
      <dgm:prSet presAssocID="{9E61F281-5C12-43C4-B7EE-C00CBCE5D853}" presName="negativeSpace" presStyleCnt="0"/>
      <dgm:spPr/>
    </dgm:pt>
    <dgm:pt modelId="{E2783D08-AB41-4E47-82DF-21C5D01BF39B}" type="pres">
      <dgm:prSet presAssocID="{9E61F281-5C12-43C4-B7EE-C00CBCE5D85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73FE46-235A-4FD7-843F-6B3D47A447F3}" type="pres">
      <dgm:prSet presAssocID="{5FF0C600-5FC0-48F0-89D9-F70ECC4A29D2}" presName="spaceBetweenRectangles" presStyleCnt="0"/>
      <dgm:spPr/>
    </dgm:pt>
    <dgm:pt modelId="{A6D2FABC-F107-4F6C-8976-EB62678B8569}" type="pres">
      <dgm:prSet presAssocID="{F4207C35-DF7D-4EE0-87ED-F89EC5C00072}" presName="parentLin" presStyleCnt="0"/>
      <dgm:spPr/>
    </dgm:pt>
    <dgm:pt modelId="{8A3FF0C8-4436-4ED5-9505-294EDF28308B}" type="pres">
      <dgm:prSet presAssocID="{F4207C35-DF7D-4EE0-87ED-F89EC5C00072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6A330BB9-9A87-4C03-92C7-F87591F03F82}" type="pres">
      <dgm:prSet presAssocID="{F4207C35-DF7D-4EE0-87ED-F89EC5C0007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4135B-3D89-4059-A045-005409407001}" type="pres">
      <dgm:prSet presAssocID="{F4207C35-DF7D-4EE0-87ED-F89EC5C00072}" presName="negativeSpace" presStyleCnt="0"/>
      <dgm:spPr/>
    </dgm:pt>
    <dgm:pt modelId="{C58E336A-7609-4BA0-A015-EEF7F641B7B1}" type="pres">
      <dgm:prSet presAssocID="{F4207C35-DF7D-4EE0-87ED-F89EC5C0007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B98C8-3453-4826-A189-790D63B8CD1B}" type="pres">
      <dgm:prSet presAssocID="{6FD8842C-67CE-487E-8204-45EE5853F93B}" presName="spaceBetweenRectangles" presStyleCnt="0"/>
      <dgm:spPr/>
    </dgm:pt>
    <dgm:pt modelId="{622BC45F-CB5E-40BE-8031-B3EBFEC78CC9}" type="pres">
      <dgm:prSet presAssocID="{475FBD00-FC21-4C53-8A85-C3032720B1D5}" presName="parentLin" presStyleCnt="0"/>
      <dgm:spPr/>
    </dgm:pt>
    <dgm:pt modelId="{FFCD86EA-5C78-40C8-BD4C-278115910724}" type="pres">
      <dgm:prSet presAssocID="{475FBD00-FC21-4C53-8A85-C3032720B1D5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C062D3ED-05E7-4446-AF72-CEA52483BFFA}" type="pres">
      <dgm:prSet presAssocID="{475FBD00-FC21-4C53-8A85-C3032720B1D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C1986-F91E-42B7-8CD8-BE18A4FFC29D}" type="pres">
      <dgm:prSet presAssocID="{475FBD00-FC21-4C53-8A85-C3032720B1D5}" presName="negativeSpace" presStyleCnt="0"/>
      <dgm:spPr/>
    </dgm:pt>
    <dgm:pt modelId="{140A341D-17B5-494F-8627-B60E1A8A01C0}" type="pres">
      <dgm:prSet presAssocID="{475FBD00-FC21-4C53-8A85-C3032720B1D5}" presName="childText" presStyleLbl="conFgAcc1" presStyleIdx="3" presStyleCnt="4" custScaleY="139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36FB02-3C69-4AEC-B2ED-A52B8C2339BD}" type="presOf" srcId="{91B5369B-4504-4387-A0B5-A51F6EF43056}" destId="{C58E336A-7609-4BA0-A015-EEF7F641B7B1}" srcOrd="0" destOrd="0" presId="urn:microsoft.com/office/officeart/2005/8/layout/list1"/>
    <dgm:cxn modelId="{77C157D3-EDA4-4681-9CD1-A712BAB931DF}" srcId="{F4207C35-DF7D-4EE0-87ED-F89EC5C00072}" destId="{BED7D24D-B06E-4A67-B095-A7E6FC30F82B}" srcOrd="2" destOrd="0" parTransId="{FBA87CCD-E0FB-4CEF-942E-7E3591CF01C1}" sibTransId="{BC93A4D5-EAA8-4F94-9219-2A81C9C777A3}"/>
    <dgm:cxn modelId="{269F4B3E-204E-4CFD-A22E-B04FC36DF22E}" type="presOf" srcId="{BA9B7D3A-34A2-4884-BDA7-D41AB77EA205}" destId="{1D2FF050-4000-4811-86CD-6F6DD130ECBD}" srcOrd="1" destOrd="0" presId="urn:microsoft.com/office/officeart/2005/8/layout/list1"/>
    <dgm:cxn modelId="{9D8DEDA6-5823-4DD0-8F41-D5BCC76E4E91}" srcId="{F4207C35-DF7D-4EE0-87ED-F89EC5C00072}" destId="{91B5369B-4504-4387-A0B5-A51F6EF43056}" srcOrd="0" destOrd="0" parTransId="{F204AC06-EE64-4651-AE56-14710CDC6413}" sibTransId="{79685F03-1CE9-4512-A8EE-4406E29CE65B}"/>
    <dgm:cxn modelId="{E8986D98-F02F-47CD-B440-93C727FC7157}" srcId="{475FBD00-FC21-4C53-8A85-C3032720B1D5}" destId="{B1CCC6AB-285F-429F-BC65-A4B37BC6F931}" srcOrd="0" destOrd="0" parTransId="{B2E346BD-9DCB-4C3D-B496-179A768F7B4B}" sibTransId="{DEA3BFB2-C4BC-44D8-A89B-97E769609AA2}"/>
    <dgm:cxn modelId="{78D1B1D8-90FD-4201-90A6-FB7397F65449}" type="presOf" srcId="{04250837-A479-4BAF-9330-BDA740D7B489}" destId="{E2783D08-AB41-4E47-82DF-21C5D01BF39B}" srcOrd="0" destOrd="0" presId="urn:microsoft.com/office/officeart/2005/8/layout/list1"/>
    <dgm:cxn modelId="{4EF4ED71-E7D1-4980-80E3-1208A2D8BFB7}" type="presOf" srcId="{ED5C0018-FC48-450B-B8E2-78BB83B51D56}" destId="{AD9829C8-4C64-47CE-814E-EBBF6BB7C3CB}" srcOrd="0" destOrd="0" presId="urn:microsoft.com/office/officeart/2005/8/layout/list1"/>
    <dgm:cxn modelId="{1EAF6170-FC05-4A76-AA32-FB36E01FB7BF}" srcId="{9E61F281-5C12-43C4-B7EE-C00CBCE5D853}" destId="{04250837-A479-4BAF-9330-BDA740D7B489}" srcOrd="0" destOrd="0" parTransId="{72E4FB37-D87A-4F36-9007-523E832B1ADE}" sibTransId="{A6380357-E5CE-47CB-A363-BE9E13C051D6}"/>
    <dgm:cxn modelId="{111C0B6B-4570-4FAB-BCF9-2F91BA1849B6}" type="presOf" srcId="{475FBD00-FC21-4C53-8A85-C3032720B1D5}" destId="{C062D3ED-05E7-4446-AF72-CEA52483BFFA}" srcOrd="1" destOrd="0" presId="urn:microsoft.com/office/officeart/2005/8/layout/list1"/>
    <dgm:cxn modelId="{FD5E0644-AB20-4D3A-83D9-2AE2C58A74F3}" type="presOf" srcId="{3FB049A5-56C6-4A5F-AE84-908E1B8BE2F2}" destId="{AA6C5058-54C0-490A-93BD-AEE12F20AD8C}" srcOrd="0" destOrd="0" presId="urn:microsoft.com/office/officeart/2005/8/layout/list1"/>
    <dgm:cxn modelId="{DF348E40-D360-462A-9ECD-6706950127F1}" type="presOf" srcId="{B1CCC6AB-285F-429F-BC65-A4B37BC6F931}" destId="{140A341D-17B5-494F-8627-B60E1A8A01C0}" srcOrd="0" destOrd="0" presId="urn:microsoft.com/office/officeart/2005/8/layout/list1"/>
    <dgm:cxn modelId="{B168BE9F-BA1A-4807-A934-47D016E37A86}" srcId="{ED5C0018-FC48-450B-B8E2-78BB83B51D56}" destId="{F4207C35-DF7D-4EE0-87ED-F89EC5C00072}" srcOrd="2" destOrd="0" parTransId="{5A2A55C3-70AB-4A7D-8CB1-B24AFF4F8CD4}" sibTransId="{6FD8842C-67CE-487E-8204-45EE5853F93B}"/>
    <dgm:cxn modelId="{E4D8813C-BDDB-4337-82DC-CFB83A7D24D4}" type="presOf" srcId="{BED7D24D-B06E-4A67-B095-A7E6FC30F82B}" destId="{C58E336A-7609-4BA0-A015-EEF7F641B7B1}" srcOrd="0" destOrd="2" presId="urn:microsoft.com/office/officeart/2005/8/layout/list1"/>
    <dgm:cxn modelId="{0ECC4CA1-4015-4269-9BB5-1C102FFA1105}" type="presOf" srcId="{A33EACEB-4C41-4267-BDED-AA7A378DC2F2}" destId="{E2783D08-AB41-4E47-82DF-21C5D01BF39B}" srcOrd="0" destOrd="1" presId="urn:microsoft.com/office/officeart/2005/8/layout/list1"/>
    <dgm:cxn modelId="{B4543B05-41C6-480D-AE72-037B7E82A47F}" type="presOf" srcId="{1397B5ED-7F6D-4343-AA40-232F5882BBA9}" destId="{AA6C5058-54C0-490A-93BD-AEE12F20AD8C}" srcOrd="0" destOrd="2" presId="urn:microsoft.com/office/officeart/2005/8/layout/list1"/>
    <dgm:cxn modelId="{EF6A03D6-92C8-46EC-897A-481BC1E525A6}" type="presOf" srcId="{BA9B7D3A-34A2-4884-BDA7-D41AB77EA205}" destId="{78FC1A49-C3AF-4385-BCFA-1E05C6B6E94A}" srcOrd="0" destOrd="0" presId="urn:microsoft.com/office/officeart/2005/8/layout/list1"/>
    <dgm:cxn modelId="{4EAEA5FD-600C-4C0D-8507-2F4C431D468C}" type="presOf" srcId="{F68CBF8A-88AE-4F83-B4F8-5CBF7ADA40DD}" destId="{AA6C5058-54C0-490A-93BD-AEE12F20AD8C}" srcOrd="0" destOrd="1" presId="urn:microsoft.com/office/officeart/2005/8/layout/list1"/>
    <dgm:cxn modelId="{6DC72FBE-1527-4CE3-A268-79CA44A82762}" type="presOf" srcId="{475FBD00-FC21-4C53-8A85-C3032720B1D5}" destId="{FFCD86EA-5C78-40C8-BD4C-278115910724}" srcOrd="0" destOrd="0" presId="urn:microsoft.com/office/officeart/2005/8/layout/list1"/>
    <dgm:cxn modelId="{DBCC3E28-56F7-4842-A33A-297D91BD0C01}" srcId="{9E61F281-5C12-43C4-B7EE-C00CBCE5D853}" destId="{A33EACEB-4C41-4267-BDED-AA7A378DC2F2}" srcOrd="1" destOrd="0" parTransId="{244B8B6F-63EE-4B6E-AB16-23F492E4B438}" sibTransId="{68A3EBD8-6AE2-4435-B231-1DE587CE4C05}"/>
    <dgm:cxn modelId="{0ACD4666-F40E-4C4E-9211-EC998B134170}" srcId="{F4207C35-DF7D-4EE0-87ED-F89EC5C00072}" destId="{981D36A7-7004-4BBA-B1B2-9EB9DBE796FF}" srcOrd="1" destOrd="0" parTransId="{E86CC9EA-D3A7-48AC-8651-96FC9A5F308F}" sibTransId="{B43AB538-D853-4B40-8586-6946DD3B1FAC}"/>
    <dgm:cxn modelId="{A5EC5E01-45C7-48B6-BD27-027AE83EB535}" srcId="{BA9B7D3A-34A2-4884-BDA7-D41AB77EA205}" destId="{F68CBF8A-88AE-4F83-B4F8-5CBF7ADA40DD}" srcOrd="1" destOrd="0" parTransId="{9CF39E6C-56D0-4444-A076-46E6B370E0E6}" sibTransId="{B0B85D3E-E255-42F8-BEE8-C62CF096DA0D}"/>
    <dgm:cxn modelId="{9372B3AE-C5C3-4E8F-BDC4-937B535E2AFF}" type="presOf" srcId="{981D36A7-7004-4BBA-B1B2-9EB9DBE796FF}" destId="{C58E336A-7609-4BA0-A015-EEF7F641B7B1}" srcOrd="0" destOrd="1" presId="urn:microsoft.com/office/officeart/2005/8/layout/list1"/>
    <dgm:cxn modelId="{4FE58E6F-EFD0-4ECA-B26E-3D8DD2A1B6DE}" srcId="{ED5C0018-FC48-450B-B8E2-78BB83B51D56}" destId="{475FBD00-FC21-4C53-8A85-C3032720B1D5}" srcOrd="3" destOrd="0" parTransId="{0FCE248C-22F2-461F-AEEE-6003CEADF021}" sibTransId="{67F5C7A3-BF08-417A-AC10-140B0D3646CC}"/>
    <dgm:cxn modelId="{026FFE76-D169-4728-A7A2-457C8425AE47}" srcId="{BA9B7D3A-34A2-4884-BDA7-D41AB77EA205}" destId="{1397B5ED-7F6D-4343-AA40-232F5882BBA9}" srcOrd="2" destOrd="0" parTransId="{210DFBF5-8ED3-471F-8C97-F9809FF89909}" sibTransId="{410E0774-8696-49A6-B463-EB93C503BF9D}"/>
    <dgm:cxn modelId="{8C3FE3EE-8F15-40BA-B4AD-5035C10058CD}" srcId="{BA9B7D3A-34A2-4884-BDA7-D41AB77EA205}" destId="{3FB049A5-56C6-4A5F-AE84-908E1B8BE2F2}" srcOrd="0" destOrd="0" parTransId="{BBF3DB7D-1740-47C5-97A6-005B2D3A774D}" sibTransId="{A1B4CCA2-0F77-42E5-B41E-09FF7537017F}"/>
    <dgm:cxn modelId="{7E065B71-FAE0-4E80-ACBF-461C92986D39}" srcId="{ED5C0018-FC48-450B-B8E2-78BB83B51D56}" destId="{9E61F281-5C12-43C4-B7EE-C00CBCE5D853}" srcOrd="1" destOrd="0" parTransId="{478E8743-350C-41C6-8555-8D01DFAB9AD8}" sibTransId="{5FF0C600-5FC0-48F0-89D9-F70ECC4A29D2}"/>
    <dgm:cxn modelId="{C5E28B12-CA77-4A18-9174-A8E7F5E403D7}" type="presOf" srcId="{9E61F281-5C12-43C4-B7EE-C00CBCE5D853}" destId="{9AB933E0-10FC-4137-9A2A-1DA2F3491BEB}" srcOrd="1" destOrd="0" presId="urn:microsoft.com/office/officeart/2005/8/layout/list1"/>
    <dgm:cxn modelId="{92680CD4-F9BC-47BB-8C03-A556AA8A9B3D}" type="presOf" srcId="{9E61F281-5C12-43C4-B7EE-C00CBCE5D853}" destId="{4D32ED75-2507-468F-9D32-E3A5500132FC}" srcOrd="0" destOrd="0" presId="urn:microsoft.com/office/officeart/2005/8/layout/list1"/>
    <dgm:cxn modelId="{AA556869-CF99-4343-BDD9-AC86BA69A058}" type="presOf" srcId="{F4207C35-DF7D-4EE0-87ED-F89EC5C00072}" destId="{8A3FF0C8-4436-4ED5-9505-294EDF28308B}" srcOrd="0" destOrd="0" presId="urn:microsoft.com/office/officeart/2005/8/layout/list1"/>
    <dgm:cxn modelId="{90B08F5A-23F7-495E-9AD1-6D28590B2D2F}" type="presOf" srcId="{F4207C35-DF7D-4EE0-87ED-F89EC5C00072}" destId="{6A330BB9-9A87-4C03-92C7-F87591F03F82}" srcOrd="1" destOrd="0" presId="urn:microsoft.com/office/officeart/2005/8/layout/list1"/>
    <dgm:cxn modelId="{4E847B53-BD79-447D-A97A-EE30E4611A87}" srcId="{ED5C0018-FC48-450B-B8E2-78BB83B51D56}" destId="{BA9B7D3A-34A2-4884-BDA7-D41AB77EA205}" srcOrd="0" destOrd="0" parTransId="{FA666874-47C5-499E-82DF-CAB89A55F24B}" sibTransId="{75EC9EBB-5463-4F76-9AD0-E225B20136DB}"/>
    <dgm:cxn modelId="{0C92F4AD-4DF6-433B-B705-A10066541339}" type="presParOf" srcId="{AD9829C8-4C64-47CE-814E-EBBF6BB7C3CB}" destId="{11D28788-D49F-4E6F-A628-8DEA7C69CC0F}" srcOrd="0" destOrd="0" presId="urn:microsoft.com/office/officeart/2005/8/layout/list1"/>
    <dgm:cxn modelId="{12957E7A-8DFD-4966-816F-1ED012AA00DB}" type="presParOf" srcId="{11D28788-D49F-4E6F-A628-8DEA7C69CC0F}" destId="{78FC1A49-C3AF-4385-BCFA-1E05C6B6E94A}" srcOrd="0" destOrd="0" presId="urn:microsoft.com/office/officeart/2005/8/layout/list1"/>
    <dgm:cxn modelId="{CBABA4F1-2AF1-463F-911B-F065A594F634}" type="presParOf" srcId="{11D28788-D49F-4E6F-A628-8DEA7C69CC0F}" destId="{1D2FF050-4000-4811-86CD-6F6DD130ECBD}" srcOrd="1" destOrd="0" presId="urn:microsoft.com/office/officeart/2005/8/layout/list1"/>
    <dgm:cxn modelId="{68B5AB41-ECA0-4055-90C7-09D65C0C6F02}" type="presParOf" srcId="{AD9829C8-4C64-47CE-814E-EBBF6BB7C3CB}" destId="{6EB4D231-ABCC-4FA0-9091-1A626EBADBF2}" srcOrd="1" destOrd="0" presId="urn:microsoft.com/office/officeart/2005/8/layout/list1"/>
    <dgm:cxn modelId="{397D5ED8-A43F-41F2-A11A-1A7EE9D6CAE3}" type="presParOf" srcId="{AD9829C8-4C64-47CE-814E-EBBF6BB7C3CB}" destId="{AA6C5058-54C0-490A-93BD-AEE12F20AD8C}" srcOrd="2" destOrd="0" presId="urn:microsoft.com/office/officeart/2005/8/layout/list1"/>
    <dgm:cxn modelId="{6CE4853F-EA14-4D73-9CA8-2625FC673121}" type="presParOf" srcId="{AD9829C8-4C64-47CE-814E-EBBF6BB7C3CB}" destId="{34ECF60C-03D2-48B7-8658-67EC23141C04}" srcOrd="3" destOrd="0" presId="urn:microsoft.com/office/officeart/2005/8/layout/list1"/>
    <dgm:cxn modelId="{BF631999-EC21-4B64-849C-031256058804}" type="presParOf" srcId="{AD9829C8-4C64-47CE-814E-EBBF6BB7C3CB}" destId="{3FCB8256-82CE-4A8C-B52A-836C7000D111}" srcOrd="4" destOrd="0" presId="urn:microsoft.com/office/officeart/2005/8/layout/list1"/>
    <dgm:cxn modelId="{BB91C2E0-0AD7-42E5-9866-A33B181B11C6}" type="presParOf" srcId="{3FCB8256-82CE-4A8C-B52A-836C7000D111}" destId="{4D32ED75-2507-468F-9D32-E3A5500132FC}" srcOrd="0" destOrd="0" presId="urn:microsoft.com/office/officeart/2005/8/layout/list1"/>
    <dgm:cxn modelId="{C5D278F0-5589-487A-995A-001219EC9E6E}" type="presParOf" srcId="{3FCB8256-82CE-4A8C-B52A-836C7000D111}" destId="{9AB933E0-10FC-4137-9A2A-1DA2F3491BEB}" srcOrd="1" destOrd="0" presId="urn:microsoft.com/office/officeart/2005/8/layout/list1"/>
    <dgm:cxn modelId="{A99D1220-6E68-4685-AAFB-F8F3593607BA}" type="presParOf" srcId="{AD9829C8-4C64-47CE-814E-EBBF6BB7C3CB}" destId="{54649BDA-927B-4B8D-9BA4-3455C4D82C31}" srcOrd="5" destOrd="0" presId="urn:microsoft.com/office/officeart/2005/8/layout/list1"/>
    <dgm:cxn modelId="{2687DDA8-CF2C-4087-A96A-0DCBFD676393}" type="presParOf" srcId="{AD9829C8-4C64-47CE-814E-EBBF6BB7C3CB}" destId="{E2783D08-AB41-4E47-82DF-21C5D01BF39B}" srcOrd="6" destOrd="0" presId="urn:microsoft.com/office/officeart/2005/8/layout/list1"/>
    <dgm:cxn modelId="{8BB537F9-D045-4FDA-9803-44FF630AD5D0}" type="presParOf" srcId="{AD9829C8-4C64-47CE-814E-EBBF6BB7C3CB}" destId="{C873FE46-235A-4FD7-843F-6B3D47A447F3}" srcOrd="7" destOrd="0" presId="urn:microsoft.com/office/officeart/2005/8/layout/list1"/>
    <dgm:cxn modelId="{FAEF892A-3946-4284-BCB3-98541BDB1E30}" type="presParOf" srcId="{AD9829C8-4C64-47CE-814E-EBBF6BB7C3CB}" destId="{A6D2FABC-F107-4F6C-8976-EB62678B8569}" srcOrd="8" destOrd="0" presId="urn:microsoft.com/office/officeart/2005/8/layout/list1"/>
    <dgm:cxn modelId="{87DDD3C0-C843-4863-ACAB-18D803EB5E4E}" type="presParOf" srcId="{A6D2FABC-F107-4F6C-8976-EB62678B8569}" destId="{8A3FF0C8-4436-4ED5-9505-294EDF28308B}" srcOrd="0" destOrd="0" presId="urn:microsoft.com/office/officeart/2005/8/layout/list1"/>
    <dgm:cxn modelId="{5D221C73-5F02-46B6-BEFB-AA51786A4887}" type="presParOf" srcId="{A6D2FABC-F107-4F6C-8976-EB62678B8569}" destId="{6A330BB9-9A87-4C03-92C7-F87591F03F82}" srcOrd="1" destOrd="0" presId="urn:microsoft.com/office/officeart/2005/8/layout/list1"/>
    <dgm:cxn modelId="{0820DBC5-1575-4EAF-9DE9-3F4640BDFE14}" type="presParOf" srcId="{AD9829C8-4C64-47CE-814E-EBBF6BB7C3CB}" destId="{B114135B-3D89-4059-A045-005409407001}" srcOrd="9" destOrd="0" presId="urn:microsoft.com/office/officeart/2005/8/layout/list1"/>
    <dgm:cxn modelId="{B154B94E-1F93-4AE0-AE7A-935AE92D0625}" type="presParOf" srcId="{AD9829C8-4C64-47CE-814E-EBBF6BB7C3CB}" destId="{C58E336A-7609-4BA0-A015-EEF7F641B7B1}" srcOrd="10" destOrd="0" presId="urn:microsoft.com/office/officeart/2005/8/layout/list1"/>
    <dgm:cxn modelId="{F181061D-42F7-46AC-BC7D-4C01046D01AF}" type="presParOf" srcId="{AD9829C8-4C64-47CE-814E-EBBF6BB7C3CB}" destId="{F8AB98C8-3453-4826-A189-790D63B8CD1B}" srcOrd="11" destOrd="0" presId="urn:microsoft.com/office/officeart/2005/8/layout/list1"/>
    <dgm:cxn modelId="{47B67230-3481-4C76-AD29-A5A1B7BD90B0}" type="presParOf" srcId="{AD9829C8-4C64-47CE-814E-EBBF6BB7C3CB}" destId="{622BC45F-CB5E-40BE-8031-B3EBFEC78CC9}" srcOrd="12" destOrd="0" presId="urn:microsoft.com/office/officeart/2005/8/layout/list1"/>
    <dgm:cxn modelId="{08BE7B48-1E06-48B1-A556-C714F51D1798}" type="presParOf" srcId="{622BC45F-CB5E-40BE-8031-B3EBFEC78CC9}" destId="{FFCD86EA-5C78-40C8-BD4C-278115910724}" srcOrd="0" destOrd="0" presId="urn:microsoft.com/office/officeart/2005/8/layout/list1"/>
    <dgm:cxn modelId="{943218A8-B9CB-46F2-A6B5-BB4B4109F2FA}" type="presParOf" srcId="{622BC45F-CB5E-40BE-8031-B3EBFEC78CC9}" destId="{C062D3ED-05E7-4446-AF72-CEA52483BFFA}" srcOrd="1" destOrd="0" presId="urn:microsoft.com/office/officeart/2005/8/layout/list1"/>
    <dgm:cxn modelId="{FC8907EC-FC63-453C-A393-009407E052C8}" type="presParOf" srcId="{AD9829C8-4C64-47CE-814E-EBBF6BB7C3CB}" destId="{790C1986-F91E-42B7-8CD8-BE18A4FFC29D}" srcOrd="13" destOrd="0" presId="urn:microsoft.com/office/officeart/2005/8/layout/list1"/>
    <dgm:cxn modelId="{4F3EB14A-2526-451F-8A18-423AAB859F6E}" type="presParOf" srcId="{AD9829C8-4C64-47CE-814E-EBBF6BB7C3CB}" destId="{140A341D-17B5-494F-8627-B60E1A8A01C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3D090-B859-411C-A5F7-46DB8E78609B}">
      <dsp:nvSpPr>
        <dsp:cNvPr id="0" name=""/>
        <dsp:cNvSpPr/>
      </dsp:nvSpPr>
      <dsp:spPr>
        <a:xfrm rot="5400000">
          <a:off x="4927296" y="-1849009"/>
          <a:ext cx="1199486" cy="520192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Deal effectively with people with different professional backgrounds.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Solve conflicts and create team unity.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Motivate team members.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Build positive relationship with stakeholders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Listen to others’ opinion when making decision.</a:t>
          </a:r>
          <a:endParaRPr lang="en-US" sz="1200" kern="1200" dirty="0"/>
        </a:p>
      </dsp:txBody>
      <dsp:txXfrm rot="-5400000">
        <a:off x="2926079" y="210762"/>
        <a:ext cx="5143366" cy="1082378"/>
      </dsp:txXfrm>
    </dsp:sp>
    <dsp:sp modelId="{90858893-9707-42C0-B3F0-68203809B25C}">
      <dsp:nvSpPr>
        <dsp:cNvPr id="0" name=""/>
        <dsp:cNvSpPr/>
      </dsp:nvSpPr>
      <dsp:spPr>
        <a:xfrm>
          <a:off x="0" y="2271"/>
          <a:ext cx="2926080" cy="1499358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Interpersonal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Roles</a:t>
          </a:r>
          <a:endParaRPr lang="en-US" sz="3200" kern="1200" dirty="0"/>
        </a:p>
      </dsp:txBody>
      <dsp:txXfrm>
        <a:off x="73193" y="75464"/>
        <a:ext cx="2779694" cy="1352972"/>
      </dsp:txXfrm>
    </dsp:sp>
    <dsp:sp modelId="{4138AB0C-711C-44D4-836B-10B4F6EA31AA}">
      <dsp:nvSpPr>
        <dsp:cNvPr id="0" name=""/>
        <dsp:cNvSpPr/>
      </dsp:nvSpPr>
      <dsp:spPr>
        <a:xfrm rot="5400000">
          <a:off x="4927296" y="-274682"/>
          <a:ext cx="1199486" cy="520192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Arrange and lead team meetings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Create and maintain work schedule.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Communicate the project vision to upper management.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Provide feedback regarding results, quality, and work deliverables.</a:t>
          </a:r>
          <a:endParaRPr lang="en-US" sz="1200" kern="1200" dirty="0"/>
        </a:p>
      </dsp:txBody>
      <dsp:txXfrm rot="-5400000">
        <a:off x="2926079" y="1785089"/>
        <a:ext cx="5143366" cy="1082378"/>
      </dsp:txXfrm>
    </dsp:sp>
    <dsp:sp modelId="{E7589380-4CF6-43FB-939E-FD29E884735F}">
      <dsp:nvSpPr>
        <dsp:cNvPr id="0" name=""/>
        <dsp:cNvSpPr/>
      </dsp:nvSpPr>
      <dsp:spPr>
        <a:xfrm>
          <a:off x="0" y="1576597"/>
          <a:ext cx="2926080" cy="1499358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Informational Roles</a:t>
          </a:r>
          <a:endParaRPr lang="en-US" sz="3200" kern="1200" dirty="0"/>
        </a:p>
      </dsp:txBody>
      <dsp:txXfrm>
        <a:off x="73193" y="1649790"/>
        <a:ext cx="2779694" cy="1352972"/>
      </dsp:txXfrm>
    </dsp:sp>
    <dsp:sp modelId="{90924E60-78E8-4B97-8CE7-D3815473C4A9}">
      <dsp:nvSpPr>
        <dsp:cNvPr id="0" name=""/>
        <dsp:cNvSpPr/>
      </dsp:nvSpPr>
      <dsp:spPr>
        <a:xfrm rot="5400000">
          <a:off x="4927296" y="1299643"/>
          <a:ext cx="1199486" cy="520192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Distinguish between features and benefits.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Appropriately allocate resources if project falls behind schedule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Strike a balance between cost, time and results.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Prevent ‘scope creep’ and budget ‘slippage’</a:t>
          </a:r>
          <a:endParaRPr lang="en-US" sz="1200" kern="1200" dirty="0"/>
        </a:p>
      </dsp:txBody>
      <dsp:txXfrm rot="-5400000">
        <a:off x="2926079" y="3359414"/>
        <a:ext cx="5143366" cy="1082378"/>
      </dsp:txXfrm>
    </dsp:sp>
    <dsp:sp modelId="{0F36EFDB-5BBF-45E3-AFD8-EA85E3D55A55}">
      <dsp:nvSpPr>
        <dsp:cNvPr id="0" name=""/>
        <dsp:cNvSpPr/>
      </dsp:nvSpPr>
      <dsp:spPr>
        <a:xfrm>
          <a:off x="0" y="3150924"/>
          <a:ext cx="2926080" cy="1499358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Decisional Roles</a:t>
          </a:r>
          <a:endParaRPr lang="en-US" sz="3200" kern="1200" dirty="0"/>
        </a:p>
      </dsp:txBody>
      <dsp:txXfrm>
        <a:off x="73193" y="3224117"/>
        <a:ext cx="2779694" cy="13529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4A705-597B-4053-AE81-67A170128C08}">
      <dsp:nvSpPr>
        <dsp:cNvPr id="0" name=""/>
        <dsp:cNvSpPr/>
      </dsp:nvSpPr>
      <dsp:spPr>
        <a:xfrm>
          <a:off x="3500796" y="1764661"/>
          <a:ext cx="1917524" cy="18276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Good Project Manager</a:t>
          </a:r>
          <a:endParaRPr lang="en-US" sz="2000" kern="1200" dirty="0"/>
        </a:p>
      </dsp:txBody>
      <dsp:txXfrm>
        <a:off x="3781611" y="2032310"/>
        <a:ext cx="1355894" cy="1292327"/>
      </dsp:txXfrm>
    </dsp:sp>
    <dsp:sp modelId="{1C1D4932-7DF3-4876-B559-2BB66092D855}">
      <dsp:nvSpPr>
        <dsp:cNvPr id="0" name=""/>
        <dsp:cNvSpPr/>
      </dsp:nvSpPr>
      <dsp:spPr>
        <a:xfrm rot="16238754">
          <a:off x="4267543" y="1546696"/>
          <a:ext cx="409246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409246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461935" y="1549872"/>
        <a:ext cx="20462" cy="20462"/>
      </dsp:txXfrm>
    </dsp:sp>
    <dsp:sp modelId="{6F668FC3-5FF9-47DF-9231-8FB9CBDE0984}">
      <dsp:nvSpPr>
        <dsp:cNvPr id="0" name=""/>
        <dsp:cNvSpPr/>
      </dsp:nvSpPr>
      <dsp:spPr>
        <a:xfrm>
          <a:off x="3814300" y="20137"/>
          <a:ext cx="1335398" cy="13353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Enthusiasm for the project</a:t>
          </a:r>
          <a:endParaRPr lang="en-US" sz="1400" kern="1200" dirty="0"/>
        </a:p>
      </dsp:txBody>
      <dsp:txXfrm>
        <a:off x="4009865" y="215702"/>
        <a:ext cx="944268" cy="944268"/>
      </dsp:txXfrm>
    </dsp:sp>
    <dsp:sp modelId="{E049426D-F471-4D20-8048-3DD482BEF354}">
      <dsp:nvSpPr>
        <dsp:cNvPr id="0" name=""/>
        <dsp:cNvSpPr/>
      </dsp:nvSpPr>
      <dsp:spPr>
        <a:xfrm rot="19327049">
          <a:off x="5159679" y="1963031"/>
          <a:ext cx="404501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404501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351817" y="1966326"/>
        <a:ext cx="20225" cy="20225"/>
      </dsp:txXfrm>
    </dsp:sp>
    <dsp:sp modelId="{C9EF590A-B4CC-4092-8083-52F2372DADA8}">
      <dsp:nvSpPr>
        <dsp:cNvPr id="0" name=""/>
        <dsp:cNvSpPr/>
      </dsp:nvSpPr>
      <dsp:spPr>
        <a:xfrm>
          <a:off x="5380857" y="774551"/>
          <a:ext cx="1335398" cy="1335398"/>
        </a:xfrm>
        <a:prstGeom prst="ellipse">
          <a:avLst/>
        </a:prstGeom>
        <a:solidFill>
          <a:schemeClr val="accent2">
            <a:hueOff val="148264"/>
            <a:satOff val="-3314"/>
            <a:lumOff val="-313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Ability to manage change</a:t>
          </a:r>
          <a:endParaRPr lang="en-US" sz="1400" kern="1200" dirty="0"/>
        </a:p>
      </dsp:txBody>
      <dsp:txXfrm>
        <a:off x="5576422" y="970116"/>
        <a:ext cx="944268" cy="944268"/>
      </dsp:txXfrm>
    </dsp:sp>
    <dsp:sp modelId="{41C7ACDC-7004-48D8-A5B6-D6DFC45F4ECD}">
      <dsp:nvSpPr>
        <dsp:cNvPr id="0" name=""/>
        <dsp:cNvSpPr/>
      </dsp:nvSpPr>
      <dsp:spPr>
        <a:xfrm rot="784551">
          <a:off x="5385817" y="2927177"/>
          <a:ext cx="404504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404504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5577957" y="2930472"/>
        <a:ext cx="20225" cy="20225"/>
      </dsp:txXfrm>
    </dsp:sp>
    <dsp:sp modelId="{5BFB0FA9-5334-425A-AD91-DA3A430461F2}">
      <dsp:nvSpPr>
        <dsp:cNvPr id="0" name=""/>
        <dsp:cNvSpPr/>
      </dsp:nvSpPr>
      <dsp:spPr>
        <a:xfrm>
          <a:off x="5767765" y="2469704"/>
          <a:ext cx="1335398" cy="1335398"/>
        </a:xfrm>
        <a:prstGeom prst="ellipse">
          <a:avLst/>
        </a:prstGeom>
        <a:solidFill>
          <a:schemeClr val="accent2">
            <a:hueOff val="296529"/>
            <a:satOff val="-6628"/>
            <a:lumOff val="-627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Tolerant of ambiguity</a:t>
          </a:r>
          <a:endParaRPr lang="en-US" sz="1400" kern="1200" dirty="0"/>
        </a:p>
      </dsp:txBody>
      <dsp:txXfrm>
        <a:off x="5963330" y="2665269"/>
        <a:ext cx="944268" cy="944268"/>
      </dsp:txXfrm>
    </dsp:sp>
    <dsp:sp modelId="{6F138F1A-9204-49A7-B656-BC0CC0D469C7}">
      <dsp:nvSpPr>
        <dsp:cNvPr id="0" name=""/>
        <dsp:cNvSpPr/>
      </dsp:nvSpPr>
      <dsp:spPr>
        <a:xfrm rot="3832444">
          <a:off x="4743700" y="3688410"/>
          <a:ext cx="435526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435526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4950575" y="3690929"/>
        <a:ext cx="21776" cy="21776"/>
      </dsp:txXfrm>
    </dsp:sp>
    <dsp:sp modelId="{FA09C958-2D1E-4720-9583-6ED98AD7CA1F}">
      <dsp:nvSpPr>
        <dsp:cNvPr id="0" name=""/>
        <dsp:cNvSpPr/>
      </dsp:nvSpPr>
      <dsp:spPr>
        <a:xfrm>
          <a:off x="4683674" y="3829111"/>
          <a:ext cx="1335398" cy="1335398"/>
        </a:xfrm>
        <a:prstGeom prst="ellipse">
          <a:avLst/>
        </a:prstGeom>
        <a:solidFill>
          <a:schemeClr val="accent2">
            <a:hueOff val="444793"/>
            <a:satOff val="-9942"/>
            <a:lumOff val="-941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Team building and negotiating skills</a:t>
          </a:r>
          <a:endParaRPr lang="en-US" sz="1400" kern="1200" dirty="0"/>
        </a:p>
      </dsp:txBody>
      <dsp:txXfrm>
        <a:off x="4879239" y="4024676"/>
        <a:ext cx="944268" cy="944268"/>
      </dsp:txXfrm>
    </dsp:sp>
    <dsp:sp modelId="{EE87B26A-3CA5-4AED-9AA7-41289BB1B1E6}">
      <dsp:nvSpPr>
        <dsp:cNvPr id="0" name=""/>
        <dsp:cNvSpPr/>
      </dsp:nvSpPr>
      <dsp:spPr>
        <a:xfrm rot="6898490">
          <a:off x="3774121" y="3689207"/>
          <a:ext cx="416838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416838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3972120" y="3692194"/>
        <a:ext cx="20841" cy="20841"/>
      </dsp:txXfrm>
    </dsp:sp>
    <dsp:sp modelId="{BCFBC3F3-7572-4574-AD6F-713C49F3EFAD}">
      <dsp:nvSpPr>
        <dsp:cNvPr id="0" name=""/>
        <dsp:cNvSpPr/>
      </dsp:nvSpPr>
      <dsp:spPr>
        <a:xfrm>
          <a:off x="2944927" y="3829111"/>
          <a:ext cx="1335398" cy="1335398"/>
        </a:xfrm>
        <a:prstGeom prst="ellipse">
          <a:avLst/>
        </a:prstGeom>
        <a:solidFill>
          <a:schemeClr val="accent2">
            <a:hueOff val="593057"/>
            <a:satOff val="-13255"/>
            <a:lumOff val="-1254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Customer-First orientation</a:t>
          </a:r>
          <a:endParaRPr lang="en-US" sz="1400" kern="1200" dirty="0"/>
        </a:p>
      </dsp:txBody>
      <dsp:txXfrm>
        <a:off x="3140492" y="4024676"/>
        <a:ext cx="944268" cy="944268"/>
      </dsp:txXfrm>
    </dsp:sp>
    <dsp:sp modelId="{B3423E6E-E126-4D50-BCCE-E60647D5CA0D}">
      <dsp:nvSpPr>
        <dsp:cNvPr id="0" name=""/>
        <dsp:cNvSpPr/>
      </dsp:nvSpPr>
      <dsp:spPr>
        <a:xfrm rot="9997862">
          <a:off x="3173250" y="2927884"/>
          <a:ext cx="360920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360920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3344687" y="2932268"/>
        <a:ext cx="18046" cy="18046"/>
      </dsp:txXfrm>
    </dsp:sp>
    <dsp:sp modelId="{D88F75DB-D6CA-4098-8068-34A703AE986C}">
      <dsp:nvSpPr>
        <dsp:cNvPr id="0" name=""/>
        <dsp:cNvSpPr/>
      </dsp:nvSpPr>
      <dsp:spPr>
        <a:xfrm>
          <a:off x="1860836" y="2469704"/>
          <a:ext cx="1335398" cy="1335398"/>
        </a:xfrm>
        <a:prstGeom prst="ellipse">
          <a:avLst/>
        </a:prstGeom>
        <a:solidFill>
          <a:schemeClr val="accent2">
            <a:hueOff val="741322"/>
            <a:satOff val="-16569"/>
            <a:lumOff val="-1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Adherence to business priorities </a:t>
          </a:r>
          <a:endParaRPr lang="en-US" sz="1400" kern="1200" dirty="0"/>
        </a:p>
      </dsp:txBody>
      <dsp:txXfrm>
        <a:off x="2056401" y="2665269"/>
        <a:ext cx="944268" cy="944268"/>
      </dsp:txXfrm>
    </dsp:sp>
    <dsp:sp modelId="{05D84CCC-8F6A-451E-AD84-98E3BF686D65}">
      <dsp:nvSpPr>
        <dsp:cNvPr id="0" name=""/>
        <dsp:cNvSpPr/>
      </dsp:nvSpPr>
      <dsp:spPr>
        <a:xfrm rot="13120852">
          <a:off x="3396105" y="1961729"/>
          <a:ext cx="369887" cy="26815"/>
        </a:xfrm>
        <a:custGeom>
          <a:avLst/>
          <a:gdLst/>
          <a:ahLst/>
          <a:cxnLst/>
          <a:rect l="0" t="0" r="0" b="0"/>
          <a:pathLst>
            <a:path>
              <a:moveTo>
                <a:pt x="0" y="13407"/>
              </a:moveTo>
              <a:lnTo>
                <a:pt x="369887" y="13407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3571802" y="1965890"/>
        <a:ext cx="18494" cy="18494"/>
      </dsp:txXfrm>
    </dsp:sp>
    <dsp:sp modelId="{4FD5324E-5249-4A1D-9EDB-97F08E67DFEB}">
      <dsp:nvSpPr>
        <dsp:cNvPr id="0" name=""/>
        <dsp:cNvSpPr/>
      </dsp:nvSpPr>
      <dsp:spPr>
        <a:xfrm>
          <a:off x="2247744" y="774551"/>
          <a:ext cx="1335398" cy="1335398"/>
        </a:xfrm>
        <a:prstGeom prst="ellipse">
          <a:avLst/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Knowledge to industry and technology</a:t>
          </a:r>
          <a:endParaRPr lang="en-US" sz="1400" kern="1200" dirty="0"/>
        </a:p>
      </dsp:txBody>
      <dsp:txXfrm>
        <a:off x="2443309" y="970116"/>
        <a:ext cx="944268" cy="9442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BE190-120E-4D26-9A46-B2B0388FEE1E}">
      <dsp:nvSpPr>
        <dsp:cNvPr id="0" name=""/>
        <dsp:cNvSpPr/>
      </dsp:nvSpPr>
      <dsp:spPr>
        <a:xfrm>
          <a:off x="7207109" y="1827551"/>
          <a:ext cx="2156928" cy="21570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26A4C4-AA73-476C-B4A5-A93C0CC3FB1D}">
      <dsp:nvSpPr>
        <dsp:cNvPr id="0" name=""/>
        <dsp:cNvSpPr/>
      </dsp:nvSpPr>
      <dsp:spPr>
        <a:xfrm>
          <a:off x="7279253" y="1899465"/>
          <a:ext cx="2013565" cy="2013211"/>
        </a:xfrm>
        <a:prstGeom prst="ellipse">
          <a:avLst/>
        </a:prstGeom>
        <a:solidFill>
          <a:schemeClr val="bg2">
            <a:lumMod val="5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Close-out</a:t>
          </a:r>
          <a:endParaRPr lang="en-US" sz="2900" kern="1200" dirty="0"/>
        </a:p>
      </dsp:txBody>
      <dsp:txXfrm>
        <a:off x="7566905" y="2187120"/>
        <a:ext cx="1438260" cy="1437899"/>
      </dsp:txXfrm>
    </dsp:sp>
    <dsp:sp modelId="{B383266F-28F3-43D3-80D3-9FC239C9BAA5}">
      <dsp:nvSpPr>
        <dsp:cNvPr id="0" name=""/>
        <dsp:cNvSpPr/>
      </dsp:nvSpPr>
      <dsp:spPr>
        <a:xfrm rot="2700000">
          <a:off x="4968769" y="1827399"/>
          <a:ext cx="2156963" cy="2156963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C14569-6C3D-44DD-9F9D-9A6F7CCDA085}">
      <dsp:nvSpPr>
        <dsp:cNvPr id="0" name=""/>
        <dsp:cNvSpPr/>
      </dsp:nvSpPr>
      <dsp:spPr>
        <a:xfrm>
          <a:off x="5050180" y="1899465"/>
          <a:ext cx="2013565" cy="2013211"/>
        </a:xfrm>
        <a:prstGeom prst="ellipse">
          <a:avLst/>
        </a:prstGeom>
        <a:solidFill>
          <a:schemeClr val="bg2">
            <a:lumMod val="75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Execute </a:t>
          </a:r>
          <a:endParaRPr lang="en-US" sz="2900" kern="1200" dirty="0"/>
        </a:p>
      </dsp:txBody>
      <dsp:txXfrm>
        <a:off x="5337832" y="2187120"/>
        <a:ext cx="1438260" cy="1437899"/>
      </dsp:txXfrm>
    </dsp:sp>
    <dsp:sp modelId="{55561577-801C-4A15-8C5E-804B13E51E62}">
      <dsp:nvSpPr>
        <dsp:cNvPr id="0" name=""/>
        <dsp:cNvSpPr/>
      </dsp:nvSpPr>
      <dsp:spPr>
        <a:xfrm rot="2700000">
          <a:off x="2748945" y="1827399"/>
          <a:ext cx="2156963" cy="2156963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82A97D-B4EF-4F2C-B6D9-8D61002740AC}">
      <dsp:nvSpPr>
        <dsp:cNvPr id="0" name=""/>
        <dsp:cNvSpPr/>
      </dsp:nvSpPr>
      <dsp:spPr>
        <a:xfrm>
          <a:off x="2821107" y="1899465"/>
          <a:ext cx="2013565" cy="2013211"/>
        </a:xfrm>
        <a:prstGeom prst="ellipse">
          <a:avLst/>
        </a:prstGeom>
        <a:solidFill>
          <a:schemeClr val="bg2">
            <a:lumMod val="75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Plan </a:t>
          </a:r>
          <a:endParaRPr lang="en-US" sz="2900" kern="1200" dirty="0"/>
        </a:p>
      </dsp:txBody>
      <dsp:txXfrm>
        <a:off x="3108759" y="2187120"/>
        <a:ext cx="1438260" cy="1437899"/>
      </dsp:txXfrm>
    </dsp:sp>
    <dsp:sp modelId="{D9EE20F1-FD9E-4E61-9243-9809B10608FF}">
      <dsp:nvSpPr>
        <dsp:cNvPr id="0" name=""/>
        <dsp:cNvSpPr/>
      </dsp:nvSpPr>
      <dsp:spPr>
        <a:xfrm rot="2700000">
          <a:off x="519872" y="1827399"/>
          <a:ext cx="2156963" cy="2156963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14E158-F092-4E80-88E7-29FE1B697CF8}">
      <dsp:nvSpPr>
        <dsp:cNvPr id="0" name=""/>
        <dsp:cNvSpPr/>
      </dsp:nvSpPr>
      <dsp:spPr>
        <a:xfrm>
          <a:off x="592034" y="1899465"/>
          <a:ext cx="2013565" cy="2013211"/>
        </a:xfrm>
        <a:prstGeom prst="ellipse">
          <a:avLst/>
        </a:prstGeom>
        <a:solidFill>
          <a:schemeClr val="bg2">
            <a:lumMod val="90000"/>
            <a:alpha val="9000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Initiate</a:t>
          </a:r>
          <a:endParaRPr lang="en-US" sz="2900" kern="1200" dirty="0"/>
        </a:p>
      </dsp:txBody>
      <dsp:txXfrm>
        <a:off x="879686" y="2187120"/>
        <a:ext cx="1438260" cy="14378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C5058-54C0-490A-93BD-AEE12F20AD8C}">
      <dsp:nvSpPr>
        <dsp:cNvPr id="0" name=""/>
        <dsp:cNvSpPr/>
      </dsp:nvSpPr>
      <dsp:spPr>
        <a:xfrm>
          <a:off x="0" y="203620"/>
          <a:ext cx="8915400" cy="7458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934" tIns="291592" rIns="69193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They can have in the organization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How that authority allows them to impose their ideas?</a:t>
          </a:r>
          <a:endParaRPr lang="en-US" sz="14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0" y="203620"/>
        <a:ext cx="8915400" cy="745839"/>
      </dsp:txXfrm>
    </dsp:sp>
    <dsp:sp modelId="{1D2FF050-4000-4811-86CD-6F6DD130ECBD}">
      <dsp:nvSpPr>
        <dsp:cNvPr id="0" name=""/>
        <dsp:cNvSpPr/>
      </dsp:nvSpPr>
      <dsp:spPr>
        <a:xfrm>
          <a:off x="445770" y="12406"/>
          <a:ext cx="6240780" cy="4128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Authority</a:t>
          </a:r>
          <a:endParaRPr lang="en-US" sz="1600" b="1" kern="1200" dirty="0"/>
        </a:p>
      </dsp:txBody>
      <dsp:txXfrm>
        <a:off x="465925" y="32561"/>
        <a:ext cx="6200470" cy="372566"/>
      </dsp:txXfrm>
    </dsp:sp>
    <dsp:sp modelId="{E2783D08-AB41-4E47-82DF-21C5D01BF39B}">
      <dsp:nvSpPr>
        <dsp:cNvPr id="0" name=""/>
        <dsp:cNvSpPr/>
      </dsp:nvSpPr>
      <dsp:spPr>
        <a:xfrm>
          <a:off x="0" y="1246648"/>
          <a:ext cx="8915400" cy="7930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934" tIns="291592" rIns="69193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They have in planning and execution of the project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Veto power regarding certain decisions.</a:t>
          </a:r>
          <a:endParaRPr lang="en-US" sz="1400" kern="1200" dirty="0"/>
        </a:p>
      </dsp:txBody>
      <dsp:txXfrm>
        <a:off x="0" y="1246648"/>
        <a:ext cx="8915400" cy="793024"/>
      </dsp:txXfrm>
    </dsp:sp>
    <dsp:sp modelId="{9AB933E0-10FC-4137-9A2A-1DA2F3491BEB}">
      <dsp:nvSpPr>
        <dsp:cNvPr id="0" name=""/>
        <dsp:cNvSpPr/>
      </dsp:nvSpPr>
      <dsp:spPr>
        <a:xfrm>
          <a:off x="445770" y="1040210"/>
          <a:ext cx="6240780" cy="4128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Influence</a:t>
          </a: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465925" y="1060365"/>
        <a:ext cx="6200470" cy="372566"/>
      </dsp:txXfrm>
    </dsp:sp>
    <dsp:sp modelId="{C58E336A-7609-4BA0-A015-EEF7F641B7B1}">
      <dsp:nvSpPr>
        <dsp:cNvPr id="0" name=""/>
        <dsp:cNvSpPr/>
      </dsp:nvSpPr>
      <dsp:spPr>
        <a:xfrm>
          <a:off x="0" y="2321637"/>
          <a:ext cx="8915400" cy="9031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934" tIns="291592" rIns="69193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 the project.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Participation in the steering committee</a:t>
          </a:r>
          <a:r>
            <a:rPr lang="en-US" sz="500" kern="1200" dirty="0" smtClean="0"/>
            <a:t>.</a:t>
          </a:r>
          <a:endParaRPr lang="en-US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</dsp:txBody>
      <dsp:txXfrm>
        <a:off x="0" y="2321637"/>
        <a:ext cx="8915400" cy="903167"/>
      </dsp:txXfrm>
    </dsp:sp>
    <dsp:sp modelId="{6A330BB9-9A87-4C03-92C7-F87591F03F82}">
      <dsp:nvSpPr>
        <dsp:cNvPr id="0" name=""/>
        <dsp:cNvSpPr/>
      </dsp:nvSpPr>
      <dsp:spPr>
        <a:xfrm>
          <a:off x="445770" y="2115199"/>
          <a:ext cx="6240780" cy="4128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Involvement</a:t>
          </a:r>
          <a:r>
            <a:rPr lang="en-US" sz="1200" kern="1200" dirty="0" smtClean="0"/>
            <a:t> </a:t>
          </a:r>
          <a:endParaRPr lang="en-US" sz="1200" kern="1200" dirty="0"/>
        </a:p>
      </dsp:txBody>
      <dsp:txXfrm>
        <a:off x="465925" y="2135354"/>
        <a:ext cx="6200470" cy="372566"/>
      </dsp:txXfrm>
    </dsp:sp>
    <dsp:sp modelId="{140A341D-17B5-494F-8627-B60E1A8A01C0}">
      <dsp:nvSpPr>
        <dsp:cNvPr id="0" name=""/>
        <dsp:cNvSpPr/>
      </dsp:nvSpPr>
      <dsp:spPr>
        <a:xfrm>
          <a:off x="0" y="3506769"/>
          <a:ext cx="8915400" cy="81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934" tIns="291592" rIns="69193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 the outcomes of the project</a:t>
          </a:r>
          <a:endParaRPr lang="en-US" sz="1400" kern="1200" dirty="0"/>
        </a:p>
      </dsp:txBody>
      <dsp:txXfrm>
        <a:off x="0" y="3506769"/>
        <a:ext cx="8915400" cy="813339"/>
      </dsp:txXfrm>
    </dsp:sp>
    <dsp:sp modelId="{C062D3ED-05E7-4446-AF72-CEA52483BFFA}">
      <dsp:nvSpPr>
        <dsp:cNvPr id="0" name=""/>
        <dsp:cNvSpPr/>
      </dsp:nvSpPr>
      <dsp:spPr>
        <a:xfrm>
          <a:off x="445770" y="3300331"/>
          <a:ext cx="6240780" cy="4128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Level of concern  </a:t>
          </a:r>
          <a:endParaRPr lang="en-US" sz="1600" b="1" kern="1200" dirty="0"/>
        </a:p>
      </dsp:txBody>
      <dsp:txXfrm>
        <a:off x="465925" y="3320486"/>
        <a:ext cx="6200470" cy="372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1741B-B8E0-4D32-AEFA-11F810BE02C7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5E88F-A877-4218-9C46-4D60FEC3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89212" y="125134"/>
            <a:ext cx="8328074" cy="35910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3798277"/>
            <a:ext cx="8915399" cy="1851301"/>
          </a:xfrm>
        </p:spPr>
        <p:txBody>
          <a:bodyPr/>
          <a:lstStyle/>
          <a:p>
            <a:r>
              <a:rPr lang="en-GB" dirty="0" smtClean="0"/>
              <a:t>What it means to be a Project Manager?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1076" y="5731717"/>
            <a:ext cx="8915399" cy="1126283"/>
          </a:xfrm>
        </p:spPr>
        <p:txBody>
          <a:bodyPr/>
          <a:lstStyle/>
          <a:p>
            <a:r>
              <a:rPr lang="en-US" dirty="0" smtClean="0"/>
              <a:t>By: Saba Ashraf</a:t>
            </a:r>
          </a:p>
          <a:p>
            <a:r>
              <a:rPr lang="en-US" dirty="0" smtClean="0"/>
              <a:t>Noon Business School, University of Sargodha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7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 between Project Cycle and Product Cycle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45383" y="2422526"/>
            <a:ext cx="4134576" cy="320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92925" y="2422526"/>
            <a:ext cx="4169370" cy="3200400"/>
          </a:xfrm>
          <a:prstGeom prst="rect">
            <a:avLst/>
          </a:prstGeom>
          <a:pattFill prst="lgGrid">
            <a:fgClr>
              <a:srgbClr val="0070C0"/>
            </a:fgClr>
            <a:bgClr>
              <a:schemeClr val="bg1"/>
            </a:bgClr>
          </a:pattFill>
        </p:spPr>
      </p:pic>
      <p:sp>
        <p:nvSpPr>
          <p:cNvPr id="8" name="Up Arrow Callout 7"/>
          <p:cNvSpPr/>
          <p:nvPr/>
        </p:nvSpPr>
        <p:spPr>
          <a:xfrm>
            <a:off x="3306010" y="5739523"/>
            <a:ext cx="2743200" cy="492369"/>
          </a:xfrm>
          <a:prstGeom prst="upArrowCallou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Product Life Cycle</a:t>
            </a:r>
            <a:endParaRPr lang="en-GB" dirty="0"/>
          </a:p>
        </p:txBody>
      </p:sp>
      <p:sp>
        <p:nvSpPr>
          <p:cNvPr id="9" name="Up Arrow Callout 8"/>
          <p:cNvSpPr/>
          <p:nvPr/>
        </p:nvSpPr>
        <p:spPr>
          <a:xfrm>
            <a:off x="8215532" y="5753590"/>
            <a:ext cx="2504050" cy="478302"/>
          </a:xfrm>
          <a:prstGeom prst="upArrowCallou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Project Life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2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Life Cycle Vs Product Life Cycle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814221"/>
              </p:ext>
            </p:extLst>
          </p:nvPr>
        </p:nvGraphicFramePr>
        <p:xfrm>
          <a:off x="2589213" y="2133597"/>
          <a:ext cx="8915400" cy="430940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4457700">
                  <a:extLst>
                    <a:ext uri="{9D8B030D-6E8A-4147-A177-3AD203B41FA5}">
                      <a16:colId xmlns:a16="http://schemas.microsoft.com/office/drawing/2014/main" val="1040546163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805448289"/>
                    </a:ext>
                  </a:extLst>
                </a:gridCol>
              </a:tblGrid>
              <a:tr h="50986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Product Life Cycle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Project Life Cycle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539542"/>
                  </a:ext>
                </a:extLst>
              </a:tr>
              <a:tr h="880040">
                <a:tc>
                  <a:txBody>
                    <a:bodyPr/>
                    <a:lstStyle/>
                    <a:p>
                      <a:r>
                        <a:rPr lang="en-GB" dirty="0" smtClean="0"/>
                        <a:t>Product life cycle is longer than project life cycle.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 life cycle is shorter than product life</a:t>
                      </a:r>
                      <a:r>
                        <a:rPr lang="en-GB" baseline="0" dirty="0" smtClean="0"/>
                        <a:t> cycle.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687517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r>
                        <a:rPr lang="en-GB" dirty="0" smtClean="0"/>
                        <a:t>It may not have definite end.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 has definite</a:t>
                      </a:r>
                      <a:r>
                        <a:rPr lang="en-GB" baseline="0" dirty="0" smtClean="0"/>
                        <a:t> end.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300219"/>
                  </a:ext>
                </a:extLst>
              </a:tr>
              <a:tr h="880040">
                <a:tc>
                  <a:txBody>
                    <a:bodyPr/>
                    <a:lstStyle/>
                    <a:p>
                      <a:r>
                        <a:rPr lang="en-GB" dirty="0" smtClean="0"/>
                        <a:t>Map of product life cycle depends on market conditions.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Predictive and well-defined roadmaps.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57476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r>
                        <a:rPr lang="en-GB" dirty="0" smtClean="0"/>
                        <a:t>Life cycle</a:t>
                      </a:r>
                      <a:r>
                        <a:rPr lang="en-GB" baseline="0" dirty="0" smtClean="0"/>
                        <a:t> phases do not overlap.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Life</a:t>
                      </a:r>
                      <a:r>
                        <a:rPr lang="en-GB" baseline="0" dirty="0" smtClean="0"/>
                        <a:t> cycle phases ay overlap.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047597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r>
                        <a:rPr lang="en-GB" dirty="0" smtClean="0"/>
                        <a:t>Phases</a:t>
                      </a:r>
                      <a:r>
                        <a:rPr lang="en-GB" baseline="0" dirty="0" smtClean="0"/>
                        <a:t> generally occur once in life cycle.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Phases may repeat.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169199"/>
                  </a:ext>
                </a:extLst>
              </a:tr>
              <a:tr h="509865">
                <a:tc>
                  <a:txBody>
                    <a:bodyPr/>
                    <a:lstStyle/>
                    <a:p>
                      <a:r>
                        <a:rPr lang="en-GB" dirty="0" smtClean="0"/>
                        <a:t>Phases are sequential.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Phases</a:t>
                      </a:r>
                      <a:r>
                        <a:rPr lang="en-GB" baseline="0" dirty="0" smtClean="0"/>
                        <a:t> may or may not be sequential.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44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79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Definition Phase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81268"/>
          </a:xfrm>
        </p:spPr>
        <p:txBody>
          <a:bodyPr/>
          <a:lstStyle/>
          <a:p>
            <a:r>
              <a:rPr lang="en-GB" sz="2000" dirty="0" smtClean="0"/>
              <a:t>Identify stakeholders.</a:t>
            </a:r>
          </a:p>
          <a:p>
            <a:r>
              <a:rPr lang="en-GB" sz="2000" dirty="0" smtClean="0"/>
              <a:t>Analyse the business problems that the project is trying to solve.</a:t>
            </a:r>
          </a:p>
          <a:p>
            <a:r>
              <a:rPr lang="en-GB" sz="2000" dirty="0" smtClean="0"/>
              <a:t>Review the business case that was developed as a part of sanctioning this project to understand the expected benefits. </a:t>
            </a:r>
          </a:p>
          <a:p>
            <a:r>
              <a:rPr lang="en-GB" sz="2000" dirty="0" smtClean="0"/>
              <a:t>Clearly define the scope of the project.</a:t>
            </a:r>
          </a:p>
          <a:p>
            <a:r>
              <a:rPr lang="en-GB" sz="2000" dirty="0" smtClean="0"/>
              <a:t>Identify all risk and constraints.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315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involved should the leadership be?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851053"/>
            <a:ext cx="8915400" cy="2565009"/>
          </a:xfrm>
        </p:spPr>
        <p:txBody>
          <a:bodyPr>
            <a:normAutofit/>
          </a:bodyPr>
          <a:lstStyle/>
          <a:p>
            <a:r>
              <a:rPr lang="en-GB" sz="2000" dirty="0" smtClean="0"/>
              <a:t>Project manager needs to develop specific roles and responsibilities for the leadership team. </a:t>
            </a:r>
          </a:p>
          <a:p>
            <a:r>
              <a:rPr lang="en-GB" sz="2000" dirty="0" smtClean="0"/>
              <a:t>Project managers may need help of the senior executives to solve conflicts.</a:t>
            </a:r>
          </a:p>
          <a:p>
            <a:r>
              <a:rPr lang="en-GB" sz="2000" dirty="0" smtClean="0"/>
              <a:t>Presence of leadership team at the time of the delivery of the project.</a:t>
            </a:r>
          </a:p>
          <a:p>
            <a:r>
              <a:rPr lang="en-GB" sz="2000" dirty="0" smtClean="0"/>
              <a:t>Get the involved at early stages so they are ready to act when needed.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19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back to Definition Phase;</a:t>
            </a:r>
            <a:br>
              <a:rPr lang="en-GB" dirty="0" smtClean="0"/>
            </a:br>
            <a:r>
              <a:rPr lang="en-GB" dirty="0" smtClean="0"/>
              <a:t>Identifying 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than project manager, the list of stakeholders includes;</a:t>
            </a:r>
          </a:p>
          <a:p>
            <a:pPr lvl="1"/>
            <a:r>
              <a:rPr lang="en-GB" dirty="0" smtClean="0"/>
              <a:t>Your project sponsor</a:t>
            </a:r>
          </a:p>
          <a:p>
            <a:pPr lvl="1"/>
            <a:r>
              <a:rPr lang="en-GB" dirty="0" smtClean="0"/>
              <a:t>The manager involved in approvals</a:t>
            </a:r>
          </a:p>
          <a:p>
            <a:pPr lvl="1"/>
            <a:r>
              <a:rPr lang="en-GB" dirty="0" smtClean="0"/>
              <a:t>The customer (both external and internal)</a:t>
            </a:r>
          </a:p>
          <a:p>
            <a:pPr lvl="1"/>
            <a:r>
              <a:rPr lang="en-GB" dirty="0" smtClean="0"/>
              <a:t>The project team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3265714" y="4271554"/>
            <a:ext cx="7563395" cy="143691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PMI identifies </a:t>
            </a:r>
            <a:r>
              <a:rPr lang="en-GB" b="1" i="1" dirty="0" smtClean="0"/>
              <a:t>stakeholder</a:t>
            </a:r>
            <a:r>
              <a:rPr lang="en-GB" dirty="0" smtClean="0"/>
              <a:t> as individuals and organizations who affect, are affected by, or perceive to be affected by a decision or outcomes of the project.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6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Classifying Stakeholders</a:t>
            </a:r>
            <a:br>
              <a:rPr lang="en-GB" dirty="0" smtClean="0"/>
            </a:br>
            <a:r>
              <a:rPr lang="en-GB" dirty="0" smtClean="0"/>
              <a:t>the power they can have on project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32394"/>
              </p:ext>
            </p:extLst>
          </p:nvPr>
        </p:nvGraphicFramePr>
        <p:xfrm>
          <a:off x="2589213" y="2133599"/>
          <a:ext cx="8915400" cy="4332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16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Champion: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A champion is powerful with high level of interest and a positive attitude, (pay attention to this person all time)</a:t>
            </a:r>
          </a:p>
          <a:p>
            <a:r>
              <a:rPr lang="en-GB" b="1" dirty="0" smtClean="0"/>
              <a:t>Friend:</a:t>
            </a:r>
          </a:p>
          <a:p>
            <a:pPr marL="0" indent="0">
              <a:buNone/>
            </a:pPr>
            <a:r>
              <a:rPr lang="en-GB" dirty="0" smtClean="0"/>
              <a:t>A friend has low power but a high level of interest and positivity. (use her as a sounding board)</a:t>
            </a:r>
          </a:p>
          <a:p>
            <a:r>
              <a:rPr lang="en-GB" b="1" dirty="0" smtClean="0"/>
              <a:t>Sleeping giant:</a:t>
            </a:r>
          </a:p>
          <a:p>
            <a:pPr marL="0" indent="0">
              <a:buNone/>
            </a:pPr>
            <a:r>
              <a:rPr lang="en-GB" dirty="0" smtClean="0"/>
              <a:t>A sleeping giant is someone who supports the project by displaying low level of interest and enthusiasm. (you need to raise her level of interest)</a:t>
            </a:r>
          </a:p>
          <a:p>
            <a:r>
              <a:rPr lang="en-GB" b="1" dirty="0" smtClean="0"/>
              <a:t>Acquaintance:</a:t>
            </a:r>
          </a:p>
          <a:p>
            <a:pPr marL="0" indent="0">
              <a:buNone/>
            </a:pPr>
            <a:r>
              <a:rPr lang="en-GB" dirty="0" smtClean="0"/>
              <a:t>Someone with low power and interest but needs to be informed  from time to time.</a:t>
            </a:r>
          </a:p>
          <a:p>
            <a:r>
              <a:rPr lang="en-GB" b="1" dirty="0" smtClean="0"/>
              <a:t>Time bomb:</a:t>
            </a:r>
          </a:p>
          <a:p>
            <a:pPr marL="0" indent="0">
              <a:buNone/>
            </a:pPr>
            <a:r>
              <a:rPr lang="en-GB" dirty="0" smtClean="0"/>
              <a:t>Someone powerful with high level of interest but has negative attitude. (she must b actively engaged and diffused to prevent major disruption)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773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Organizational stakeholders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833257" y="3082834"/>
            <a:ext cx="4167052" cy="2233749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Internal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107577" y="3357154"/>
            <a:ext cx="1332412" cy="666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Owners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107577" y="4480560"/>
            <a:ext cx="1332412" cy="613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Employees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341326" y="3357154"/>
            <a:ext cx="1371600" cy="666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Stockholders</a:t>
            </a:r>
            <a:endParaRPr lang="en-GB" sz="1600" dirty="0"/>
          </a:p>
        </p:txBody>
      </p:sp>
      <p:sp>
        <p:nvSpPr>
          <p:cNvPr id="12" name="Rectangle 11"/>
          <p:cNvSpPr/>
          <p:nvPr/>
        </p:nvSpPr>
        <p:spPr>
          <a:xfrm>
            <a:off x="7341326" y="4480560"/>
            <a:ext cx="1332411" cy="613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BOD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5107577" y="2369542"/>
            <a:ext cx="1515292" cy="3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Labour Unions</a:t>
            </a:r>
            <a:endParaRPr lang="en-GB" sz="1600" dirty="0"/>
          </a:p>
        </p:txBody>
      </p:sp>
      <p:sp>
        <p:nvSpPr>
          <p:cNvPr id="14" name="Rectangle 13"/>
          <p:cNvSpPr/>
          <p:nvPr/>
        </p:nvSpPr>
        <p:spPr>
          <a:xfrm>
            <a:off x="7046912" y="2362200"/>
            <a:ext cx="1378631" cy="411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Suppliers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159079" y="3135085"/>
            <a:ext cx="1347607" cy="555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  <a:r>
              <a:rPr lang="en-GB" dirty="0" smtClean="0"/>
              <a:t>ustomers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161211" y="4480560"/>
            <a:ext cx="1384663" cy="613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Govt. Agencies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5107577" y="5710368"/>
            <a:ext cx="1606732" cy="555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Financial Institutions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7249886" y="5710368"/>
            <a:ext cx="1463040" cy="555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Consumer Groups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9405257" y="3690257"/>
            <a:ext cx="1227909" cy="705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Special Interest Groups</a:t>
            </a:r>
            <a:endParaRPr lang="en-GB" sz="1600" dirty="0"/>
          </a:p>
        </p:txBody>
      </p:sp>
      <p:sp>
        <p:nvSpPr>
          <p:cNvPr id="20" name="Rectangle 19"/>
          <p:cNvSpPr/>
          <p:nvPr/>
        </p:nvSpPr>
        <p:spPr>
          <a:xfrm>
            <a:off x="9379131" y="4807132"/>
            <a:ext cx="1489166" cy="509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Environmental action groups</a:t>
            </a:r>
            <a:endParaRPr lang="en-GB" sz="1600" dirty="0"/>
          </a:p>
        </p:txBody>
      </p:sp>
      <p:sp>
        <p:nvSpPr>
          <p:cNvPr id="21" name="Rectangle 20"/>
          <p:cNvSpPr/>
          <p:nvPr/>
        </p:nvSpPr>
        <p:spPr>
          <a:xfrm>
            <a:off x="9379131" y="3135085"/>
            <a:ext cx="1358538" cy="277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  <a:r>
              <a:rPr lang="en-GB" dirty="0" smtClean="0"/>
              <a:t>ompetitor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56217" y="2773959"/>
            <a:ext cx="13063" cy="2424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736227" y="2773959"/>
            <a:ext cx="0" cy="2424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45874" y="3357154"/>
            <a:ext cx="182880" cy="2090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598126" y="4637314"/>
            <a:ext cx="182880" cy="1698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773783" y="5339442"/>
            <a:ext cx="0" cy="3480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971359" y="5362302"/>
            <a:ext cx="0" cy="3023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9104811" y="4924697"/>
            <a:ext cx="274320" cy="1698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9104812" y="4042954"/>
            <a:ext cx="27431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9140734" y="3239588"/>
            <a:ext cx="137160" cy="2220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244046" y="1905000"/>
            <a:ext cx="1280160" cy="25037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External</a:t>
            </a:r>
            <a:endParaRPr lang="en-GB" b="1" dirty="0"/>
          </a:p>
        </p:txBody>
      </p:sp>
      <p:sp>
        <p:nvSpPr>
          <p:cNvPr id="42" name="Rectangle 41"/>
          <p:cNvSpPr/>
          <p:nvPr/>
        </p:nvSpPr>
        <p:spPr>
          <a:xfrm>
            <a:off x="4349931" y="6468291"/>
            <a:ext cx="5133703" cy="26125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>
                <a:solidFill>
                  <a:schemeClr val="tx1"/>
                </a:solidFill>
              </a:rPr>
              <a:t>Potential stakeholders of any project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130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Customer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one who will use the product delivered by the project.</a:t>
            </a:r>
          </a:p>
          <a:p>
            <a:r>
              <a:rPr lang="en-GB" sz="2400" dirty="0" smtClean="0"/>
              <a:t>The customer may be department and division of your own organization.</a:t>
            </a:r>
          </a:p>
          <a:p>
            <a:r>
              <a:rPr lang="en-GB" sz="2400" dirty="0" smtClean="0"/>
              <a:t>It can also be external.</a:t>
            </a:r>
          </a:p>
          <a:p>
            <a:r>
              <a:rPr lang="en-GB" sz="2400" dirty="0" smtClean="0"/>
              <a:t>Customer contributes funding and project requirements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324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P</a:t>
            </a:r>
            <a:r>
              <a:rPr lang="en-GB" dirty="0" smtClean="0"/>
              <a:t>roject </a:t>
            </a:r>
            <a:r>
              <a:rPr lang="en-GB" dirty="0"/>
              <a:t>S</a:t>
            </a:r>
            <a:r>
              <a:rPr lang="en-GB" dirty="0" smtClean="0"/>
              <a:t>ponsor </a:t>
            </a:r>
            <a:br>
              <a:rPr lang="en-GB" dirty="0" smtClean="0"/>
            </a:br>
            <a:r>
              <a:rPr lang="en-GB" sz="2400" i="1" dirty="0" smtClean="0"/>
              <a:t>The most important ally in the project</a:t>
            </a:r>
            <a:endParaRPr lang="en-GB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This person shares responsibility for project success.</a:t>
            </a:r>
          </a:p>
          <a:p>
            <a:r>
              <a:rPr lang="en-GB" sz="2800" dirty="0" smtClean="0"/>
              <a:t>For internal projects: A senior manager within organization is the sponsor.</a:t>
            </a:r>
          </a:p>
          <a:p>
            <a:r>
              <a:rPr lang="en-GB" sz="2800" dirty="0" smtClean="0"/>
              <a:t>For external projects: Someone from customer organization who has authority to make decision and provide money for the project.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4091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4557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 a project manager needs to do?</a:t>
            </a:r>
          </a:p>
          <a:p>
            <a:r>
              <a:rPr lang="en-GB" dirty="0" smtClean="0"/>
              <a:t>Leadership roles of a Project </a:t>
            </a:r>
            <a:r>
              <a:rPr lang="en-GB" dirty="0"/>
              <a:t>M</a:t>
            </a:r>
            <a:r>
              <a:rPr lang="en-GB" dirty="0" smtClean="0"/>
              <a:t>anager</a:t>
            </a:r>
          </a:p>
          <a:p>
            <a:r>
              <a:rPr lang="en-GB" dirty="0" smtClean="0"/>
              <a:t>Seven traits of good Project Manager</a:t>
            </a:r>
          </a:p>
          <a:p>
            <a:r>
              <a:rPr lang="en-GB" dirty="0" smtClean="0"/>
              <a:t>Project life cycle</a:t>
            </a:r>
          </a:p>
          <a:p>
            <a:r>
              <a:rPr lang="en-GB" dirty="0" smtClean="0"/>
              <a:t>Difference between project lifecycle and product lifecycle</a:t>
            </a:r>
          </a:p>
          <a:p>
            <a:r>
              <a:rPr lang="en-GB" dirty="0" smtClean="0"/>
              <a:t>How involved should the leadership be? </a:t>
            </a:r>
          </a:p>
          <a:p>
            <a:r>
              <a:rPr lang="en-GB" dirty="0" smtClean="0"/>
              <a:t>Project definition phase</a:t>
            </a:r>
          </a:p>
          <a:p>
            <a:r>
              <a:rPr lang="en-GB" dirty="0" smtClean="0"/>
              <a:t>Identifying stakeholders</a:t>
            </a:r>
          </a:p>
          <a:p>
            <a:r>
              <a:rPr lang="en-GB" dirty="0" smtClean="0"/>
              <a:t>Classifying stakeholders</a:t>
            </a:r>
          </a:p>
          <a:p>
            <a:r>
              <a:rPr lang="en-GB" dirty="0" smtClean="0"/>
              <a:t>Types of stakeholders</a:t>
            </a:r>
          </a:p>
          <a:p>
            <a:r>
              <a:rPr lang="en-GB" dirty="0" smtClean="0"/>
              <a:t>Roles of stakeholders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775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Roles of the Project Sponsor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Holds the ultimate authority, responsibility, and accountability for the success of the project.</a:t>
            </a:r>
          </a:p>
          <a:p>
            <a:r>
              <a:rPr lang="en-GB" dirty="0" smtClean="0"/>
              <a:t>Resolves cross-functional organizational issues.</a:t>
            </a:r>
          </a:p>
          <a:p>
            <a:r>
              <a:rPr lang="en-GB" dirty="0" smtClean="0"/>
              <a:t>Promotes innovation to achieve the projects goal.</a:t>
            </a:r>
          </a:p>
          <a:p>
            <a:r>
              <a:rPr lang="en-GB" dirty="0" smtClean="0"/>
              <a:t>Provides </a:t>
            </a:r>
            <a:r>
              <a:rPr lang="en-GB" dirty="0" smtClean="0"/>
              <a:t>guidance, support, and direction to the project.</a:t>
            </a:r>
          </a:p>
          <a:p>
            <a:r>
              <a:rPr lang="en-GB" dirty="0" smtClean="0"/>
              <a:t>Signs project charter and business case.</a:t>
            </a:r>
          </a:p>
          <a:p>
            <a:r>
              <a:rPr lang="en-GB" dirty="0" smtClean="0"/>
              <a:t>Signs project plan and scope of work.</a:t>
            </a:r>
          </a:p>
          <a:p>
            <a:r>
              <a:rPr lang="en-GB" dirty="0" smtClean="0"/>
              <a:t>Certifies quality of the implementation.</a:t>
            </a:r>
          </a:p>
          <a:p>
            <a:r>
              <a:rPr lang="en-GB" dirty="0" smtClean="0"/>
              <a:t>Contributes to and approves the responsibility matrix.</a:t>
            </a:r>
          </a:p>
          <a:p>
            <a:r>
              <a:rPr lang="en-GB" dirty="0" smtClean="0"/>
              <a:t>Assists in preparing project policies and procedures.</a:t>
            </a:r>
          </a:p>
        </p:txBody>
      </p:sp>
    </p:spTree>
    <p:extLst>
      <p:ext uri="{BB962C8B-B14F-4D97-AF65-F5344CB8AC3E}">
        <p14:creationId xmlns:p14="http://schemas.microsoft.com/office/powerpoint/2010/main" val="1872672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Roles of Project </a:t>
            </a:r>
            <a:r>
              <a:rPr lang="en-GB" dirty="0"/>
              <a:t>S</a:t>
            </a:r>
            <a:r>
              <a:rPr lang="en-GB" dirty="0" smtClean="0"/>
              <a:t>ponsor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Approves project deliverables.</a:t>
            </a:r>
          </a:p>
          <a:p>
            <a:r>
              <a:rPr lang="en-GB" dirty="0" smtClean="0"/>
              <a:t>Approves changes to the project scope and provides additional funds for those changes.</a:t>
            </a:r>
          </a:p>
          <a:p>
            <a:r>
              <a:rPr lang="en-GB" dirty="0" smtClean="0"/>
              <a:t>Monitors the progress of the project.</a:t>
            </a:r>
          </a:p>
          <a:p>
            <a:r>
              <a:rPr lang="en-GB" dirty="0" smtClean="0"/>
              <a:t>Works with steering committee.</a:t>
            </a:r>
          </a:p>
          <a:p>
            <a:r>
              <a:rPr lang="en-GB" dirty="0" smtClean="0"/>
              <a:t>Makes business decisions for the project.</a:t>
            </a:r>
          </a:p>
          <a:p>
            <a:r>
              <a:rPr lang="en-GB" dirty="0" smtClean="0"/>
              <a:t>Provides user resources to the project.</a:t>
            </a:r>
          </a:p>
          <a:p>
            <a:r>
              <a:rPr lang="en-GB" dirty="0" smtClean="0"/>
              <a:t>Shields the project from corporate politics.</a:t>
            </a:r>
          </a:p>
          <a:p>
            <a:r>
              <a:rPr lang="en-GB" dirty="0" smtClean="0"/>
              <a:t>Works to resolve conflicts.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629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Steering Committee or Governance Board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646" y="2495005"/>
            <a:ext cx="8915400" cy="282838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Steering committee is the group of stakeholders who must approve and agree on project scope, schedule, budgets, plans, and changes.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02566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Roles of Steering Committee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Advises on the business processes.</a:t>
            </a:r>
          </a:p>
          <a:p>
            <a:r>
              <a:rPr lang="en-GB" dirty="0" smtClean="0"/>
              <a:t>Monitors the project and maintains priority relative to other projects.</a:t>
            </a:r>
          </a:p>
          <a:p>
            <a:r>
              <a:rPr lang="en-GB" dirty="0" smtClean="0"/>
              <a:t>Settles priorities between competing projects.</a:t>
            </a:r>
          </a:p>
          <a:p>
            <a:r>
              <a:rPr lang="en-GB" dirty="0" smtClean="0"/>
              <a:t>Provides organizational support.</a:t>
            </a:r>
          </a:p>
          <a:p>
            <a:r>
              <a:rPr lang="en-GB" dirty="0" smtClean="0"/>
              <a:t>Provides timely decision.</a:t>
            </a:r>
          </a:p>
          <a:p>
            <a:r>
              <a:rPr lang="en-GB" dirty="0" smtClean="0"/>
              <a:t>Resolves major issues of significant risk to the enterprise.</a:t>
            </a:r>
          </a:p>
          <a:p>
            <a:r>
              <a:rPr lang="en-GB" dirty="0" smtClean="0"/>
              <a:t>Disposes of issues and change requests that impact the organization.</a:t>
            </a:r>
          </a:p>
          <a:p>
            <a:r>
              <a:rPr lang="en-GB" dirty="0" smtClean="0"/>
              <a:t>Executes </a:t>
            </a:r>
            <a:r>
              <a:rPr lang="en-GB" dirty="0" smtClean="0"/>
              <a:t>formal reviews and management reviews.</a:t>
            </a:r>
          </a:p>
          <a:p>
            <a:r>
              <a:rPr lang="en-GB" dirty="0" smtClean="0"/>
              <a:t>Approves </a:t>
            </a:r>
            <a:r>
              <a:rPr lang="en-GB" dirty="0" smtClean="0"/>
              <a:t>changes in scope, budget, or schedule.</a:t>
            </a:r>
          </a:p>
          <a:p>
            <a:r>
              <a:rPr lang="en-GB" dirty="0" smtClean="0"/>
              <a:t>Provides feedback.</a:t>
            </a:r>
          </a:p>
          <a:p>
            <a:r>
              <a:rPr lang="en-GB" dirty="0" smtClean="0"/>
              <a:t>Manage Environmental factors beyond the control of project manager.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213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Company officials with an interest in your project make up functional management, also known as line management. </a:t>
            </a:r>
          </a:p>
          <a:p>
            <a:r>
              <a:rPr lang="en-GB" sz="2000" dirty="0" smtClean="0"/>
              <a:t>These managers are responsible for organizational units within the company such as engineering, marketing, and finance.</a:t>
            </a:r>
          </a:p>
          <a:p>
            <a:r>
              <a:rPr lang="en-GB" sz="2000" dirty="0" smtClean="0"/>
              <a:t>Often, they supply people who will be working on project team.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37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Working Committee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Critical success factor for a business is to “own” the project.</a:t>
            </a:r>
          </a:p>
          <a:p>
            <a:r>
              <a:rPr lang="en-GB" dirty="0" smtClean="0"/>
              <a:t>Implement a working committee of people from the commercial part to develop the business case for the project. </a:t>
            </a:r>
          </a:p>
          <a:p>
            <a:r>
              <a:rPr lang="en-GB" dirty="0" smtClean="0"/>
              <a:t>These people need to comes from all areas of the business.</a:t>
            </a:r>
          </a:p>
          <a:p>
            <a:r>
              <a:rPr lang="en-GB" dirty="0" smtClean="0"/>
              <a:t>For example; An energy trading company sanctioned a project for implementing a new software program for entering deals and delivering natural gas to its customers.</a:t>
            </a:r>
          </a:p>
          <a:p>
            <a:r>
              <a:rPr lang="en-GB" dirty="0" smtClean="0"/>
              <a:t>The application of the working committee the project has the knowledgeable representative from the following fields.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10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Working Committee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Gas traders</a:t>
            </a:r>
          </a:p>
          <a:p>
            <a:r>
              <a:rPr lang="en-GB" dirty="0" smtClean="0"/>
              <a:t>Risk management</a:t>
            </a:r>
          </a:p>
          <a:p>
            <a:r>
              <a:rPr lang="en-GB" dirty="0" smtClean="0"/>
              <a:t>Controls</a:t>
            </a:r>
          </a:p>
          <a:p>
            <a:r>
              <a:rPr lang="en-GB" dirty="0" smtClean="0"/>
              <a:t>IT</a:t>
            </a:r>
          </a:p>
          <a:p>
            <a:r>
              <a:rPr lang="en-GB" dirty="0" smtClean="0"/>
              <a:t>Accounting</a:t>
            </a:r>
          </a:p>
          <a:p>
            <a:r>
              <a:rPr lang="en-GB" dirty="0" smtClean="0"/>
              <a:t>Scheduling and transportation</a:t>
            </a:r>
          </a:p>
          <a:p>
            <a:r>
              <a:rPr lang="en-GB" dirty="0" smtClean="0"/>
              <a:t>Credit</a:t>
            </a:r>
          </a:p>
          <a:p>
            <a:r>
              <a:rPr lang="en-GB" dirty="0" smtClean="0"/>
              <a:t>Marketing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510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Together: The success formula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a project manager, it is your responsibility that all the stakeholders are on the same page.</a:t>
            </a:r>
          </a:p>
          <a:p>
            <a:r>
              <a:rPr lang="en-GB" dirty="0" smtClean="0"/>
              <a:t>You must continue to review who the stakeholders are and what roles will they play.</a:t>
            </a:r>
          </a:p>
          <a:p>
            <a:r>
              <a:rPr lang="en-GB" dirty="0" smtClean="0"/>
              <a:t>You need to coordinate with them and guide them through all the stages of the project.</a:t>
            </a:r>
          </a:p>
          <a:p>
            <a:r>
              <a:rPr lang="en-GB" dirty="0" smtClean="0"/>
              <a:t>Your ability to do all this contributes big time to the success of the project.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749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Regardless of what your business card says, if you’re </a:t>
            </a:r>
            <a:r>
              <a:rPr lang="en-GB" sz="3600" dirty="0"/>
              <a:t>P</a:t>
            </a:r>
            <a:r>
              <a:rPr lang="en-GB" sz="3600" dirty="0" smtClean="0"/>
              <a:t>roject Manager, your company is depending on you to deliver a successful project.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845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/>
          <a:lstStyle/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What you need to do?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Learn to plan and act.</a:t>
            </a:r>
          </a:p>
          <a:p>
            <a:pPr lvl="1"/>
            <a:r>
              <a:rPr lang="en-GB" sz="2000" dirty="0" smtClean="0"/>
              <a:t>Establish goals</a:t>
            </a:r>
          </a:p>
          <a:p>
            <a:pPr lvl="1"/>
            <a:r>
              <a:rPr lang="en-GB" sz="2000" dirty="0" smtClean="0"/>
              <a:t>Break work into well-defined tasks</a:t>
            </a:r>
          </a:p>
          <a:p>
            <a:pPr lvl="1"/>
            <a:r>
              <a:rPr lang="en-GB" sz="2000" dirty="0" smtClean="0"/>
              <a:t>Chart the sequence of tasks</a:t>
            </a:r>
          </a:p>
          <a:p>
            <a:pPr lvl="1"/>
            <a:r>
              <a:rPr lang="en-GB" sz="2000" dirty="0" smtClean="0"/>
              <a:t>Schedule </a:t>
            </a:r>
          </a:p>
          <a:p>
            <a:pPr lvl="1"/>
            <a:r>
              <a:rPr lang="en-GB" sz="2000" dirty="0" smtClean="0"/>
              <a:t>Coordinate a team</a:t>
            </a:r>
          </a:p>
          <a:p>
            <a:pPr lvl="1"/>
            <a:r>
              <a:rPr lang="en-GB" sz="2000" dirty="0" smtClean="0"/>
              <a:t>Plan proper means of communication</a:t>
            </a:r>
          </a:p>
          <a:p>
            <a:pPr lvl="1"/>
            <a:r>
              <a:rPr lang="en-GB" sz="2000" dirty="0" smtClean="0"/>
              <a:t>Reporting (who will report whom)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026219" y="2279472"/>
            <a:ext cx="3478393" cy="348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8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you need to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39240"/>
            <a:ext cx="8915400" cy="3777622"/>
          </a:xfrm>
        </p:spPr>
        <p:txBody>
          <a:bodyPr/>
          <a:lstStyle/>
          <a:p>
            <a:r>
              <a:rPr lang="en-GB" dirty="0" smtClean="0"/>
              <a:t>Focus of project’s end</a:t>
            </a:r>
          </a:p>
          <a:p>
            <a:pPr lvl="1"/>
            <a:r>
              <a:rPr lang="en-GB" dirty="0" smtClean="0"/>
              <a:t>Have a clear vision of how the product will turn out upon completion.</a:t>
            </a:r>
          </a:p>
          <a:p>
            <a:pPr marL="457200" lvl="1" indent="0" algn="ctr">
              <a:buNone/>
            </a:pPr>
            <a:r>
              <a:rPr lang="en-GB" i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Stephen covey writes in his book;</a:t>
            </a:r>
          </a:p>
          <a:p>
            <a:pPr marL="457200" lvl="1" indent="0" algn="ctr">
              <a:buNone/>
            </a:pPr>
            <a:r>
              <a:rPr lang="en-GB" i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“One key to success is keeping the end result in mind as you decide what to do and how to do”</a:t>
            </a:r>
            <a:endParaRPr lang="en-GB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  <a:p>
            <a:pPr indent="-285750"/>
            <a:r>
              <a:rPr lang="en-GB" dirty="0" smtClean="0"/>
              <a:t>Be a manager and leader</a:t>
            </a:r>
          </a:p>
          <a:p>
            <a:pPr lvl="1"/>
            <a:r>
              <a:rPr lang="en-GB" dirty="0" smtClean="0"/>
              <a:t>You should be able to handle authority and responsibility.</a:t>
            </a:r>
          </a:p>
          <a:p>
            <a:pPr lvl="1"/>
            <a:r>
              <a:rPr lang="en-GB" dirty="0" smtClean="0"/>
              <a:t>Motivate, delegate, mentor, and coach</a:t>
            </a:r>
          </a:p>
          <a:p>
            <a:pPr lvl="1"/>
            <a:r>
              <a:rPr lang="en-GB" dirty="0" smtClean="0"/>
              <a:t>Develop administrative procedures.</a:t>
            </a:r>
          </a:p>
          <a:p>
            <a:pPr lvl="1"/>
            <a:r>
              <a:rPr lang="en-GB" dirty="0" smtClean="0"/>
              <a:t>Lead the project with energy and positive attitude.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589212" y="5577840"/>
            <a:ext cx="8723222" cy="84908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project manager who views the responsibility of managing a project as one of guiding, facilitating, negotiating, and coordinating will do better then the one who views it as one of ordering, dictating, and coercing.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leadership roles of project manager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7535675"/>
              </p:ext>
            </p:extLst>
          </p:nvPr>
        </p:nvGraphicFramePr>
        <p:xfrm>
          <a:off x="2589212" y="1483254"/>
          <a:ext cx="8128000" cy="4652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*Scope creep is the process of adding work to the project, little by little, until the original plan is completely meaningless</a:t>
            </a:r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65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858893-9707-42C0-B3F0-68203809B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90858893-9707-42C0-B3F0-68203809B2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7A3D090-B859-411C-A5F7-46DB8E786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B7A3D090-B859-411C-A5F7-46DB8E7860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7589380-4CF6-43FB-939E-FD29E8847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E7589380-4CF6-43FB-939E-FD29E88473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138AB0C-711C-44D4-836B-10B4F6EA31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4138AB0C-711C-44D4-836B-10B4F6EA31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F36EFDB-5BBF-45E3-AFD8-EA85E3D55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0F36EFDB-5BBF-45E3-AFD8-EA85E3D55A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924E60-78E8-4B97-8CE7-D3815473C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90924E60-78E8-4B97-8CE7-D3815473C4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Seven traits of good Project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anager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849401"/>
              </p:ext>
            </p:extLst>
          </p:nvPr>
        </p:nvGraphicFramePr>
        <p:xfrm>
          <a:off x="1909944" y="1410788"/>
          <a:ext cx="8964000" cy="5184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140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94A705-597B-4053-AE81-67A170128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CF94A705-597B-4053-AE81-67A170128C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CF94A705-597B-4053-AE81-67A170128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CF94A705-597B-4053-AE81-67A170128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1D4932-7DF3-4876-B559-2BB66092D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1C1D4932-7DF3-4876-B559-2BB66092D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1C1D4932-7DF3-4876-B559-2BB66092D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1C1D4932-7DF3-4876-B559-2BB66092D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668FC3-5FF9-47DF-9231-8FB9CBDE0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6F668FC3-5FF9-47DF-9231-8FB9CBDE09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6F668FC3-5FF9-47DF-9231-8FB9CBDE0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6F668FC3-5FF9-47DF-9231-8FB9CBDE0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49426D-F471-4D20-8048-3DD482BEF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E049426D-F471-4D20-8048-3DD482BEF3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E049426D-F471-4D20-8048-3DD482BEF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E049426D-F471-4D20-8048-3DD482BEF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EF590A-B4CC-4092-8083-52F2372DAD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C9EF590A-B4CC-4092-8083-52F2372DAD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C9EF590A-B4CC-4092-8083-52F2372DAD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C9EF590A-B4CC-4092-8083-52F2372DAD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C7ACDC-7004-48D8-A5B6-D6DFC45F4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41C7ACDC-7004-48D8-A5B6-D6DFC45F4E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41C7ACDC-7004-48D8-A5B6-D6DFC45F4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41C7ACDC-7004-48D8-A5B6-D6DFC45F4E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FB0FA9-5334-425A-AD91-DA3A43046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5BFB0FA9-5334-425A-AD91-DA3A43046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5BFB0FA9-5334-425A-AD91-DA3A43046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5BFB0FA9-5334-425A-AD91-DA3A43046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138F1A-9204-49A7-B656-BC0CC0D46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6F138F1A-9204-49A7-B656-BC0CC0D469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6F138F1A-9204-49A7-B656-BC0CC0D46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graphicEl>
                                              <a:dgm id="{6F138F1A-9204-49A7-B656-BC0CC0D46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09C958-2D1E-4720-9583-6ED98AD7C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FA09C958-2D1E-4720-9583-6ED98AD7CA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FA09C958-2D1E-4720-9583-6ED98AD7C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FA09C958-2D1E-4720-9583-6ED98AD7C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87B26A-3CA5-4AED-9AA7-41289BB1B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EE87B26A-3CA5-4AED-9AA7-41289BB1B1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EE87B26A-3CA5-4AED-9AA7-41289BB1B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EE87B26A-3CA5-4AED-9AA7-41289BB1B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FBC3F3-7572-4574-AD6F-713C49F3E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BCFBC3F3-7572-4574-AD6F-713C49F3EF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BCFBC3F3-7572-4574-AD6F-713C49F3E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BCFBC3F3-7572-4574-AD6F-713C49F3E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423E6E-E126-4D50-BCCE-E60647D5CA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graphicEl>
                                              <a:dgm id="{B3423E6E-E126-4D50-BCCE-E60647D5CA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graphicEl>
                                              <a:dgm id="{B3423E6E-E126-4D50-BCCE-E60647D5CA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graphicEl>
                                              <a:dgm id="{B3423E6E-E126-4D50-BCCE-E60647D5CA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8F75DB-D6CA-4098-8068-34A703AE98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graphicEl>
                                              <a:dgm id="{D88F75DB-D6CA-4098-8068-34A703AE98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graphicEl>
                                              <a:dgm id="{D88F75DB-D6CA-4098-8068-34A703AE98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graphicEl>
                                              <a:dgm id="{D88F75DB-D6CA-4098-8068-34A703AE98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D84CCC-8F6A-451E-AD84-98E3BF686D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>
                                            <p:graphicEl>
                                              <a:dgm id="{05D84CCC-8F6A-451E-AD84-98E3BF686D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05D84CCC-8F6A-451E-AD84-98E3BF686D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graphicEl>
                                              <a:dgm id="{05D84CCC-8F6A-451E-AD84-98E3BF686D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D5324E-5249-4A1D-9EDB-97F08E67DF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graphicEl>
                                              <a:dgm id="{4FD5324E-5249-4A1D-9EDB-97F08E67DF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4FD5324E-5249-4A1D-9EDB-97F08E67DF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4FD5324E-5249-4A1D-9EDB-97F08E67DF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09" y="552994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dirty="0" smtClean="0"/>
              <a:t>The Project Life Cycle</a:t>
            </a:r>
            <a:endParaRPr lang="en-GB" sz="54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183559090"/>
              </p:ext>
            </p:extLst>
          </p:nvPr>
        </p:nvGraphicFramePr>
        <p:xfrm>
          <a:off x="2031999" y="719666"/>
          <a:ext cx="9437189" cy="58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94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EE20F1-FD9E-4E61-9243-9809B1060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D9EE20F1-FD9E-4E61-9243-9809B1060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514E158-F092-4E80-88E7-29FE1B697C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dgm id="{2514E158-F092-4E80-88E7-29FE1B697C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5561577-801C-4A15-8C5E-804B13E51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55561577-801C-4A15-8C5E-804B13E51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082A97D-B4EF-4F2C-B6D9-8D6100274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B082A97D-B4EF-4F2C-B6D9-8D61002740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83266F-28F3-43D3-80D3-9FC239C9BA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B383266F-28F3-43D3-80D3-9FC239C9BA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C14569-6C3D-44DD-9F9D-9A6F7CCDA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graphicEl>
                                              <a:dgm id="{AFC14569-6C3D-44DD-9F9D-9A6F7CCDA0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B3BE190-120E-4D26-9A46-B2B0388FE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graphicEl>
                                              <a:dgm id="{9B3BE190-120E-4D26-9A46-B2B0388FEE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26A4C4-AA73-476C-B4A5-A93C0CC3F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graphicEl>
                                              <a:dgm id="{EB26A4C4-AA73-476C-B4A5-A93C0CC3FB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 Gates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conclusion of a project phase is generally marked by the review of both key deliverables and project performance to date, to determine whether the project should continue.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entagon 3"/>
          <p:cNvSpPr/>
          <p:nvPr/>
        </p:nvSpPr>
        <p:spPr>
          <a:xfrm>
            <a:off x="3239589" y="4219303"/>
            <a:ext cx="1254034" cy="574766"/>
          </a:xfrm>
          <a:prstGeom prst="homePlat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" name="Flowchart: Decision 6"/>
          <p:cNvSpPr/>
          <p:nvPr/>
        </p:nvSpPr>
        <p:spPr>
          <a:xfrm>
            <a:off x="4585063" y="4349931"/>
            <a:ext cx="365760" cy="31350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entagon 7"/>
          <p:cNvSpPr/>
          <p:nvPr/>
        </p:nvSpPr>
        <p:spPr>
          <a:xfrm>
            <a:off x="5042263" y="4219303"/>
            <a:ext cx="1243737" cy="587829"/>
          </a:xfrm>
          <a:prstGeom prst="homePlat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9" name="Flowchart: Decision 8"/>
          <p:cNvSpPr/>
          <p:nvPr/>
        </p:nvSpPr>
        <p:spPr>
          <a:xfrm>
            <a:off x="6403566" y="4356462"/>
            <a:ext cx="431074" cy="31350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entagon 9"/>
          <p:cNvSpPr/>
          <p:nvPr/>
        </p:nvSpPr>
        <p:spPr>
          <a:xfrm>
            <a:off x="6946674" y="4219303"/>
            <a:ext cx="1546592" cy="574766"/>
          </a:xfrm>
          <a:prstGeom prst="homePlat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1" name="Flowchart: Decision 10"/>
          <p:cNvSpPr/>
          <p:nvPr/>
        </p:nvSpPr>
        <p:spPr>
          <a:xfrm>
            <a:off x="8605300" y="4356462"/>
            <a:ext cx="470263" cy="31350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entagon 11"/>
          <p:cNvSpPr/>
          <p:nvPr/>
        </p:nvSpPr>
        <p:spPr>
          <a:xfrm>
            <a:off x="9170126" y="4219304"/>
            <a:ext cx="1240971" cy="574766"/>
          </a:xfrm>
          <a:prstGeom prst="homePlat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4" name="Flowchart: Decision 13"/>
          <p:cNvSpPr/>
          <p:nvPr/>
        </p:nvSpPr>
        <p:spPr>
          <a:xfrm>
            <a:off x="3716383" y="5476742"/>
            <a:ext cx="300445" cy="2481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056017" y="5416174"/>
            <a:ext cx="142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STAGE GATE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1670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706</TotalTime>
  <Words>1564</Words>
  <Application>Microsoft Office PowerPoint</Application>
  <PresentationFormat>Widescreen</PresentationFormat>
  <Paragraphs>221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Wisp</vt:lpstr>
      <vt:lpstr>What it means to be a Project Manager?</vt:lpstr>
      <vt:lpstr>Outline</vt:lpstr>
      <vt:lpstr>PowerPoint Presentation</vt:lpstr>
      <vt:lpstr>What you need to do?</vt:lpstr>
      <vt:lpstr>What you need to do?</vt:lpstr>
      <vt:lpstr>The leadership roles of project manager</vt:lpstr>
      <vt:lpstr>Seven traits of good Project Manager</vt:lpstr>
      <vt:lpstr>PowerPoint Presentation</vt:lpstr>
      <vt:lpstr>Stage Gates</vt:lpstr>
      <vt:lpstr>Difference between Project Cycle and Product Cycle</vt:lpstr>
      <vt:lpstr>Project Life Cycle Vs Product Life Cycle</vt:lpstr>
      <vt:lpstr>Project Definition Phase</vt:lpstr>
      <vt:lpstr>How involved should the leadership be?</vt:lpstr>
      <vt:lpstr>Moving back to Definition Phase; Identifying Stakeholders</vt:lpstr>
      <vt:lpstr>Classifying Stakeholders the power they can have on project</vt:lpstr>
      <vt:lpstr>Types of stakeholders</vt:lpstr>
      <vt:lpstr>Organizational stakeholders</vt:lpstr>
      <vt:lpstr>The Customer</vt:lpstr>
      <vt:lpstr>The Project Sponsor  The most important ally in the project</vt:lpstr>
      <vt:lpstr>Roles of the Project Sponsor</vt:lpstr>
      <vt:lpstr>Roles of Project Sponsor</vt:lpstr>
      <vt:lpstr>The Steering Committee or Governance Board</vt:lpstr>
      <vt:lpstr>Roles of Steering Committee</vt:lpstr>
      <vt:lpstr>Functional Management</vt:lpstr>
      <vt:lpstr>The Working Committee</vt:lpstr>
      <vt:lpstr>The Working Committee</vt:lpstr>
      <vt:lpstr>Working Together: The success formula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53</cp:revision>
  <dcterms:created xsi:type="dcterms:W3CDTF">2020-03-10T08:19:37Z</dcterms:created>
  <dcterms:modified xsi:type="dcterms:W3CDTF">2020-05-02T09:25:43Z</dcterms:modified>
</cp:coreProperties>
</file>