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BE12-B376-4D5B-A928-73E3B903FF9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6065-9CE4-4B17-896D-2D71E015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9055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827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1326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2768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2139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253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423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3999" cy="6888480"/>
          </a:xfrm>
        </p:spPr>
      </p:pic>
    </p:spTree>
    <p:extLst>
      <p:ext uri="{BB962C8B-B14F-4D97-AF65-F5344CB8AC3E}">
        <p14:creationId xmlns:p14="http://schemas.microsoft.com/office/powerpoint/2010/main" val="346590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1855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4814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4774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1090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9964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132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27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Characteristics of parental lines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59465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 PARENT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SEED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pollen production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 seed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pollen shedding period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 sterility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1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4544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652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32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3631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9648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Office PowerPoint</Application>
  <PresentationFormat>On-screen Show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Characteristics of parental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2018-04-05T16:31:49Z</dcterms:created>
  <dcterms:modified xsi:type="dcterms:W3CDTF">2018-04-05T16:47:56Z</dcterms:modified>
</cp:coreProperties>
</file>