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3DAF07-31CB-4DDA-AFE5-D960C5F460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HORT 308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551545A-29D7-4E43-BCDB-E3CAAE0A6E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MEDICINAL AND AROMATIC PLANTS</a:t>
            </a:r>
          </a:p>
        </p:txBody>
      </p:sp>
    </p:spTree>
    <p:extLst>
      <p:ext uri="{BB962C8B-B14F-4D97-AF65-F5344CB8AC3E}">
        <p14:creationId xmlns:p14="http://schemas.microsoft.com/office/powerpoint/2010/main" val="251219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Tincture</a:t>
            </a:r>
          </a:p>
          <a:p>
            <a:r>
              <a:rPr lang="en-US" dirty="0" smtClean="0"/>
              <a:t>Essential Oil</a:t>
            </a:r>
          </a:p>
          <a:p>
            <a:r>
              <a:rPr lang="en-US" dirty="0" smtClean="0"/>
              <a:t>Infusion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755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Pepper Mint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147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B.N </a:t>
            </a:r>
            <a:r>
              <a:rPr lang="en-US" i="1" dirty="0" err="1" smtClean="0"/>
              <a:t>Mentha</a:t>
            </a:r>
            <a:r>
              <a:rPr lang="en-US" i="1" dirty="0" smtClean="0"/>
              <a:t> x </a:t>
            </a:r>
            <a:r>
              <a:rPr lang="en-US" i="1" dirty="0" err="1" smtClean="0"/>
              <a:t>piperita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Family:  </a:t>
            </a:r>
            <a:r>
              <a:rPr lang="en-US" dirty="0" err="1" smtClean="0"/>
              <a:t>Labiatae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775" y="2472476"/>
            <a:ext cx="7389757" cy="3644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3898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Habitat &amp; Cultivation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Grown commercially in Europe</a:t>
            </a:r>
          </a:p>
          <a:p>
            <a:r>
              <a:rPr lang="en-US" dirty="0" smtClean="0"/>
              <a:t>Asia</a:t>
            </a:r>
          </a:p>
          <a:p>
            <a:r>
              <a:rPr lang="en-US" dirty="0" smtClean="0"/>
              <a:t>North America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407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Constituents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Volatile oil 1.5% (Menthol 35-55%, </a:t>
            </a:r>
            <a:r>
              <a:rPr lang="en-US" dirty="0" err="1" smtClean="0"/>
              <a:t>menthone</a:t>
            </a:r>
            <a:r>
              <a:rPr lang="en-US" dirty="0" smtClean="0"/>
              <a:t> 10-40%)</a:t>
            </a:r>
          </a:p>
          <a:p>
            <a:r>
              <a:rPr lang="en-US" dirty="0" smtClean="0"/>
              <a:t>Flavonoids</a:t>
            </a:r>
          </a:p>
          <a:p>
            <a:r>
              <a:rPr lang="en-US" dirty="0" smtClean="0"/>
              <a:t>Phenolic acids</a:t>
            </a:r>
          </a:p>
          <a:p>
            <a:r>
              <a:rPr lang="en-US" dirty="0" err="1" smtClean="0"/>
              <a:t>Triterpenes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7969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Carminative</a:t>
            </a:r>
          </a:p>
          <a:p>
            <a:r>
              <a:rPr lang="en-US" dirty="0" smtClean="0"/>
              <a:t>Relives muscle spasms</a:t>
            </a:r>
          </a:p>
          <a:p>
            <a:r>
              <a:rPr lang="en-US" dirty="0" smtClean="0"/>
              <a:t>Increases sweating</a:t>
            </a:r>
          </a:p>
          <a:p>
            <a:r>
              <a:rPr lang="en-US" dirty="0" smtClean="0"/>
              <a:t>Stimulates secretion of bile</a:t>
            </a:r>
          </a:p>
          <a:p>
            <a:r>
              <a:rPr lang="en-US" dirty="0" smtClean="0"/>
              <a:t>Antiseptic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641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Proved that volatile oil is antibacterial, antiseptic, antifungal cooling &amp; anesthetic to skin</a:t>
            </a:r>
          </a:p>
          <a:p>
            <a:endParaRPr lang="en-US" sz="2800" dirty="0" smtClean="0"/>
          </a:p>
          <a:p>
            <a:r>
              <a:rPr lang="en-US" sz="2800" dirty="0" smtClean="0"/>
              <a:t>The whole plant has antispasmodic effect on digestive system, irritable bowl syndromes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033100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 &amp; Current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Digestive problems</a:t>
            </a:r>
          </a:p>
          <a:p>
            <a:r>
              <a:rPr lang="en-US" dirty="0" smtClean="0"/>
              <a:t>Pain relief (skin, headache, migraines linked to digestive system)</a:t>
            </a:r>
          </a:p>
          <a:p>
            <a:r>
              <a:rPr lang="en-US" dirty="0" smtClean="0"/>
              <a:t>Infection: Diluted oil is used as inhalant and chest rub for respiratory infection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4816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</a:t>
            </a:r>
            <a:r>
              <a:rPr lang="en-US" dirty="0"/>
              <a:t>U</a:t>
            </a:r>
            <a:r>
              <a:rPr lang="en-US" dirty="0" smtClean="0"/>
              <a:t>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/>
              <a:t>Areal parts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772738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Essential oil</a:t>
            </a:r>
          </a:p>
          <a:p>
            <a:r>
              <a:rPr lang="en-US" dirty="0" smtClean="0"/>
              <a:t>Lotion</a:t>
            </a:r>
          </a:p>
          <a:p>
            <a:r>
              <a:rPr lang="en-US" dirty="0" smtClean="0"/>
              <a:t>Infusion</a:t>
            </a:r>
          </a:p>
          <a:p>
            <a:r>
              <a:rPr lang="en-US" dirty="0" smtClean="0"/>
              <a:t>Tincture</a:t>
            </a:r>
          </a:p>
          <a:p>
            <a:r>
              <a:rPr lang="en-US" dirty="0" smtClean="0"/>
              <a:t>Capsules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519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Lavender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52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B.N </a:t>
            </a:r>
            <a:r>
              <a:rPr lang="en-US" i="1" dirty="0" err="1" smtClean="0"/>
              <a:t>Lavandula</a:t>
            </a:r>
            <a:r>
              <a:rPr lang="en-US" i="1" dirty="0" smtClean="0"/>
              <a:t> </a:t>
            </a:r>
            <a:r>
              <a:rPr lang="en-US" i="1" dirty="0" err="1" smtClean="0"/>
              <a:t>officinalis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Family:  </a:t>
            </a:r>
            <a:r>
              <a:rPr lang="en-US" dirty="0" err="1" smtClean="0"/>
              <a:t>Labiatae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29" y="2554513"/>
            <a:ext cx="7386185" cy="3472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077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Habitat &amp; Cultivation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Native to France &amp; Western Mediterranean</a:t>
            </a:r>
          </a:p>
          <a:p>
            <a:endParaRPr lang="en-US" sz="2800" dirty="0" smtClean="0"/>
          </a:p>
          <a:p>
            <a:r>
              <a:rPr lang="en-US" sz="2800" dirty="0" smtClean="0"/>
              <a:t>Cultivated worldwide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66838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Constituents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Volatile Oil (3%) containing over 40 constituents</a:t>
            </a:r>
          </a:p>
          <a:p>
            <a:r>
              <a:rPr lang="en-US" dirty="0" smtClean="0"/>
              <a:t>Flavonoids</a:t>
            </a:r>
          </a:p>
          <a:p>
            <a:r>
              <a:rPr lang="en-US" dirty="0" smtClean="0"/>
              <a:t>Tannins</a:t>
            </a:r>
          </a:p>
          <a:p>
            <a:r>
              <a:rPr lang="en-US" dirty="0" err="1" smtClean="0"/>
              <a:t>Coumarins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148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Carminative</a:t>
            </a:r>
          </a:p>
          <a:p>
            <a:r>
              <a:rPr lang="en-US" dirty="0" smtClean="0"/>
              <a:t>Relives muscle spasms</a:t>
            </a:r>
          </a:p>
          <a:p>
            <a:r>
              <a:rPr lang="en-US" dirty="0" smtClean="0"/>
              <a:t>Antidepressant</a:t>
            </a:r>
          </a:p>
          <a:p>
            <a:r>
              <a:rPr lang="en-US" dirty="0" smtClean="0"/>
              <a:t>Antiseptic &amp; antibacterial</a:t>
            </a:r>
          </a:p>
          <a:p>
            <a:r>
              <a:rPr lang="en-US" dirty="0" smtClean="0"/>
              <a:t>Stimulates blood 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458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Oil: Proved very low toxicity, antiseptic &amp; antibacterial action, reduce pain &amp; nervous excitability</a:t>
            </a:r>
          </a:p>
          <a:p>
            <a:endParaRPr lang="en-US" dirty="0"/>
          </a:p>
          <a:p>
            <a:r>
              <a:rPr lang="en-US" dirty="0" smtClean="0"/>
              <a:t>Flower: Antibacterial, antiseptic, calms nerves, reduces muscle tension and relives cramps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246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 &amp; Current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Nervous System: Sleeplessness, irritability, headache, migraine &amp; depression</a:t>
            </a:r>
          </a:p>
          <a:p>
            <a:r>
              <a:rPr lang="en-US" dirty="0" smtClean="0"/>
              <a:t>Digestion</a:t>
            </a:r>
          </a:p>
          <a:p>
            <a:r>
              <a:rPr lang="en-US" dirty="0" smtClean="0"/>
              <a:t>Asthma</a:t>
            </a:r>
          </a:p>
          <a:p>
            <a:r>
              <a:rPr lang="en-US" dirty="0" smtClean="0"/>
              <a:t>Essential oil for antiseptic</a:t>
            </a:r>
          </a:p>
          <a:p>
            <a:r>
              <a:rPr lang="en-US" dirty="0" smtClean="0"/>
              <a:t>Head wounds, sores, stings, scabies and lies</a:t>
            </a:r>
          </a:p>
          <a:p>
            <a:r>
              <a:rPr lang="en-US" dirty="0" smtClean="0"/>
              <a:t>5 drops in night bath can give sound sleep &amp; relives muscle tension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286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Flower (Fresh &amp; Dried)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900937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38</TotalTime>
  <Words>260</Words>
  <Application>Microsoft Office PowerPoint</Application>
  <PresentationFormat>On-screen Show (4:3)</PresentationFormat>
  <Paragraphs>79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Apex</vt:lpstr>
      <vt:lpstr>HORT 308</vt:lpstr>
      <vt:lpstr>Lavender</vt:lpstr>
      <vt:lpstr>B.N Lavandula officinalis Family:  Labiatae</vt:lpstr>
      <vt:lpstr>Habitat &amp; Cultivation</vt:lpstr>
      <vt:lpstr>Key Constituents</vt:lpstr>
      <vt:lpstr>Key Actions</vt:lpstr>
      <vt:lpstr>Research</vt:lpstr>
      <vt:lpstr>Tradition &amp; Current Uses</vt:lpstr>
      <vt:lpstr>Parts Used</vt:lpstr>
      <vt:lpstr>Key Preparations</vt:lpstr>
      <vt:lpstr>Pepper Mint</vt:lpstr>
      <vt:lpstr>B.N Mentha x piperita Family:  Labiatae</vt:lpstr>
      <vt:lpstr>Habitat &amp; Cultivation</vt:lpstr>
      <vt:lpstr>Key Constituents</vt:lpstr>
      <vt:lpstr>Key Actions</vt:lpstr>
      <vt:lpstr>Research</vt:lpstr>
      <vt:lpstr>Tradition &amp; Current Uses</vt:lpstr>
      <vt:lpstr>Parts Used</vt:lpstr>
      <vt:lpstr>Key Preparations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HORT 308</dc:title>
  <dc:creator>Hp</dc:creator>
  <cp:lastModifiedBy>Hp</cp:lastModifiedBy>
  <cp:revision>11</cp:revision>
  <dcterms:created xsi:type="dcterms:W3CDTF">2020-04-16T15:20:31Z</dcterms:created>
  <dcterms:modified xsi:type="dcterms:W3CDTF">2020-04-16T16:12:23Z</dcterms:modified>
</cp:coreProperties>
</file>