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6656-D2D4-4D66-926D-FE2D5F86F7DD}" type="datetimeFigureOut">
              <a:rPr lang="en-GB" smtClean="0"/>
              <a:t>11/03/2013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DC2B-6A8D-4E7B-9897-3F215B7DC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68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96656-D2D4-4D66-926D-FE2D5F86F7DD}" type="datetimeFigureOut">
              <a:rPr lang="en-GB" smtClean="0"/>
              <a:t>11/03/2013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7DC2B-6A8D-4E7B-9897-3F215B7DC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4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Organizational 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Environments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and Cultures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823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5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Components of the General Environment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0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3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Technological Component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8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Sociocultural Component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8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Demographics Example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3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Political / Legal Component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0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 Environment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1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 Component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85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Competitor Component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80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Competitive Analysis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4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Would You Do?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78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Supplier Component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71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Industry Regulation Component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04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Advocacy Groups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7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Making Sense of Changing Environments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99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Environmental Scanning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33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Environmental Factors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9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Acting on Threats and Opportunities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37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Cognitive Maps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66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Environments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62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Environments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1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Environments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78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Creation and Maintenance of </a:t>
            </a:r>
            <a:br>
              <a:rPr lang="en-US" smtClean="0"/>
            </a:br>
            <a:r>
              <a:rPr lang="en-US" smtClean="0"/>
              <a:t>Organizational Cultures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00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Successful Organizational Cultures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06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Blast from the Past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10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Levels of Organizational Culture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80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Organizational Cultures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68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Been There Done That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5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Environments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Environmental Change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Environmental Complexity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Scarcity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1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Uncertainty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2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Environment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25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93</Words>
  <Application>Microsoft Office PowerPoint</Application>
  <PresentationFormat>On-screen Show 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Organizational  Environments and Cultures</vt:lpstr>
      <vt:lpstr>What Would You Do?</vt:lpstr>
      <vt:lpstr>External Environments</vt:lpstr>
      <vt:lpstr>Changing Environments</vt:lpstr>
      <vt:lpstr>Environmental Change</vt:lpstr>
      <vt:lpstr>Environmental Complexity</vt:lpstr>
      <vt:lpstr>Resource Scarcity</vt:lpstr>
      <vt:lpstr>Uncertainty</vt:lpstr>
      <vt:lpstr>General Environment</vt:lpstr>
      <vt:lpstr>Components of the General Environment</vt:lpstr>
      <vt:lpstr>Economy</vt:lpstr>
      <vt:lpstr>Technological Component</vt:lpstr>
      <vt:lpstr>Sociocultural Component</vt:lpstr>
      <vt:lpstr>Demographics Example</vt:lpstr>
      <vt:lpstr>Political / Legal Component</vt:lpstr>
      <vt:lpstr>Specific Environment</vt:lpstr>
      <vt:lpstr>Customer Component</vt:lpstr>
      <vt:lpstr>Competitor Component</vt:lpstr>
      <vt:lpstr>Competitive Analysis</vt:lpstr>
      <vt:lpstr>Supplier Component</vt:lpstr>
      <vt:lpstr>Industry Regulation Component</vt:lpstr>
      <vt:lpstr>Advocacy Groups</vt:lpstr>
      <vt:lpstr>Making Sense of Changing Environments</vt:lpstr>
      <vt:lpstr>Environmental Scanning</vt:lpstr>
      <vt:lpstr>Interpreting Environmental Factors</vt:lpstr>
      <vt:lpstr>Acting on Threats and Opportunities</vt:lpstr>
      <vt:lpstr>Cognitive Maps</vt:lpstr>
      <vt:lpstr>Internal Environments</vt:lpstr>
      <vt:lpstr>Internal Environments</vt:lpstr>
      <vt:lpstr>Creation and Maintenance of  Organizational Cultures</vt:lpstr>
      <vt:lpstr>Successful Organizational Cultures</vt:lpstr>
      <vt:lpstr>Blast from the Past</vt:lpstr>
      <vt:lpstr>Levels of Organizational Culture</vt:lpstr>
      <vt:lpstr>Changing Organizational Cultures</vt:lpstr>
      <vt:lpstr>Been There Done That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 Environments and Cultures</dc:title>
  <dc:creator>Salman</dc:creator>
  <cp:lastModifiedBy>Salman</cp:lastModifiedBy>
  <cp:revision>3</cp:revision>
  <dcterms:created xsi:type="dcterms:W3CDTF">2013-03-10T18:18:34Z</dcterms:created>
  <dcterms:modified xsi:type="dcterms:W3CDTF">2013-03-11T18:15:18Z</dcterms:modified>
</cp:coreProperties>
</file>