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9" r:id="rId5"/>
    <p:sldId id="270" r:id="rId6"/>
    <p:sldId id="259" r:id="rId7"/>
    <p:sldId id="260" r:id="rId8"/>
    <p:sldId id="261" r:id="rId9"/>
    <p:sldId id="262" r:id="rId10"/>
    <p:sldId id="263" r:id="rId11"/>
    <p:sldId id="264" r:id="rId12"/>
    <p:sldId id="265" r:id="rId13"/>
    <p:sldId id="266" r:id="rId14"/>
    <p:sldId id="267" r:id="rId15"/>
    <p:sldId id="268"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06073D9-DF5D-43E6-A1AD-ED0E36D00716}"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6073D9-DF5D-43E6-A1AD-ED0E36D00716}" type="datetimeFigureOut">
              <a:rPr lang="en-US" smtClean="0"/>
              <a:t>5/16/2020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6073D9-DF5D-43E6-A1AD-ED0E36D00716}" type="datetimeFigureOut">
              <a:rPr lang="en-US" smtClean="0"/>
              <a:t>5/16/2020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073D9-DF5D-43E6-A1AD-ED0E36D00716}" type="datetimeFigureOut">
              <a:rPr lang="en-US" smtClean="0"/>
              <a:t>5/16/2020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073D9-DF5D-43E6-A1AD-ED0E36D00716}"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63B8C-E1FE-437B-9600-650B900E75E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06073D9-DF5D-43E6-A1AD-ED0E36D00716}" type="datetimeFigureOut">
              <a:rPr lang="en-US" smtClean="0"/>
              <a:t>5/16/2020</a:t>
            </a:fld>
            <a:endParaRPr lang="en-US"/>
          </a:p>
        </p:txBody>
      </p:sp>
      <p:sp>
        <p:nvSpPr>
          <p:cNvPr id="9" name="Slide Number Placeholder 8"/>
          <p:cNvSpPr>
            <a:spLocks noGrp="1"/>
          </p:cNvSpPr>
          <p:nvPr>
            <p:ph type="sldNum" sz="quarter" idx="11"/>
          </p:nvPr>
        </p:nvSpPr>
        <p:spPr/>
        <p:txBody>
          <a:bodyPr/>
          <a:lstStyle/>
          <a:p>
            <a:fld id="{C3D63B8C-E1FE-437B-9600-650B900E75E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3D63B8C-E1FE-437B-9600-650B900E75E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06073D9-DF5D-43E6-A1AD-ED0E36D00716}" type="datetimeFigureOut">
              <a:rPr lang="en-US" smtClean="0"/>
              <a:t>5/16/2020</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Pazyryk_buria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Felt Making</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57803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9700" y="1816100"/>
            <a:ext cx="5715000" cy="4368800"/>
          </a:xfrm>
        </p:spPr>
      </p:pic>
    </p:spTree>
    <p:extLst>
      <p:ext uri="{BB962C8B-B14F-4D97-AF65-F5344CB8AC3E}">
        <p14:creationId xmlns:p14="http://schemas.microsoft.com/office/powerpoint/2010/main" val="2504634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5127" y="1600200"/>
            <a:ext cx="4244145" cy="4800600"/>
          </a:xfrm>
        </p:spPr>
      </p:pic>
    </p:spTree>
    <p:extLst>
      <p:ext uri="{BB962C8B-B14F-4D97-AF65-F5344CB8AC3E}">
        <p14:creationId xmlns:p14="http://schemas.microsoft.com/office/powerpoint/2010/main" val="2014968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2400" y="1066800"/>
            <a:ext cx="5689600" cy="4800600"/>
          </a:xfrm>
        </p:spPr>
      </p:pic>
    </p:spTree>
    <p:extLst>
      <p:ext uri="{BB962C8B-B14F-4D97-AF65-F5344CB8AC3E}">
        <p14:creationId xmlns:p14="http://schemas.microsoft.com/office/powerpoint/2010/main" val="1818125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18179" y="1066800"/>
            <a:ext cx="5698041" cy="4800600"/>
          </a:xfrm>
        </p:spPr>
      </p:pic>
    </p:spTree>
    <p:extLst>
      <p:ext uri="{BB962C8B-B14F-4D97-AF65-F5344CB8AC3E}">
        <p14:creationId xmlns:p14="http://schemas.microsoft.com/office/powerpoint/2010/main" val="1166572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1450" y="1066800"/>
            <a:ext cx="6129950" cy="4953000"/>
          </a:xfrm>
        </p:spPr>
      </p:pic>
    </p:spTree>
    <p:extLst>
      <p:ext uri="{BB962C8B-B14F-4D97-AF65-F5344CB8AC3E}">
        <p14:creationId xmlns:p14="http://schemas.microsoft.com/office/powerpoint/2010/main" val="2316943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10057" y="1143000"/>
            <a:ext cx="5714286" cy="4749207"/>
          </a:xfrm>
        </p:spPr>
      </p:pic>
    </p:spTree>
    <p:extLst>
      <p:ext uri="{BB962C8B-B14F-4D97-AF65-F5344CB8AC3E}">
        <p14:creationId xmlns:p14="http://schemas.microsoft.com/office/powerpoint/2010/main" val="3442724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8001" y="990600"/>
            <a:ext cx="3978397" cy="4800600"/>
          </a:xfrm>
        </p:spPr>
      </p:pic>
    </p:spTree>
    <p:extLst>
      <p:ext uri="{BB962C8B-B14F-4D97-AF65-F5344CB8AC3E}">
        <p14:creationId xmlns:p14="http://schemas.microsoft.com/office/powerpoint/2010/main" val="985836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2400" y="1066800"/>
            <a:ext cx="5689600" cy="4800600"/>
          </a:xfrm>
        </p:spPr>
      </p:pic>
    </p:spTree>
    <p:extLst>
      <p:ext uri="{BB962C8B-B14F-4D97-AF65-F5344CB8AC3E}">
        <p14:creationId xmlns:p14="http://schemas.microsoft.com/office/powerpoint/2010/main" val="35421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felt making</a:t>
            </a:r>
            <a:endParaRPr lang="en-US" dirty="0"/>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 Felt making is making fabric by locking together </a:t>
            </a:r>
            <a:r>
              <a:rPr lang="en-US" sz="2800" dirty="0" err="1">
                <a:latin typeface="Times New Roman" pitchFamily="18" charset="0"/>
                <a:cs typeface="Times New Roman" pitchFamily="18" charset="0"/>
              </a:rPr>
              <a:t>fibres</a:t>
            </a:r>
            <a:r>
              <a:rPr lang="en-US" sz="2800" dirty="0">
                <a:latin typeface="Times New Roman" pitchFamily="18" charset="0"/>
                <a:cs typeface="Times New Roman" pitchFamily="18" charset="0"/>
              </a:rPr>
              <a:t> (generally wool) using friction and moisture. This is the traditional 'wet' felting technique, although now there is also needle felting, which doesn't require moisture or friction. Felt is probably the world's oldest textile.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36664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a:t>“Felt is an ancient craft, dating back to the Bronze Age. It is the oldest textile fabric and was made before people learned to spin, weave or knit.” – Gillian Harris</a:t>
            </a:r>
            <a:endParaRPr lang="en-US" dirty="0"/>
          </a:p>
        </p:txBody>
      </p:sp>
    </p:spTree>
    <p:extLst>
      <p:ext uri="{BB962C8B-B14F-4D97-AF65-F5344CB8AC3E}">
        <p14:creationId xmlns:p14="http://schemas.microsoft.com/office/powerpoint/2010/main" val="1060672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a:t>
            </a:r>
            <a:br>
              <a:rPr lang="en-US" b="1" dirty="0"/>
            </a:br>
            <a:endParaRPr lang="en-US" dirty="0"/>
          </a:p>
        </p:txBody>
      </p:sp>
      <p:sp>
        <p:nvSpPr>
          <p:cNvPr id="3" name="Content Placeholder 2"/>
          <p:cNvSpPr>
            <a:spLocks noGrp="1"/>
          </p:cNvSpPr>
          <p:nvPr>
            <p:ph idx="1"/>
          </p:nvPr>
        </p:nvSpPr>
        <p:spPr/>
        <p:txBody>
          <a:bodyPr/>
          <a:lstStyle/>
          <a:p>
            <a:pPr fontAlgn="base"/>
            <a:r>
              <a:rPr lang="en-US" dirty="0"/>
              <a:t>Legend has it that felting was discovered when travellers put wool in their sandals to prevent blisters, and the combination of sweat and the friction of walking created basic felt socks!</a:t>
            </a:r>
          </a:p>
          <a:p>
            <a:pPr fontAlgn="base"/>
            <a:r>
              <a:rPr lang="en-US" dirty="0"/>
              <a:t>It’s notoriously difficult to track the history of textiles, as they’re biodegradable. Something has to happen to preserve them. That’s exactly what happened to the felt found in the </a:t>
            </a:r>
            <a:r>
              <a:rPr lang="en-US" b="1" u="sng" dirty="0" err="1">
                <a:hlinkClick r:id="rId2"/>
              </a:rPr>
              <a:t>Pazyryk</a:t>
            </a:r>
            <a:r>
              <a:rPr lang="en-US" b="1" u="sng" dirty="0">
                <a:hlinkClick r:id="rId2"/>
              </a:rPr>
              <a:t> tombs</a:t>
            </a:r>
            <a:r>
              <a:rPr lang="en-US" dirty="0"/>
              <a:t>, discovered in the permafrost of the Altai mountains in Siberia, near the Mongolian border. Water seeped in and cased everything in ice, so we can see what felt looked like around 2400 years ago. There are clothes, ornaments and rugs, and the workmanship is superb, suggesting that felt making began there a lot earlier than that.</a:t>
            </a:r>
          </a:p>
          <a:p>
            <a:endParaRPr lang="en-US" dirty="0"/>
          </a:p>
        </p:txBody>
      </p:sp>
    </p:spTree>
    <p:extLst>
      <p:ext uri="{BB962C8B-B14F-4D97-AF65-F5344CB8AC3E}">
        <p14:creationId xmlns:p14="http://schemas.microsoft.com/office/powerpoint/2010/main" val="65289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Mongolia is considered the home of felt making, although other central Asian countries like Kazakhstan or Kyrgyzstan have their own ancient traditions and techniques. Felted wool is traditionally used for yurt covers and insulation – unwashed it is dense enough, and contains enough natural oils to be virtually waterproof in Mongolia’s relatively dry climate.</a:t>
            </a:r>
            <a:endParaRPr lang="en-US" dirty="0"/>
          </a:p>
        </p:txBody>
      </p:sp>
    </p:spTree>
    <p:extLst>
      <p:ext uri="{BB962C8B-B14F-4D97-AF65-F5344CB8AC3E}">
        <p14:creationId xmlns:p14="http://schemas.microsoft.com/office/powerpoint/2010/main" val="180503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Wet felting</a:t>
            </a:r>
            <a:br>
              <a:rPr lang="en-US" b="1" dirty="0"/>
            </a:br>
            <a:endParaRPr lang="en-US" dirty="0"/>
          </a:p>
        </p:txBody>
      </p:sp>
      <p:sp>
        <p:nvSpPr>
          <p:cNvPr id="3" name="Content Placeholder 2"/>
          <p:cNvSpPr>
            <a:spLocks noGrp="1"/>
          </p:cNvSpPr>
          <p:nvPr>
            <p:ph idx="1"/>
          </p:nvPr>
        </p:nvSpPr>
        <p:spPr/>
        <p:txBody>
          <a:bodyPr/>
          <a:lstStyle/>
          <a:p>
            <a:pPr fontAlgn="base"/>
            <a:r>
              <a:rPr lang="en-US" dirty="0"/>
              <a:t>Hot, soapy water and friction are used to mat, compress and fuse wool or other animal </a:t>
            </a:r>
            <a:r>
              <a:rPr lang="en-US" dirty="0" err="1"/>
              <a:t>fibres</a:t>
            </a:r>
            <a:r>
              <a:rPr lang="en-US" dirty="0"/>
              <a:t> together to make felt.</a:t>
            </a:r>
          </a:p>
          <a:p>
            <a:pPr fontAlgn="base"/>
            <a:r>
              <a:rPr lang="en-US" dirty="0" err="1"/>
              <a:t>Nuno</a:t>
            </a:r>
            <a:r>
              <a:rPr lang="en-US" dirty="0"/>
              <a:t> felting is a type of wet felting, where wool is felted onto a woven fabric. The wool </a:t>
            </a:r>
            <a:r>
              <a:rPr lang="en-US" dirty="0" err="1"/>
              <a:t>fibres</a:t>
            </a:r>
            <a:r>
              <a:rPr lang="en-US" dirty="0"/>
              <a:t> are worked through the weave, which gives the felt the stability of the woven fabric. This technique is great for </a:t>
            </a:r>
            <a:r>
              <a:rPr lang="en-US" dirty="0" err="1"/>
              <a:t>upcycling</a:t>
            </a:r>
            <a:r>
              <a:rPr lang="en-US" dirty="0"/>
              <a:t> old clothes.</a:t>
            </a:r>
          </a:p>
          <a:p>
            <a:endParaRPr lang="en-US" dirty="0"/>
          </a:p>
        </p:txBody>
      </p:sp>
    </p:spTree>
    <p:extLst>
      <p:ext uri="{BB962C8B-B14F-4D97-AF65-F5344CB8AC3E}">
        <p14:creationId xmlns:p14="http://schemas.microsoft.com/office/powerpoint/2010/main" val="1372867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Needle felting</a:t>
            </a:r>
            <a:br>
              <a:rPr lang="en-US" b="1" dirty="0"/>
            </a:br>
            <a:endParaRPr lang="en-US" dirty="0"/>
          </a:p>
        </p:txBody>
      </p:sp>
      <p:sp>
        <p:nvSpPr>
          <p:cNvPr id="3" name="Content Placeholder 2"/>
          <p:cNvSpPr>
            <a:spLocks noGrp="1"/>
          </p:cNvSpPr>
          <p:nvPr>
            <p:ph idx="1"/>
          </p:nvPr>
        </p:nvSpPr>
        <p:spPr/>
        <p:txBody>
          <a:bodyPr/>
          <a:lstStyle/>
          <a:p>
            <a:r>
              <a:rPr lang="en-US" dirty="0"/>
              <a:t/>
            </a:r>
            <a:br>
              <a:rPr lang="en-US" dirty="0"/>
            </a:br>
            <a:r>
              <a:rPr lang="en-US" dirty="0"/>
              <a:t>Interestingly, needle felting as a craft developed from an industrial process, rather than the other way around. The technique developed within the last 100 years, with triangular-shaped needles with notches that push and intermingle the wool </a:t>
            </a:r>
            <a:r>
              <a:rPr lang="en-US" dirty="0" err="1"/>
              <a:t>fibres</a:t>
            </a:r>
            <a:r>
              <a:rPr lang="en-US" dirty="0"/>
              <a:t> to create felt – no water or friction is required. Non-woven fabrics from piano felt to tennis balls are made this way.</a:t>
            </a:r>
            <a:endParaRPr lang="en-US" dirty="0"/>
          </a:p>
        </p:txBody>
      </p:sp>
    </p:spTree>
    <p:extLst>
      <p:ext uri="{BB962C8B-B14F-4D97-AF65-F5344CB8AC3E}">
        <p14:creationId xmlns:p14="http://schemas.microsoft.com/office/powerpoint/2010/main" val="189947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620000" cy="1143000"/>
          </a:xfrm>
        </p:spPr>
        <p:txBody>
          <a:bodyPr/>
          <a:lstStyle/>
          <a:p>
            <a:r>
              <a:rPr lang="en-US" b="1" dirty="0"/>
              <a:t>What are the benefits of felt making</a:t>
            </a:r>
            <a:br>
              <a:rPr lang="en-US" b="1" dirty="0"/>
            </a:br>
            <a:endParaRPr lang="en-US" dirty="0"/>
          </a:p>
        </p:txBody>
      </p:sp>
      <p:sp>
        <p:nvSpPr>
          <p:cNvPr id="3" name="Content Placeholder 2"/>
          <p:cNvSpPr>
            <a:spLocks noGrp="1"/>
          </p:cNvSpPr>
          <p:nvPr>
            <p:ph idx="1"/>
          </p:nvPr>
        </p:nvSpPr>
        <p:spPr/>
        <p:txBody>
          <a:bodyPr/>
          <a:lstStyle/>
          <a:p>
            <a:r>
              <a:rPr lang="en-US" dirty="0"/>
              <a:t>Wool (and therefore felt) has two extremely important qualities – it has very low flammability and provides excellent insulation against both heat and cold (felt liners in boots and </a:t>
            </a:r>
            <a:r>
              <a:rPr lang="en-US" dirty="0" err="1"/>
              <a:t>wellies</a:t>
            </a:r>
            <a:r>
              <a:rPr lang="en-US" dirty="0"/>
              <a:t> will keep your feet warm in winter) – and against sound too. It’s also renewable, biodegradable, repairable and recyclable if it all goes pear-shaped (a failed hat can become a tea </a:t>
            </a:r>
            <a:r>
              <a:rPr lang="en-US" dirty="0" err="1"/>
              <a:t>cosy</a:t>
            </a:r>
            <a:r>
              <a:rPr lang="en-US" dirty="0"/>
              <a:t>). Even better, it can be locally-sourced and organic.</a:t>
            </a:r>
            <a:endParaRPr lang="en-US" dirty="0"/>
          </a:p>
        </p:txBody>
      </p:sp>
    </p:spTree>
    <p:extLst>
      <p:ext uri="{BB962C8B-B14F-4D97-AF65-F5344CB8AC3E}">
        <p14:creationId xmlns:p14="http://schemas.microsoft.com/office/powerpoint/2010/main" val="2562672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7804" y="1600200"/>
            <a:ext cx="4698792" cy="4800600"/>
          </a:xfrm>
        </p:spPr>
      </p:pic>
    </p:spTree>
    <p:extLst>
      <p:ext uri="{BB962C8B-B14F-4D97-AF65-F5344CB8AC3E}">
        <p14:creationId xmlns:p14="http://schemas.microsoft.com/office/powerpoint/2010/main" val="5361727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15</TotalTime>
  <Words>329</Words>
  <Application>Microsoft Office PowerPoint</Application>
  <PresentationFormat>On-screen Show (4:3)</PresentationFormat>
  <Paragraphs>15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Adjacency</vt:lpstr>
      <vt:lpstr>Felt Making</vt:lpstr>
      <vt:lpstr>What is felt making</vt:lpstr>
      <vt:lpstr>PowerPoint Presentation</vt:lpstr>
      <vt:lpstr>History </vt:lpstr>
      <vt:lpstr>PowerPoint Presentation</vt:lpstr>
      <vt:lpstr>Wet felting </vt:lpstr>
      <vt:lpstr>Needle felting </vt:lpstr>
      <vt:lpstr>What are the benefits of felt making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Felt Making</dc:title>
  <dc:creator>Turn Back</dc:creator>
  <cp:lastModifiedBy>Turn Back</cp:lastModifiedBy>
  <cp:revision>3</cp:revision>
  <dcterms:created xsi:type="dcterms:W3CDTF">2020-05-15T23:38:33Z</dcterms:created>
  <dcterms:modified xsi:type="dcterms:W3CDTF">2020-05-15T23:54:22Z</dcterms:modified>
</cp:coreProperties>
</file>