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9" r:id="rId7"/>
    <p:sldId id="262" r:id="rId8"/>
    <p:sldId id="263" r:id="rId9"/>
    <p:sldId id="267" r:id="rId10"/>
    <p:sldId id="268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AFEA1F-2CBC-4E0E-9AA8-7E87B2E8AFB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C1CDBC-CD36-4062-A4AD-58280F5F127A}">
      <dgm:prSet phldrT="[Text]" custT="1"/>
      <dgm:spPr/>
      <dgm:t>
        <a:bodyPr/>
        <a:lstStyle/>
        <a:p>
          <a:r>
            <a:rPr lang="en-US" sz="5400" dirty="0" smtClean="0"/>
            <a:t>Status</a:t>
          </a:r>
          <a:endParaRPr lang="en-US" sz="5400" dirty="0"/>
        </a:p>
      </dgm:t>
    </dgm:pt>
    <dgm:pt modelId="{0803C660-265F-4A12-A554-497466075F5C}" type="parTrans" cxnId="{C9087F38-1D2C-4F8B-BAC2-A505C583E0FE}">
      <dgm:prSet/>
      <dgm:spPr/>
      <dgm:t>
        <a:bodyPr/>
        <a:lstStyle/>
        <a:p>
          <a:endParaRPr lang="en-US"/>
        </a:p>
      </dgm:t>
    </dgm:pt>
    <dgm:pt modelId="{49E6038A-76B5-4438-AB0B-56C116B404D3}" type="sibTrans" cxnId="{C9087F38-1D2C-4F8B-BAC2-A505C583E0FE}">
      <dgm:prSet/>
      <dgm:spPr/>
      <dgm:t>
        <a:bodyPr/>
        <a:lstStyle/>
        <a:p>
          <a:endParaRPr lang="en-US"/>
        </a:p>
      </dgm:t>
    </dgm:pt>
    <dgm:pt modelId="{88CE9D92-C720-4F5F-9704-BABF1529156C}">
      <dgm:prSet phldrT="[Text]" custT="1"/>
      <dgm:spPr/>
      <dgm:t>
        <a:bodyPr/>
        <a:lstStyle/>
        <a:p>
          <a:r>
            <a:rPr lang="en-US" sz="3600" dirty="0" smtClean="0"/>
            <a:t>Ascribed Status</a:t>
          </a:r>
          <a:endParaRPr lang="en-US" sz="3600" dirty="0"/>
        </a:p>
      </dgm:t>
    </dgm:pt>
    <dgm:pt modelId="{724BEFE7-000D-4744-927E-C0ABA5F347CF}" type="parTrans" cxnId="{5B5462FE-2852-4000-8EDB-D306B2124D3B}">
      <dgm:prSet/>
      <dgm:spPr/>
      <dgm:t>
        <a:bodyPr/>
        <a:lstStyle/>
        <a:p>
          <a:endParaRPr lang="en-US"/>
        </a:p>
      </dgm:t>
    </dgm:pt>
    <dgm:pt modelId="{59676B00-FD31-41D4-8FC1-14F24DF4EE59}" type="sibTrans" cxnId="{5B5462FE-2852-4000-8EDB-D306B2124D3B}">
      <dgm:prSet/>
      <dgm:spPr/>
      <dgm:t>
        <a:bodyPr/>
        <a:lstStyle/>
        <a:p>
          <a:endParaRPr lang="en-US"/>
        </a:p>
      </dgm:t>
    </dgm:pt>
    <dgm:pt modelId="{717AE823-FBBE-4B06-A3A7-378964B58DC7}">
      <dgm:prSet phldrT="[Text]" custT="1"/>
      <dgm:spPr/>
      <dgm:t>
        <a:bodyPr/>
        <a:lstStyle/>
        <a:p>
          <a:r>
            <a:rPr lang="en-US" sz="3600" dirty="0" smtClean="0"/>
            <a:t>Achieved Status</a:t>
          </a:r>
          <a:endParaRPr lang="en-US" sz="3600" dirty="0"/>
        </a:p>
      </dgm:t>
    </dgm:pt>
    <dgm:pt modelId="{DA4E4CDB-A1B6-488A-B926-A563AF9B733C}" type="parTrans" cxnId="{99BEF7C7-D3A3-4D1A-A332-51A0C11E0BDA}">
      <dgm:prSet/>
      <dgm:spPr/>
      <dgm:t>
        <a:bodyPr/>
        <a:lstStyle/>
        <a:p>
          <a:endParaRPr lang="en-US"/>
        </a:p>
      </dgm:t>
    </dgm:pt>
    <dgm:pt modelId="{13046A2A-DA53-465C-8407-7BCE9AE428BE}" type="sibTrans" cxnId="{99BEF7C7-D3A3-4D1A-A332-51A0C11E0BDA}">
      <dgm:prSet/>
      <dgm:spPr/>
      <dgm:t>
        <a:bodyPr/>
        <a:lstStyle/>
        <a:p>
          <a:endParaRPr lang="en-US"/>
        </a:p>
      </dgm:t>
    </dgm:pt>
    <dgm:pt modelId="{268CCC2F-E197-47C4-986B-B209555544E6}" type="pres">
      <dgm:prSet presAssocID="{D2AFEA1F-2CBC-4E0E-9AA8-7E87B2E8AF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1ACA405-D256-4F1D-A292-6DCE5E6D6DDB}" type="pres">
      <dgm:prSet presAssocID="{1AC1CDBC-CD36-4062-A4AD-58280F5F127A}" presName="hierRoot1" presStyleCnt="0">
        <dgm:presLayoutVars>
          <dgm:hierBranch val="init"/>
        </dgm:presLayoutVars>
      </dgm:prSet>
      <dgm:spPr/>
    </dgm:pt>
    <dgm:pt modelId="{04E35B48-CED4-4C87-93C4-C998FC19321C}" type="pres">
      <dgm:prSet presAssocID="{1AC1CDBC-CD36-4062-A4AD-58280F5F127A}" presName="rootComposite1" presStyleCnt="0"/>
      <dgm:spPr/>
    </dgm:pt>
    <dgm:pt modelId="{7842BF53-4D91-463E-814B-8428A30FEC2B}" type="pres">
      <dgm:prSet presAssocID="{1AC1CDBC-CD36-4062-A4AD-58280F5F127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72132D-AC30-44D2-9F07-12F90779639C}" type="pres">
      <dgm:prSet presAssocID="{1AC1CDBC-CD36-4062-A4AD-58280F5F127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1565910-0D3F-44F5-AD56-95B18F77C32F}" type="pres">
      <dgm:prSet presAssocID="{1AC1CDBC-CD36-4062-A4AD-58280F5F127A}" presName="hierChild2" presStyleCnt="0"/>
      <dgm:spPr/>
    </dgm:pt>
    <dgm:pt modelId="{CE276435-8BC0-45FF-99C1-8B0974537709}" type="pres">
      <dgm:prSet presAssocID="{724BEFE7-000D-4744-927E-C0ABA5F347CF}" presName="Name37" presStyleLbl="parChTrans1D2" presStyleIdx="0" presStyleCnt="2"/>
      <dgm:spPr/>
      <dgm:t>
        <a:bodyPr/>
        <a:lstStyle/>
        <a:p>
          <a:endParaRPr lang="en-US"/>
        </a:p>
      </dgm:t>
    </dgm:pt>
    <dgm:pt modelId="{3D35A69A-B24C-4879-9EFD-14830839C9F4}" type="pres">
      <dgm:prSet presAssocID="{88CE9D92-C720-4F5F-9704-BABF1529156C}" presName="hierRoot2" presStyleCnt="0">
        <dgm:presLayoutVars>
          <dgm:hierBranch val="init"/>
        </dgm:presLayoutVars>
      </dgm:prSet>
      <dgm:spPr/>
    </dgm:pt>
    <dgm:pt modelId="{BC6248C8-43F2-463B-A7D4-6F267A1DDBFB}" type="pres">
      <dgm:prSet presAssocID="{88CE9D92-C720-4F5F-9704-BABF1529156C}" presName="rootComposite" presStyleCnt="0"/>
      <dgm:spPr/>
    </dgm:pt>
    <dgm:pt modelId="{1DCE22D5-04A5-48DA-AEDA-056F8B34ED12}" type="pres">
      <dgm:prSet presAssocID="{88CE9D92-C720-4F5F-9704-BABF1529156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555F9C-CEA5-49CD-988D-3B6496381FAB}" type="pres">
      <dgm:prSet presAssocID="{88CE9D92-C720-4F5F-9704-BABF1529156C}" presName="rootConnector" presStyleLbl="node2" presStyleIdx="0" presStyleCnt="2"/>
      <dgm:spPr/>
      <dgm:t>
        <a:bodyPr/>
        <a:lstStyle/>
        <a:p>
          <a:endParaRPr lang="en-US"/>
        </a:p>
      </dgm:t>
    </dgm:pt>
    <dgm:pt modelId="{AA5C4C8B-FBBE-4006-8B75-0C85001F8A4E}" type="pres">
      <dgm:prSet presAssocID="{88CE9D92-C720-4F5F-9704-BABF1529156C}" presName="hierChild4" presStyleCnt="0"/>
      <dgm:spPr/>
    </dgm:pt>
    <dgm:pt modelId="{4E87272A-EB62-4BDC-AE40-5D386BA5B461}" type="pres">
      <dgm:prSet presAssocID="{88CE9D92-C720-4F5F-9704-BABF1529156C}" presName="hierChild5" presStyleCnt="0"/>
      <dgm:spPr/>
    </dgm:pt>
    <dgm:pt modelId="{B54AF6B6-19BC-44AB-8C94-1B7C91D84A89}" type="pres">
      <dgm:prSet presAssocID="{DA4E4CDB-A1B6-488A-B926-A563AF9B733C}" presName="Name37" presStyleLbl="parChTrans1D2" presStyleIdx="1" presStyleCnt="2"/>
      <dgm:spPr/>
      <dgm:t>
        <a:bodyPr/>
        <a:lstStyle/>
        <a:p>
          <a:endParaRPr lang="en-US"/>
        </a:p>
      </dgm:t>
    </dgm:pt>
    <dgm:pt modelId="{916DCCE1-8263-4C07-B604-FCC9B00F12A5}" type="pres">
      <dgm:prSet presAssocID="{717AE823-FBBE-4B06-A3A7-378964B58DC7}" presName="hierRoot2" presStyleCnt="0">
        <dgm:presLayoutVars>
          <dgm:hierBranch val="init"/>
        </dgm:presLayoutVars>
      </dgm:prSet>
      <dgm:spPr/>
    </dgm:pt>
    <dgm:pt modelId="{1A515781-4544-40D8-AE8B-555CCE66342F}" type="pres">
      <dgm:prSet presAssocID="{717AE823-FBBE-4B06-A3A7-378964B58DC7}" presName="rootComposite" presStyleCnt="0"/>
      <dgm:spPr/>
    </dgm:pt>
    <dgm:pt modelId="{2E4ECC17-475F-4851-86F0-C62BA863958F}" type="pres">
      <dgm:prSet presAssocID="{717AE823-FBBE-4B06-A3A7-378964B58DC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20D597-5129-41C8-BA2E-FBAA3C136996}" type="pres">
      <dgm:prSet presAssocID="{717AE823-FBBE-4B06-A3A7-378964B58DC7}" presName="rootConnector" presStyleLbl="node2" presStyleIdx="1" presStyleCnt="2"/>
      <dgm:spPr/>
      <dgm:t>
        <a:bodyPr/>
        <a:lstStyle/>
        <a:p>
          <a:endParaRPr lang="en-US"/>
        </a:p>
      </dgm:t>
    </dgm:pt>
    <dgm:pt modelId="{FF22DD95-6F47-418C-89F9-9F8D39D62C5C}" type="pres">
      <dgm:prSet presAssocID="{717AE823-FBBE-4B06-A3A7-378964B58DC7}" presName="hierChild4" presStyleCnt="0"/>
      <dgm:spPr/>
    </dgm:pt>
    <dgm:pt modelId="{B8234116-4DFB-4F21-A111-D3E2686DE80F}" type="pres">
      <dgm:prSet presAssocID="{717AE823-FBBE-4B06-A3A7-378964B58DC7}" presName="hierChild5" presStyleCnt="0"/>
      <dgm:spPr/>
    </dgm:pt>
    <dgm:pt modelId="{57EAD735-B44A-4B94-B616-83180BD9A9F0}" type="pres">
      <dgm:prSet presAssocID="{1AC1CDBC-CD36-4062-A4AD-58280F5F127A}" presName="hierChild3" presStyleCnt="0"/>
      <dgm:spPr/>
    </dgm:pt>
  </dgm:ptLst>
  <dgm:cxnLst>
    <dgm:cxn modelId="{580F94F5-1F86-4C7D-8D57-A5006A286D8E}" type="presOf" srcId="{1AC1CDBC-CD36-4062-A4AD-58280F5F127A}" destId="{7842BF53-4D91-463E-814B-8428A30FEC2B}" srcOrd="0" destOrd="0" presId="urn:microsoft.com/office/officeart/2005/8/layout/orgChart1"/>
    <dgm:cxn modelId="{FEABA595-B213-42A9-89AC-00F14F5DA802}" type="presOf" srcId="{717AE823-FBBE-4B06-A3A7-378964B58DC7}" destId="{2E4ECC17-475F-4851-86F0-C62BA863958F}" srcOrd="0" destOrd="0" presId="urn:microsoft.com/office/officeart/2005/8/layout/orgChart1"/>
    <dgm:cxn modelId="{0D34CDD7-194F-4DC6-BD29-6AD8E51174D6}" type="presOf" srcId="{DA4E4CDB-A1B6-488A-B926-A563AF9B733C}" destId="{B54AF6B6-19BC-44AB-8C94-1B7C91D84A89}" srcOrd="0" destOrd="0" presId="urn:microsoft.com/office/officeart/2005/8/layout/orgChart1"/>
    <dgm:cxn modelId="{99BEF7C7-D3A3-4D1A-A332-51A0C11E0BDA}" srcId="{1AC1CDBC-CD36-4062-A4AD-58280F5F127A}" destId="{717AE823-FBBE-4B06-A3A7-378964B58DC7}" srcOrd="1" destOrd="0" parTransId="{DA4E4CDB-A1B6-488A-B926-A563AF9B733C}" sibTransId="{13046A2A-DA53-465C-8407-7BCE9AE428BE}"/>
    <dgm:cxn modelId="{F27276A3-0410-4383-A374-08135ABB39D9}" type="presOf" srcId="{724BEFE7-000D-4744-927E-C0ABA5F347CF}" destId="{CE276435-8BC0-45FF-99C1-8B0974537709}" srcOrd="0" destOrd="0" presId="urn:microsoft.com/office/officeart/2005/8/layout/orgChart1"/>
    <dgm:cxn modelId="{C9087F38-1D2C-4F8B-BAC2-A505C583E0FE}" srcId="{D2AFEA1F-2CBC-4E0E-9AA8-7E87B2E8AFB0}" destId="{1AC1CDBC-CD36-4062-A4AD-58280F5F127A}" srcOrd="0" destOrd="0" parTransId="{0803C660-265F-4A12-A554-497466075F5C}" sibTransId="{49E6038A-76B5-4438-AB0B-56C116B404D3}"/>
    <dgm:cxn modelId="{F7FD8044-C5F6-4A91-818B-CF167ACAA628}" type="presOf" srcId="{88CE9D92-C720-4F5F-9704-BABF1529156C}" destId="{B9555F9C-CEA5-49CD-988D-3B6496381FAB}" srcOrd="1" destOrd="0" presId="urn:microsoft.com/office/officeart/2005/8/layout/orgChart1"/>
    <dgm:cxn modelId="{6553C208-B9F0-4CFC-8F72-B89C12833A0F}" type="presOf" srcId="{D2AFEA1F-2CBC-4E0E-9AA8-7E87B2E8AFB0}" destId="{268CCC2F-E197-47C4-986B-B209555544E6}" srcOrd="0" destOrd="0" presId="urn:microsoft.com/office/officeart/2005/8/layout/orgChart1"/>
    <dgm:cxn modelId="{5B5462FE-2852-4000-8EDB-D306B2124D3B}" srcId="{1AC1CDBC-CD36-4062-A4AD-58280F5F127A}" destId="{88CE9D92-C720-4F5F-9704-BABF1529156C}" srcOrd="0" destOrd="0" parTransId="{724BEFE7-000D-4744-927E-C0ABA5F347CF}" sibTransId="{59676B00-FD31-41D4-8FC1-14F24DF4EE59}"/>
    <dgm:cxn modelId="{5F6F06FF-4098-4C34-BCC8-CBBCC91E3460}" type="presOf" srcId="{717AE823-FBBE-4B06-A3A7-378964B58DC7}" destId="{7D20D597-5129-41C8-BA2E-FBAA3C136996}" srcOrd="1" destOrd="0" presId="urn:microsoft.com/office/officeart/2005/8/layout/orgChart1"/>
    <dgm:cxn modelId="{C3FBA9B3-3A0D-4E0E-85D1-2488F432053A}" type="presOf" srcId="{1AC1CDBC-CD36-4062-A4AD-58280F5F127A}" destId="{D472132D-AC30-44D2-9F07-12F90779639C}" srcOrd="1" destOrd="0" presId="urn:microsoft.com/office/officeart/2005/8/layout/orgChart1"/>
    <dgm:cxn modelId="{F64F8BDA-5BB3-476B-B96D-F35E8208208E}" type="presOf" srcId="{88CE9D92-C720-4F5F-9704-BABF1529156C}" destId="{1DCE22D5-04A5-48DA-AEDA-056F8B34ED12}" srcOrd="0" destOrd="0" presId="urn:microsoft.com/office/officeart/2005/8/layout/orgChart1"/>
    <dgm:cxn modelId="{F8CBF7D7-CEC4-4F37-9F39-6B4D85C246B0}" type="presParOf" srcId="{268CCC2F-E197-47C4-986B-B209555544E6}" destId="{21ACA405-D256-4F1D-A292-6DCE5E6D6DDB}" srcOrd="0" destOrd="0" presId="urn:microsoft.com/office/officeart/2005/8/layout/orgChart1"/>
    <dgm:cxn modelId="{ACC1391D-B58A-49B3-9DEB-43789365CC55}" type="presParOf" srcId="{21ACA405-D256-4F1D-A292-6DCE5E6D6DDB}" destId="{04E35B48-CED4-4C87-93C4-C998FC19321C}" srcOrd="0" destOrd="0" presId="urn:microsoft.com/office/officeart/2005/8/layout/orgChart1"/>
    <dgm:cxn modelId="{D81A2C48-F83A-4C78-A9F4-00DB07F1D9A9}" type="presParOf" srcId="{04E35B48-CED4-4C87-93C4-C998FC19321C}" destId="{7842BF53-4D91-463E-814B-8428A30FEC2B}" srcOrd="0" destOrd="0" presId="urn:microsoft.com/office/officeart/2005/8/layout/orgChart1"/>
    <dgm:cxn modelId="{07A39B90-D926-4EE6-998A-256B1658C678}" type="presParOf" srcId="{04E35B48-CED4-4C87-93C4-C998FC19321C}" destId="{D472132D-AC30-44D2-9F07-12F90779639C}" srcOrd="1" destOrd="0" presId="urn:microsoft.com/office/officeart/2005/8/layout/orgChart1"/>
    <dgm:cxn modelId="{228C55D6-6BF3-4426-ACCB-2C47BDF7B62D}" type="presParOf" srcId="{21ACA405-D256-4F1D-A292-6DCE5E6D6DDB}" destId="{81565910-0D3F-44F5-AD56-95B18F77C32F}" srcOrd="1" destOrd="0" presId="urn:microsoft.com/office/officeart/2005/8/layout/orgChart1"/>
    <dgm:cxn modelId="{575D2AD9-C4DE-4F82-9D6C-F9078183B7CC}" type="presParOf" srcId="{81565910-0D3F-44F5-AD56-95B18F77C32F}" destId="{CE276435-8BC0-45FF-99C1-8B0974537709}" srcOrd="0" destOrd="0" presId="urn:microsoft.com/office/officeart/2005/8/layout/orgChart1"/>
    <dgm:cxn modelId="{358CB4EC-020C-479E-AB4C-7A78D36AA7DE}" type="presParOf" srcId="{81565910-0D3F-44F5-AD56-95B18F77C32F}" destId="{3D35A69A-B24C-4879-9EFD-14830839C9F4}" srcOrd="1" destOrd="0" presId="urn:microsoft.com/office/officeart/2005/8/layout/orgChart1"/>
    <dgm:cxn modelId="{B2BE1348-5F37-456D-96C6-9288EE65367E}" type="presParOf" srcId="{3D35A69A-B24C-4879-9EFD-14830839C9F4}" destId="{BC6248C8-43F2-463B-A7D4-6F267A1DDBFB}" srcOrd="0" destOrd="0" presId="urn:microsoft.com/office/officeart/2005/8/layout/orgChart1"/>
    <dgm:cxn modelId="{CB8F0575-9A45-4E44-914B-230823CD0ED1}" type="presParOf" srcId="{BC6248C8-43F2-463B-A7D4-6F267A1DDBFB}" destId="{1DCE22D5-04A5-48DA-AEDA-056F8B34ED12}" srcOrd="0" destOrd="0" presId="urn:microsoft.com/office/officeart/2005/8/layout/orgChart1"/>
    <dgm:cxn modelId="{25D27E3B-2115-4653-91BB-8EE34FA39BEB}" type="presParOf" srcId="{BC6248C8-43F2-463B-A7D4-6F267A1DDBFB}" destId="{B9555F9C-CEA5-49CD-988D-3B6496381FAB}" srcOrd="1" destOrd="0" presId="urn:microsoft.com/office/officeart/2005/8/layout/orgChart1"/>
    <dgm:cxn modelId="{A60ED351-335B-4D62-AAC7-5B52E7473C10}" type="presParOf" srcId="{3D35A69A-B24C-4879-9EFD-14830839C9F4}" destId="{AA5C4C8B-FBBE-4006-8B75-0C85001F8A4E}" srcOrd="1" destOrd="0" presId="urn:microsoft.com/office/officeart/2005/8/layout/orgChart1"/>
    <dgm:cxn modelId="{95E1AB25-6402-43A5-9E2D-BB0D0B260033}" type="presParOf" srcId="{3D35A69A-B24C-4879-9EFD-14830839C9F4}" destId="{4E87272A-EB62-4BDC-AE40-5D386BA5B461}" srcOrd="2" destOrd="0" presId="urn:microsoft.com/office/officeart/2005/8/layout/orgChart1"/>
    <dgm:cxn modelId="{C9FC3EBF-6EB0-4CEC-8DB2-0A33F76ACD24}" type="presParOf" srcId="{81565910-0D3F-44F5-AD56-95B18F77C32F}" destId="{B54AF6B6-19BC-44AB-8C94-1B7C91D84A89}" srcOrd="2" destOrd="0" presId="urn:microsoft.com/office/officeart/2005/8/layout/orgChart1"/>
    <dgm:cxn modelId="{F527D45A-206D-4C41-A526-47B04A58A4E5}" type="presParOf" srcId="{81565910-0D3F-44F5-AD56-95B18F77C32F}" destId="{916DCCE1-8263-4C07-B604-FCC9B00F12A5}" srcOrd="3" destOrd="0" presId="urn:microsoft.com/office/officeart/2005/8/layout/orgChart1"/>
    <dgm:cxn modelId="{B76B254F-2D93-46A5-9E26-AE60542F3F9A}" type="presParOf" srcId="{916DCCE1-8263-4C07-B604-FCC9B00F12A5}" destId="{1A515781-4544-40D8-AE8B-555CCE66342F}" srcOrd="0" destOrd="0" presId="urn:microsoft.com/office/officeart/2005/8/layout/orgChart1"/>
    <dgm:cxn modelId="{7288F2C9-3ECE-44A2-85EB-600B029FDB55}" type="presParOf" srcId="{1A515781-4544-40D8-AE8B-555CCE66342F}" destId="{2E4ECC17-475F-4851-86F0-C62BA863958F}" srcOrd="0" destOrd="0" presId="urn:microsoft.com/office/officeart/2005/8/layout/orgChart1"/>
    <dgm:cxn modelId="{5E204D35-5991-4A97-8D88-333F19B68C7F}" type="presParOf" srcId="{1A515781-4544-40D8-AE8B-555CCE66342F}" destId="{7D20D597-5129-41C8-BA2E-FBAA3C136996}" srcOrd="1" destOrd="0" presId="urn:microsoft.com/office/officeart/2005/8/layout/orgChart1"/>
    <dgm:cxn modelId="{233D563E-0A33-4BB9-9628-6CEA1C17B167}" type="presParOf" srcId="{916DCCE1-8263-4C07-B604-FCC9B00F12A5}" destId="{FF22DD95-6F47-418C-89F9-9F8D39D62C5C}" srcOrd="1" destOrd="0" presId="urn:microsoft.com/office/officeart/2005/8/layout/orgChart1"/>
    <dgm:cxn modelId="{402DA82D-71D2-43BB-92DE-55E00FFE13CD}" type="presParOf" srcId="{916DCCE1-8263-4C07-B604-FCC9B00F12A5}" destId="{B8234116-4DFB-4F21-A111-D3E2686DE80F}" srcOrd="2" destOrd="0" presId="urn:microsoft.com/office/officeart/2005/8/layout/orgChart1"/>
    <dgm:cxn modelId="{3733157A-0E1D-4D90-83BC-39D2346160D8}" type="presParOf" srcId="{21ACA405-D256-4F1D-A292-6DCE5E6D6DDB}" destId="{57EAD735-B44A-4B94-B616-83180BD9A9F0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66B513-1349-4A72-80A5-5A25C4221DD1}" type="doc">
      <dgm:prSet loTypeId="urn:microsoft.com/office/officeart/2005/8/layout/radial5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93895-1492-436B-A3A9-4577877F8186}">
      <dgm:prSet phldrT="[Text]"/>
      <dgm:spPr/>
      <dgm:t>
        <a:bodyPr/>
        <a:lstStyle/>
        <a:p>
          <a:r>
            <a:rPr lang="en-US" dirty="0" smtClean="0"/>
            <a:t>Me</a:t>
          </a:r>
          <a:endParaRPr lang="en-US" dirty="0"/>
        </a:p>
      </dgm:t>
    </dgm:pt>
    <dgm:pt modelId="{38B97449-4E08-4B72-A1DB-272BE7BFCE33}" type="parTrans" cxnId="{1E750CEC-97D2-42C0-8002-235AAABA8082}">
      <dgm:prSet/>
      <dgm:spPr/>
      <dgm:t>
        <a:bodyPr/>
        <a:lstStyle/>
        <a:p>
          <a:endParaRPr lang="en-US"/>
        </a:p>
      </dgm:t>
    </dgm:pt>
    <dgm:pt modelId="{C7027A74-52B2-4E6C-8F79-3A6B1458CBA5}" type="sibTrans" cxnId="{1E750CEC-97D2-42C0-8002-235AAABA8082}">
      <dgm:prSet/>
      <dgm:spPr/>
      <dgm:t>
        <a:bodyPr/>
        <a:lstStyle/>
        <a:p>
          <a:endParaRPr lang="en-US"/>
        </a:p>
      </dgm:t>
    </dgm:pt>
    <dgm:pt modelId="{0527C7C2-01D8-4C38-9205-F11E0449F52F}">
      <dgm:prSet phldrT="[Text]" custT="1"/>
      <dgm:spPr/>
      <dgm:t>
        <a:bodyPr/>
        <a:lstStyle/>
        <a:p>
          <a:r>
            <a:rPr lang="en-US" sz="1300" b="1" dirty="0" smtClean="0"/>
            <a:t>Female</a:t>
          </a:r>
          <a:endParaRPr lang="en-US" sz="1300" b="1" dirty="0"/>
        </a:p>
      </dgm:t>
    </dgm:pt>
    <dgm:pt modelId="{1A6FF1A0-8541-4B57-8DF4-F9A8B7477B16}" type="parTrans" cxnId="{15A2B177-F11C-438A-9DD1-5B18704745A2}">
      <dgm:prSet/>
      <dgm:spPr/>
      <dgm:t>
        <a:bodyPr/>
        <a:lstStyle/>
        <a:p>
          <a:endParaRPr lang="en-US"/>
        </a:p>
      </dgm:t>
    </dgm:pt>
    <dgm:pt modelId="{18D419FF-BE97-4661-9A42-DB839BE9D8A9}" type="sibTrans" cxnId="{15A2B177-F11C-438A-9DD1-5B18704745A2}">
      <dgm:prSet/>
      <dgm:spPr/>
      <dgm:t>
        <a:bodyPr/>
        <a:lstStyle/>
        <a:p>
          <a:endParaRPr lang="en-US"/>
        </a:p>
      </dgm:t>
    </dgm:pt>
    <dgm:pt modelId="{2F2DB00F-D98D-4670-A95E-94F7A4CEE75F}">
      <dgm:prSet phldrT="[Text]" custT="1"/>
      <dgm:spPr/>
      <dgm:t>
        <a:bodyPr/>
        <a:lstStyle/>
        <a:p>
          <a:r>
            <a:rPr lang="en-US" sz="1300" b="1" dirty="0" smtClean="0"/>
            <a:t>Daughter</a:t>
          </a:r>
          <a:endParaRPr lang="en-US" sz="1300" b="1" dirty="0"/>
        </a:p>
      </dgm:t>
    </dgm:pt>
    <dgm:pt modelId="{4A507F0E-C556-4454-9C72-D0DACE6FC164}" type="parTrans" cxnId="{1B9B1440-BB02-4176-8342-DE4BE4C02B68}">
      <dgm:prSet/>
      <dgm:spPr/>
      <dgm:t>
        <a:bodyPr/>
        <a:lstStyle/>
        <a:p>
          <a:endParaRPr lang="en-US"/>
        </a:p>
      </dgm:t>
    </dgm:pt>
    <dgm:pt modelId="{5E0B8904-213A-4364-B21D-3F63C6CD8200}" type="sibTrans" cxnId="{1B9B1440-BB02-4176-8342-DE4BE4C02B68}">
      <dgm:prSet/>
      <dgm:spPr/>
      <dgm:t>
        <a:bodyPr/>
        <a:lstStyle/>
        <a:p>
          <a:endParaRPr lang="en-US"/>
        </a:p>
      </dgm:t>
    </dgm:pt>
    <dgm:pt modelId="{102F0C73-B724-4DEB-B058-45411E932309}">
      <dgm:prSet phldrT="[Text]" custT="1"/>
      <dgm:spPr/>
      <dgm:t>
        <a:bodyPr/>
        <a:lstStyle/>
        <a:p>
          <a:r>
            <a:rPr lang="en-US" sz="1300" b="1" dirty="0" smtClean="0"/>
            <a:t>24 year  old</a:t>
          </a:r>
          <a:endParaRPr lang="en-US" sz="1300" b="1" dirty="0"/>
        </a:p>
      </dgm:t>
    </dgm:pt>
    <dgm:pt modelId="{FDA90AE7-5D7F-431D-9846-5C3E6851D867}" type="parTrans" cxnId="{881862EB-6A38-4342-B926-F091A1247C23}">
      <dgm:prSet/>
      <dgm:spPr/>
      <dgm:t>
        <a:bodyPr/>
        <a:lstStyle/>
        <a:p>
          <a:endParaRPr lang="en-US"/>
        </a:p>
      </dgm:t>
    </dgm:pt>
    <dgm:pt modelId="{5F06AE40-C8A7-4429-8DCB-B99CD014BBB8}" type="sibTrans" cxnId="{881862EB-6A38-4342-B926-F091A1247C23}">
      <dgm:prSet/>
      <dgm:spPr/>
      <dgm:t>
        <a:bodyPr/>
        <a:lstStyle/>
        <a:p>
          <a:endParaRPr lang="en-US"/>
        </a:p>
      </dgm:t>
    </dgm:pt>
    <dgm:pt modelId="{0D35C45F-38E5-4E17-A52D-FBC8FF7AAEB0}">
      <dgm:prSet phldrT="[Text]" custT="1"/>
      <dgm:spPr/>
      <dgm:t>
        <a:bodyPr/>
        <a:lstStyle/>
        <a:p>
          <a:r>
            <a:rPr lang="en-US" sz="1300" b="1" dirty="0" smtClean="0"/>
            <a:t>Friend</a:t>
          </a:r>
          <a:endParaRPr lang="en-US" sz="1300" b="1" dirty="0"/>
        </a:p>
      </dgm:t>
    </dgm:pt>
    <dgm:pt modelId="{F3C38D89-8072-4135-B199-D782C2C3FFF9}" type="parTrans" cxnId="{E254FBCD-92FB-441B-B126-BF7847BD1ED5}">
      <dgm:prSet/>
      <dgm:spPr/>
      <dgm:t>
        <a:bodyPr/>
        <a:lstStyle/>
        <a:p>
          <a:endParaRPr lang="en-US"/>
        </a:p>
      </dgm:t>
    </dgm:pt>
    <dgm:pt modelId="{9140FAB5-A966-48F8-B432-F407E474B9E7}" type="sibTrans" cxnId="{E254FBCD-92FB-441B-B126-BF7847BD1ED5}">
      <dgm:prSet/>
      <dgm:spPr/>
      <dgm:t>
        <a:bodyPr/>
        <a:lstStyle/>
        <a:p>
          <a:endParaRPr lang="en-US"/>
        </a:p>
      </dgm:t>
    </dgm:pt>
    <dgm:pt modelId="{1E83BB8F-29EF-4CCB-95C9-17DEB4613868}">
      <dgm:prSet custT="1"/>
      <dgm:spPr/>
      <dgm:t>
        <a:bodyPr/>
        <a:lstStyle/>
        <a:p>
          <a:r>
            <a:rPr lang="en-US" sz="1300" b="1" dirty="0" smtClean="0"/>
            <a:t>Employee</a:t>
          </a:r>
          <a:endParaRPr lang="en-US" sz="1300" b="1" dirty="0"/>
        </a:p>
      </dgm:t>
    </dgm:pt>
    <dgm:pt modelId="{5736EE46-B6ED-4A96-AE52-4992F74236C1}" type="parTrans" cxnId="{B8D8DCF8-5CCF-48E0-9E25-9E737D5F9F2C}">
      <dgm:prSet/>
      <dgm:spPr/>
      <dgm:t>
        <a:bodyPr/>
        <a:lstStyle/>
        <a:p>
          <a:endParaRPr lang="en-US"/>
        </a:p>
      </dgm:t>
    </dgm:pt>
    <dgm:pt modelId="{457AD787-0420-484E-B967-19945475C7CE}" type="sibTrans" cxnId="{B8D8DCF8-5CCF-48E0-9E25-9E737D5F9F2C}">
      <dgm:prSet/>
      <dgm:spPr/>
      <dgm:t>
        <a:bodyPr/>
        <a:lstStyle/>
        <a:p>
          <a:endParaRPr lang="en-US"/>
        </a:p>
      </dgm:t>
    </dgm:pt>
    <dgm:pt modelId="{D153F3D4-607E-4FC9-A8F9-F7E4162A9F19}">
      <dgm:prSet custT="1"/>
      <dgm:spPr/>
      <dgm:t>
        <a:bodyPr/>
        <a:lstStyle/>
        <a:p>
          <a:r>
            <a:rPr lang="en-US" sz="1300" b="1" dirty="0" smtClean="0"/>
            <a:t>Classmate</a:t>
          </a:r>
          <a:endParaRPr lang="en-US" sz="1300" b="1" dirty="0"/>
        </a:p>
      </dgm:t>
    </dgm:pt>
    <dgm:pt modelId="{2C57D179-050A-444D-B6E4-7B5850DB6246}" type="parTrans" cxnId="{528F6D42-D93F-4566-A1E4-48F947BA750B}">
      <dgm:prSet/>
      <dgm:spPr/>
      <dgm:t>
        <a:bodyPr/>
        <a:lstStyle/>
        <a:p>
          <a:endParaRPr lang="en-US"/>
        </a:p>
      </dgm:t>
    </dgm:pt>
    <dgm:pt modelId="{D6EF43D0-D86E-495C-B6E0-183AFC685BB6}" type="sibTrans" cxnId="{528F6D42-D93F-4566-A1E4-48F947BA750B}">
      <dgm:prSet/>
      <dgm:spPr/>
      <dgm:t>
        <a:bodyPr/>
        <a:lstStyle/>
        <a:p>
          <a:endParaRPr lang="en-US"/>
        </a:p>
      </dgm:t>
    </dgm:pt>
    <dgm:pt modelId="{05FC912D-9DFC-442F-A56B-31537676C359}">
      <dgm:prSet custT="1"/>
      <dgm:spPr/>
      <dgm:t>
        <a:bodyPr/>
        <a:lstStyle/>
        <a:p>
          <a:r>
            <a:rPr lang="en-US" sz="1300" b="1" dirty="0" smtClean="0"/>
            <a:t>Student</a:t>
          </a:r>
          <a:endParaRPr lang="en-US" sz="1300" b="1" dirty="0"/>
        </a:p>
      </dgm:t>
    </dgm:pt>
    <dgm:pt modelId="{4F4E3921-B809-404C-BD19-67BF8F5A13B4}" type="parTrans" cxnId="{2C4B074F-E0FE-4556-B1F3-A308F2CA28C0}">
      <dgm:prSet/>
      <dgm:spPr/>
      <dgm:t>
        <a:bodyPr/>
        <a:lstStyle/>
        <a:p>
          <a:endParaRPr lang="en-US"/>
        </a:p>
      </dgm:t>
    </dgm:pt>
    <dgm:pt modelId="{DEB6D748-57BC-4AF6-8428-C1D32FF3267A}" type="sibTrans" cxnId="{2C4B074F-E0FE-4556-B1F3-A308F2CA28C0}">
      <dgm:prSet/>
      <dgm:spPr/>
      <dgm:t>
        <a:bodyPr/>
        <a:lstStyle/>
        <a:p>
          <a:endParaRPr lang="en-US"/>
        </a:p>
      </dgm:t>
    </dgm:pt>
    <dgm:pt modelId="{78A641E1-8F42-4E0D-93E4-8119C272FE2F}">
      <dgm:prSet custT="1"/>
      <dgm:spPr/>
      <dgm:t>
        <a:bodyPr/>
        <a:lstStyle/>
        <a:p>
          <a:r>
            <a:rPr lang="en-US" sz="1300" b="1" dirty="0" err="1" smtClean="0"/>
            <a:t>Aishah</a:t>
          </a:r>
          <a:endParaRPr lang="en-US" sz="1300" b="1" dirty="0"/>
        </a:p>
      </dgm:t>
    </dgm:pt>
    <dgm:pt modelId="{30F44155-B732-4A19-8130-23A774CED247}" type="parTrans" cxnId="{88E17808-779A-46F0-88E4-1623812C1B7D}">
      <dgm:prSet/>
      <dgm:spPr/>
      <dgm:t>
        <a:bodyPr/>
        <a:lstStyle/>
        <a:p>
          <a:endParaRPr lang="en-US"/>
        </a:p>
      </dgm:t>
    </dgm:pt>
    <dgm:pt modelId="{BB9A7AB6-EC4B-418F-9310-D3E4D927C1B4}" type="sibTrans" cxnId="{88E17808-779A-46F0-88E4-1623812C1B7D}">
      <dgm:prSet/>
      <dgm:spPr/>
      <dgm:t>
        <a:bodyPr/>
        <a:lstStyle/>
        <a:p>
          <a:endParaRPr lang="en-US"/>
        </a:p>
      </dgm:t>
    </dgm:pt>
    <dgm:pt modelId="{A5C5C6C9-D2F5-48B3-A4A2-8FE718984E1C}">
      <dgm:prSet custT="1"/>
      <dgm:spPr/>
      <dgm:t>
        <a:bodyPr/>
        <a:lstStyle/>
        <a:p>
          <a:r>
            <a:rPr lang="en-US" sz="1300" b="1" dirty="0" smtClean="0"/>
            <a:t>Sister</a:t>
          </a:r>
          <a:endParaRPr lang="en-US" sz="1300" b="1" dirty="0"/>
        </a:p>
      </dgm:t>
    </dgm:pt>
    <dgm:pt modelId="{4C9965F9-D73C-48FD-B539-4D167C927F9E}" type="parTrans" cxnId="{1E8FFB96-5BB0-42E5-A001-5F0FF90FF54C}">
      <dgm:prSet/>
      <dgm:spPr/>
      <dgm:t>
        <a:bodyPr/>
        <a:lstStyle/>
        <a:p>
          <a:endParaRPr lang="en-US"/>
        </a:p>
      </dgm:t>
    </dgm:pt>
    <dgm:pt modelId="{D5B646A5-357C-49A0-BD99-6FC1D1A3E4C9}" type="sibTrans" cxnId="{1E8FFB96-5BB0-42E5-A001-5F0FF90FF54C}">
      <dgm:prSet/>
      <dgm:spPr/>
      <dgm:t>
        <a:bodyPr/>
        <a:lstStyle/>
        <a:p>
          <a:endParaRPr lang="en-US"/>
        </a:p>
      </dgm:t>
    </dgm:pt>
    <dgm:pt modelId="{A1AE3CF4-B3FE-4518-BAC0-531802A7EB55}" type="pres">
      <dgm:prSet presAssocID="{2066B513-1349-4A72-80A5-5A25C4221DD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1F8A8D-05E4-42E1-976C-4E43729222B5}" type="pres">
      <dgm:prSet presAssocID="{B1593895-1492-436B-A3A9-4577877F8186}" presName="centerShape" presStyleLbl="node0" presStyleIdx="0" presStyleCnt="1"/>
      <dgm:spPr/>
      <dgm:t>
        <a:bodyPr/>
        <a:lstStyle/>
        <a:p>
          <a:endParaRPr lang="en-US"/>
        </a:p>
      </dgm:t>
    </dgm:pt>
    <dgm:pt modelId="{300192D7-83A1-4F77-9514-728C6BFB119E}" type="pres">
      <dgm:prSet presAssocID="{1A6FF1A0-8541-4B57-8DF4-F9A8B7477B16}" presName="parTrans" presStyleLbl="sibTrans2D1" presStyleIdx="0" presStyleCnt="9"/>
      <dgm:spPr/>
      <dgm:t>
        <a:bodyPr/>
        <a:lstStyle/>
        <a:p>
          <a:endParaRPr lang="en-US"/>
        </a:p>
      </dgm:t>
    </dgm:pt>
    <dgm:pt modelId="{9ED18B9A-5B36-4666-9B3F-8218F9D10BF9}" type="pres">
      <dgm:prSet presAssocID="{1A6FF1A0-8541-4B57-8DF4-F9A8B7477B16}" presName="connectorText" presStyleLbl="sibTrans2D1" presStyleIdx="0" presStyleCnt="9"/>
      <dgm:spPr/>
      <dgm:t>
        <a:bodyPr/>
        <a:lstStyle/>
        <a:p>
          <a:endParaRPr lang="en-US"/>
        </a:p>
      </dgm:t>
    </dgm:pt>
    <dgm:pt modelId="{8A895F40-728E-470F-87C5-24609633C58B}" type="pres">
      <dgm:prSet presAssocID="{0527C7C2-01D8-4C38-9205-F11E0449F52F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7F5F07-5CDF-414D-BA17-2F1F4CCA4AAE}" type="pres">
      <dgm:prSet presAssocID="{30F44155-B732-4A19-8130-23A774CED247}" presName="parTrans" presStyleLbl="sibTrans2D1" presStyleIdx="1" presStyleCnt="9"/>
      <dgm:spPr/>
      <dgm:t>
        <a:bodyPr/>
        <a:lstStyle/>
        <a:p>
          <a:endParaRPr lang="en-US"/>
        </a:p>
      </dgm:t>
    </dgm:pt>
    <dgm:pt modelId="{5DCA1A20-B1B8-4B71-A22B-266BE085F52B}" type="pres">
      <dgm:prSet presAssocID="{30F44155-B732-4A19-8130-23A774CED247}" presName="connectorText" presStyleLbl="sibTrans2D1" presStyleIdx="1" presStyleCnt="9"/>
      <dgm:spPr/>
      <dgm:t>
        <a:bodyPr/>
        <a:lstStyle/>
        <a:p>
          <a:endParaRPr lang="en-US"/>
        </a:p>
      </dgm:t>
    </dgm:pt>
    <dgm:pt modelId="{F42D2AF4-18CC-4B41-8093-B380A0A4009E}" type="pres">
      <dgm:prSet presAssocID="{78A641E1-8F42-4E0D-93E4-8119C272FE2F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8DEE21-E810-4443-AA1C-C329CD0DCF59}" type="pres">
      <dgm:prSet presAssocID="{4C9965F9-D73C-48FD-B539-4D167C927F9E}" presName="parTrans" presStyleLbl="sibTrans2D1" presStyleIdx="2" presStyleCnt="9"/>
      <dgm:spPr/>
      <dgm:t>
        <a:bodyPr/>
        <a:lstStyle/>
        <a:p>
          <a:endParaRPr lang="en-US"/>
        </a:p>
      </dgm:t>
    </dgm:pt>
    <dgm:pt modelId="{DFFC3272-CFEB-4E3D-9102-CDFAF46FB5F6}" type="pres">
      <dgm:prSet presAssocID="{4C9965F9-D73C-48FD-B539-4D167C927F9E}" presName="connectorText" presStyleLbl="sibTrans2D1" presStyleIdx="2" presStyleCnt="9"/>
      <dgm:spPr/>
      <dgm:t>
        <a:bodyPr/>
        <a:lstStyle/>
        <a:p>
          <a:endParaRPr lang="en-US"/>
        </a:p>
      </dgm:t>
    </dgm:pt>
    <dgm:pt modelId="{183459C1-6EAA-40B9-B126-9D03D3D62956}" type="pres">
      <dgm:prSet presAssocID="{A5C5C6C9-D2F5-48B3-A4A2-8FE718984E1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F01ECD-F53D-4F31-80D9-B2E5CD302453}" type="pres">
      <dgm:prSet presAssocID="{4A507F0E-C556-4454-9C72-D0DACE6FC164}" presName="parTrans" presStyleLbl="sibTrans2D1" presStyleIdx="3" presStyleCnt="9"/>
      <dgm:spPr/>
      <dgm:t>
        <a:bodyPr/>
        <a:lstStyle/>
        <a:p>
          <a:endParaRPr lang="en-US"/>
        </a:p>
      </dgm:t>
    </dgm:pt>
    <dgm:pt modelId="{2F6EA7CA-B5C2-4B41-8D35-F338D95D8507}" type="pres">
      <dgm:prSet presAssocID="{4A507F0E-C556-4454-9C72-D0DACE6FC164}" presName="connectorText" presStyleLbl="sibTrans2D1" presStyleIdx="3" presStyleCnt="9"/>
      <dgm:spPr/>
      <dgm:t>
        <a:bodyPr/>
        <a:lstStyle/>
        <a:p>
          <a:endParaRPr lang="en-US"/>
        </a:p>
      </dgm:t>
    </dgm:pt>
    <dgm:pt modelId="{4B4D49DB-C94B-4D96-94BA-5FF88D7FFC18}" type="pres">
      <dgm:prSet presAssocID="{2F2DB00F-D98D-4670-A95E-94F7A4CEE75F}" presName="node" presStyleLbl="node1" presStyleIdx="3" presStyleCnt="9" custScaleX="1003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C0EE77-79C2-4139-A2BE-FB8C9977A227}" type="pres">
      <dgm:prSet presAssocID="{4F4E3921-B809-404C-BD19-67BF8F5A13B4}" presName="parTrans" presStyleLbl="sibTrans2D1" presStyleIdx="4" presStyleCnt="9"/>
      <dgm:spPr/>
      <dgm:t>
        <a:bodyPr/>
        <a:lstStyle/>
        <a:p>
          <a:endParaRPr lang="en-US"/>
        </a:p>
      </dgm:t>
    </dgm:pt>
    <dgm:pt modelId="{E596CBD5-FD6E-401C-9375-2532ED942E3B}" type="pres">
      <dgm:prSet presAssocID="{4F4E3921-B809-404C-BD19-67BF8F5A13B4}" presName="connectorText" presStyleLbl="sibTrans2D1" presStyleIdx="4" presStyleCnt="9"/>
      <dgm:spPr/>
      <dgm:t>
        <a:bodyPr/>
        <a:lstStyle/>
        <a:p>
          <a:endParaRPr lang="en-US"/>
        </a:p>
      </dgm:t>
    </dgm:pt>
    <dgm:pt modelId="{58C09A24-BA80-429C-B6F1-641EA7818F4B}" type="pres">
      <dgm:prSet presAssocID="{05FC912D-9DFC-442F-A56B-31537676C359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21F303-1390-4DF5-A82A-CF5168D41EB1}" type="pres">
      <dgm:prSet presAssocID="{5736EE46-B6ED-4A96-AE52-4992F74236C1}" presName="parTrans" presStyleLbl="sibTrans2D1" presStyleIdx="5" presStyleCnt="9"/>
      <dgm:spPr/>
      <dgm:t>
        <a:bodyPr/>
        <a:lstStyle/>
        <a:p>
          <a:endParaRPr lang="en-US"/>
        </a:p>
      </dgm:t>
    </dgm:pt>
    <dgm:pt modelId="{AC94C733-3626-4CB5-B655-03343CBB602E}" type="pres">
      <dgm:prSet presAssocID="{5736EE46-B6ED-4A96-AE52-4992F74236C1}" presName="connectorText" presStyleLbl="sibTrans2D1" presStyleIdx="5" presStyleCnt="9"/>
      <dgm:spPr/>
      <dgm:t>
        <a:bodyPr/>
        <a:lstStyle/>
        <a:p>
          <a:endParaRPr lang="en-US"/>
        </a:p>
      </dgm:t>
    </dgm:pt>
    <dgm:pt modelId="{1375D8B1-7C97-4501-86BC-D7D58BAF5B4E}" type="pres">
      <dgm:prSet presAssocID="{1E83BB8F-29EF-4CCB-95C9-17DEB4613868}" presName="node" presStyleLbl="node1" presStyleIdx="5" presStyleCnt="9" custScaleX="108697" custScaleY="974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0A28B8-27A9-41CD-9E6A-7933C71CBE87}" type="pres">
      <dgm:prSet presAssocID="{2C57D179-050A-444D-B6E4-7B5850DB6246}" presName="parTrans" presStyleLbl="sibTrans2D1" presStyleIdx="6" presStyleCnt="9"/>
      <dgm:spPr/>
      <dgm:t>
        <a:bodyPr/>
        <a:lstStyle/>
        <a:p>
          <a:endParaRPr lang="en-US"/>
        </a:p>
      </dgm:t>
    </dgm:pt>
    <dgm:pt modelId="{37E142FA-A75F-4673-9573-0148690156CD}" type="pres">
      <dgm:prSet presAssocID="{2C57D179-050A-444D-B6E4-7B5850DB6246}" presName="connectorText" presStyleLbl="sibTrans2D1" presStyleIdx="6" presStyleCnt="9"/>
      <dgm:spPr/>
      <dgm:t>
        <a:bodyPr/>
        <a:lstStyle/>
        <a:p>
          <a:endParaRPr lang="en-US"/>
        </a:p>
      </dgm:t>
    </dgm:pt>
    <dgm:pt modelId="{19F59625-0AAD-4BA2-A28B-9143F4BC27AC}" type="pres">
      <dgm:prSet presAssocID="{D153F3D4-607E-4FC9-A8F9-F7E4162A9F19}" presName="node" presStyleLbl="node1" presStyleIdx="6" presStyleCnt="9" custScaleX="102915" custScaleY="1069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56100-61D9-40DA-B815-F0076ACB4499}" type="pres">
      <dgm:prSet presAssocID="{FDA90AE7-5D7F-431D-9846-5C3E6851D867}" presName="parTrans" presStyleLbl="sibTrans2D1" presStyleIdx="7" presStyleCnt="9"/>
      <dgm:spPr/>
      <dgm:t>
        <a:bodyPr/>
        <a:lstStyle/>
        <a:p>
          <a:endParaRPr lang="en-US"/>
        </a:p>
      </dgm:t>
    </dgm:pt>
    <dgm:pt modelId="{55CF5BF6-5C5C-4927-BCE1-85818921B140}" type="pres">
      <dgm:prSet presAssocID="{FDA90AE7-5D7F-431D-9846-5C3E6851D867}" presName="connectorText" presStyleLbl="sibTrans2D1" presStyleIdx="7" presStyleCnt="9"/>
      <dgm:spPr/>
      <dgm:t>
        <a:bodyPr/>
        <a:lstStyle/>
        <a:p>
          <a:endParaRPr lang="en-US"/>
        </a:p>
      </dgm:t>
    </dgm:pt>
    <dgm:pt modelId="{856E24D7-1B44-4162-AA49-8878745EBBF8}" type="pres">
      <dgm:prSet presAssocID="{102F0C73-B724-4DEB-B058-45411E932309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63E035-BE47-4B86-9D9A-0466E6AEC692}" type="pres">
      <dgm:prSet presAssocID="{F3C38D89-8072-4135-B199-D782C2C3FFF9}" presName="parTrans" presStyleLbl="sibTrans2D1" presStyleIdx="8" presStyleCnt="9"/>
      <dgm:spPr/>
      <dgm:t>
        <a:bodyPr/>
        <a:lstStyle/>
        <a:p>
          <a:endParaRPr lang="en-US"/>
        </a:p>
      </dgm:t>
    </dgm:pt>
    <dgm:pt modelId="{BB162F1D-8CF5-4685-8ABA-2971D9F0D636}" type="pres">
      <dgm:prSet presAssocID="{F3C38D89-8072-4135-B199-D782C2C3FFF9}" presName="connectorText" presStyleLbl="sibTrans2D1" presStyleIdx="8" presStyleCnt="9"/>
      <dgm:spPr/>
      <dgm:t>
        <a:bodyPr/>
        <a:lstStyle/>
        <a:p>
          <a:endParaRPr lang="en-US"/>
        </a:p>
      </dgm:t>
    </dgm:pt>
    <dgm:pt modelId="{99F0D8E0-7E5F-4B7B-96E1-840F7D54AA5C}" type="pres">
      <dgm:prSet presAssocID="{0D35C45F-38E5-4E17-A52D-FBC8FF7AAEB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91DE6C-610D-4551-89CE-1896F96674FA}" type="presOf" srcId="{30F44155-B732-4A19-8130-23A774CED247}" destId="{9F7F5F07-5CDF-414D-BA17-2F1F4CCA4AAE}" srcOrd="0" destOrd="0" presId="urn:microsoft.com/office/officeart/2005/8/layout/radial5"/>
    <dgm:cxn modelId="{B40681C4-1F5D-4059-99FC-46EFDA8FFC52}" type="presOf" srcId="{78A641E1-8F42-4E0D-93E4-8119C272FE2F}" destId="{F42D2AF4-18CC-4B41-8093-B380A0A4009E}" srcOrd="0" destOrd="0" presId="urn:microsoft.com/office/officeart/2005/8/layout/radial5"/>
    <dgm:cxn modelId="{88E17808-779A-46F0-88E4-1623812C1B7D}" srcId="{B1593895-1492-436B-A3A9-4577877F8186}" destId="{78A641E1-8F42-4E0D-93E4-8119C272FE2F}" srcOrd="1" destOrd="0" parTransId="{30F44155-B732-4A19-8130-23A774CED247}" sibTransId="{BB9A7AB6-EC4B-418F-9310-D3E4D927C1B4}"/>
    <dgm:cxn modelId="{D0D7B058-1957-4F10-9806-3F865341D65C}" type="presOf" srcId="{D153F3D4-607E-4FC9-A8F9-F7E4162A9F19}" destId="{19F59625-0AAD-4BA2-A28B-9143F4BC27AC}" srcOrd="0" destOrd="0" presId="urn:microsoft.com/office/officeart/2005/8/layout/radial5"/>
    <dgm:cxn modelId="{2854FF9B-5C29-4D4F-8C4F-2DC3D14814E3}" type="presOf" srcId="{5736EE46-B6ED-4A96-AE52-4992F74236C1}" destId="{FA21F303-1390-4DF5-A82A-CF5168D41EB1}" srcOrd="0" destOrd="0" presId="urn:microsoft.com/office/officeart/2005/8/layout/radial5"/>
    <dgm:cxn modelId="{C3240145-13ED-4769-A331-7CE021E6D4EF}" type="presOf" srcId="{4F4E3921-B809-404C-BD19-67BF8F5A13B4}" destId="{32C0EE77-79C2-4139-A2BE-FB8C9977A227}" srcOrd="0" destOrd="0" presId="urn:microsoft.com/office/officeart/2005/8/layout/radial5"/>
    <dgm:cxn modelId="{35150E0A-EF1A-4628-8C3E-55DC84FBDA26}" type="presOf" srcId="{2F2DB00F-D98D-4670-A95E-94F7A4CEE75F}" destId="{4B4D49DB-C94B-4D96-94BA-5FF88D7FFC18}" srcOrd="0" destOrd="0" presId="urn:microsoft.com/office/officeart/2005/8/layout/radial5"/>
    <dgm:cxn modelId="{881862EB-6A38-4342-B926-F091A1247C23}" srcId="{B1593895-1492-436B-A3A9-4577877F8186}" destId="{102F0C73-B724-4DEB-B058-45411E932309}" srcOrd="7" destOrd="0" parTransId="{FDA90AE7-5D7F-431D-9846-5C3E6851D867}" sibTransId="{5F06AE40-C8A7-4429-8DCB-B99CD014BBB8}"/>
    <dgm:cxn modelId="{1B9B1440-BB02-4176-8342-DE4BE4C02B68}" srcId="{B1593895-1492-436B-A3A9-4577877F8186}" destId="{2F2DB00F-D98D-4670-A95E-94F7A4CEE75F}" srcOrd="3" destOrd="0" parTransId="{4A507F0E-C556-4454-9C72-D0DACE6FC164}" sibTransId="{5E0B8904-213A-4364-B21D-3F63C6CD8200}"/>
    <dgm:cxn modelId="{7823BC62-0ADE-400D-95B1-7AA104F9FE33}" type="presOf" srcId="{A5C5C6C9-D2F5-48B3-A4A2-8FE718984E1C}" destId="{183459C1-6EAA-40B9-B126-9D03D3D62956}" srcOrd="0" destOrd="0" presId="urn:microsoft.com/office/officeart/2005/8/layout/radial5"/>
    <dgm:cxn modelId="{6638F972-8018-4AB7-B8C2-C91487FBBBC1}" type="presOf" srcId="{2C57D179-050A-444D-B6E4-7B5850DB6246}" destId="{D90A28B8-27A9-41CD-9E6A-7933C71CBE87}" srcOrd="0" destOrd="0" presId="urn:microsoft.com/office/officeart/2005/8/layout/radial5"/>
    <dgm:cxn modelId="{12D4CF41-7E0D-4863-8A51-CBDBD021CE51}" type="presOf" srcId="{1E83BB8F-29EF-4CCB-95C9-17DEB4613868}" destId="{1375D8B1-7C97-4501-86BC-D7D58BAF5B4E}" srcOrd="0" destOrd="0" presId="urn:microsoft.com/office/officeart/2005/8/layout/radial5"/>
    <dgm:cxn modelId="{1E750CEC-97D2-42C0-8002-235AAABA8082}" srcId="{2066B513-1349-4A72-80A5-5A25C4221DD1}" destId="{B1593895-1492-436B-A3A9-4577877F8186}" srcOrd="0" destOrd="0" parTransId="{38B97449-4E08-4B72-A1DB-272BE7BFCE33}" sibTransId="{C7027A74-52B2-4E6C-8F79-3A6B1458CBA5}"/>
    <dgm:cxn modelId="{53B11015-21BF-4561-B62B-7C0AAA5595EC}" type="presOf" srcId="{5736EE46-B6ED-4A96-AE52-4992F74236C1}" destId="{AC94C733-3626-4CB5-B655-03343CBB602E}" srcOrd="1" destOrd="0" presId="urn:microsoft.com/office/officeart/2005/8/layout/radial5"/>
    <dgm:cxn modelId="{2A10D9C0-ECD6-42D9-955F-8CE8714EA8BE}" type="presOf" srcId="{1A6FF1A0-8541-4B57-8DF4-F9A8B7477B16}" destId="{300192D7-83A1-4F77-9514-728C6BFB119E}" srcOrd="0" destOrd="0" presId="urn:microsoft.com/office/officeart/2005/8/layout/radial5"/>
    <dgm:cxn modelId="{DE754432-33A2-4B30-B98E-E516302E7DFB}" type="presOf" srcId="{0527C7C2-01D8-4C38-9205-F11E0449F52F}" destId="{8A895F40-728E-470F-87C5-24609633C58B}" srcOrd="0" destOrd="0" presId="urn:microsoft.com/office/officeart/2005/8/layout/radial5"/>
    <dgm:cxn modelId="{C3B88291-0D43-4C2F-8744-A4F2B4DCCCFD}" type="presOf" srcId="{2066B513-1349-4A72-80A5-5A25C4221DD1}" destId="{A1AE3CF4-B3FE-4518-BAC0-531802A7EB55}" srcOrd="0" destOrd="0" presId="urn:microsoft.com/office/officeart/2005/8/layout/radial5"/>
    <dgm:cxn modelId="{6EDB4753-E436-4EA3-B029-17547C5C3803}" type="presOf" srcId="{F3C38D89-8072-4135-B199-D782C2C3FFF9}" destId="{6C63E035-BE47-4B86-9D9A-0466E6AEC692}" srcOrd="0" destOrd="0" presId="urn:microsoft.com/office/officeart/2005/8/layout/radial5"/>
    <dgm:cxn modelId="{E1B75BAA-AB5D-4466-A71A-35DC844953C4}" type="presOf" srcId="{F3C38D89-8072-4135-B199-D782C2C3FFF9}" destId="{BB162F1D-8CF5-4685-8ABA-2971D9F0D636}" srcOrd="1" destOrd="0" presId="urn:microsoft.com/office/officeart/2005/8/layout/radial5"/>
    <dgm:cxn modelId="{1E8FFB96-5BB0-42E5-A001-5F0FF90FF54C}" srcId="{B1593895-1492-436B-A3A9-4577877F8186}" destId="{A5C5C6C9-D2F5-48B3-A4A2-8FE718984E1C}" srcOrd="2" destOrd="0" parTransId="{4C9965F9-D73C-48FD-B539-4D167C927F9E}" sibTransId="{D5B646A5-357C-49A0-BD99-6FC1D1A3E4C9}"/>
    <dgm:cxn modelId="{6C3B65D4-5ADA-4D3C-BD56-82232678682C}" type="presOf" srcId="{FDA90AE7-5D7F-431D-9846-5C3E6851D867}" destId="{55CF5BF6-5C5C-4927-BCE1-85818921B140}" srcOrd="1" destOrd="0" presId="urn:microsoft.com/office/officeart/2005/8/layout/radial5"/>
    <dgm:cxn modelId="{06AAAF30-924A-40B1-ADDB-979AE5C23C7F}" type="presOf" srcId="{1A6FF1A0-8541-4B57-8DF4-F9A8B7477B16}" destId="{9ED18B9A-5B36-4666-9B3F-8218F9D10BF9}" srcOrd="1" destOrd="0" presId="urn:microsoft.com/office/officeart/2005/8/layout/radial5"/>
    <dgm:cxn modelId="{B8D8DCF8-5CCF-48E0-9E25-9E737D5F9F2C}" srcId="{B1593895-1492-436B-A3A9-4577877F8186}" destId="{1E83BB8F-29EF-4CCB-95C9-17DEB4613868}" srcOrd="5" destOrd="0" parTransId="{5736EE46-B6ED-4A96-AE52-4992F74236C1}" sibTransId="{457AD787-0420-484E-B967-19945475C7CE}"/>
    <dgm:cxn modelId="{39A73DE1-F9F9-4554-BF94-814BEB108CE1}" type="presOf" srcId="{2C57D179-050A-444D-B6E4-7B5850DB6246}" destId="{37E142FA-A75F-4673-9573-0148690156CD}" srcOrd="1" destOrd="0" presId="urn:microsoft.com/office/officeart/2005/8/layout/radial5"/>
    <dgm:cxn modelId="{FBA494A3-B4B7-46D3-9B90-C1F53EFA6D4A}" type="presOf" srcId="{4A507F0E-C556-4454-9C72-D0DACE6FC164}" destId="{A2F01ECD-F53D-4F31-80D9-B2E5CD302453}" srcOrd="0" destOrd="0" presId="urn:microsoft.com/office/officeart/2005/8/layout/radial5"/>
    <dgm:cxn modelId="{2C4B074F-E0FE-4556-B1F3-A308F2CA28C0}" srcId="{B1593895-1492-436B-A3A9-4577877F8186}" destId="{05FC912D-9DFC-442F-A56B-31537676C359}" srcOrd="4" destOrd="0" parTransId="{4F4E3921-B809-404C-BD19-67BF8F5A13B4}" sibTransId="{DEB6D748-57BC-4AF6-8428-C1D32FF3267A}"/>
    <dgm:cxn modelId="{03F3D97A-296D-48CB-9183-991F7AC4D761}" type="presOf" srcId="{102F0C73-B724-4DEB-B058-45411E932309}" destId="{856E24D7-1B44-4162-AA49-8878745EBBF8}" srcOrd="0" destOrd="0" presId="urn:microsoft.com/office/officeart/2005/8/layout/radial5"/>
    <dgm:cxn modelId="{5131C536-4C14-406E-9EA1-62851277E9E2}" type="presOf" srcId="{FDA90AE7-5D7F-431D-9846-5C3E6851D867}" destId="{6B956100-61D9-40DA-B815-F0076ACB4499}" srcOrd="0" destOrd="0" presId="urn:microsoft.com/office/officeart/2005/8/layout/radial5"/>
    <dgm:cxn modelId="{15A2B177-F11C-438A-9DD1-5B18704745A2}" srcId="{B1593895-1492-436B-A3A9-4577877F8186}" destId="{0527C7C2-01D8-4C38-9205-F11E0449F52F}" srcOrd="0" destOrd="0" parTransId="{1A6FF1A0-8541-4B57-8DF4-F9A8B7477B16}" sibTransId="{18D419FF-BE97-4661-9A42-DB839BE9D8A9}"/>
    <dgm:cxn modelId="{97962691-1466-4049-B9DE-8A4183617AB1}" type="presOf" srcId="{B1593895-1492-436B-A3A9-4577877F8186}" destId="{DA1F8A8D-05E4-42E1-976C-4E43729222B5}" srcOrd="0" destOrd="0" presId="urn:microsoft.com/office/officeart/2005/8/layout/radial5"/>
    <dgm:cxn modelId="{7AE2E579-F892-40B7-8337-42AF3563C624}" type="presOf" srcId="{05FC912D-9DFC-442F-A56B-31537676C359}" destId="{58C09A24-BA80-429C-B6F1-641EA7818F4B}" srcOrd="0" destOrd="0" presId="urn:microsoft.com/office/officeart/2005/8/layout/radial5"/>
    <dgm:cxn modelId="{E254FBCD-92FB-441B-B126-BF7847BD1ED5}" srcId="{B1593895-1492-436B-A3A9-4577877F8186}" destId="{0D35C45F-38E5-4E17-A52D-FBC8FF7AAEB0}" srcOrd="8" destOrd="0" parTransId="{F3C38D89-8072-4135-B199-D782C2C3FFF9}" sibTransId="{9140FAB5-A966-48F8-B432-F407E474B9E7}"/>
    <dgm:cxn modelId="{0DE4B094-F685-46C5-9768-EF53EF0F4961}" type="presOf" srcId="{4C9965F9-D73C-48FD-B539-4D167C927F9E}" destId="{DFFC3272-CFEB-4E3D-9102-CDFAF46FB5F6}" srcOrd="1" destOrd="0" presId="urn:microsoft.com/office/officeart/2005/8/layout/radial5"/>
    <dgm:cxn modelId="{6DF59F66-F082-43BF-B5F2-E56A2F293D7A}" type="presOf" srcId="{4A507F0E-C556-4454-9C72-D0DACE6FC164}" destId="{2F6EA7CA-B5C2-4B41-8D35-F338D95D8507}" srcOrd="1" destOrd="0" presId="urn:microsoft.com/office/officeart/2005/8/layout/radial5"/>
    <dgm:cxn modelId="{B053F629-3B8E-4FF9-8A60-1243DCB025C4}" type="presOf" srcId="{0D35C45F-38E5-4E17-A52D-FBC8FF7AAEB0}" destId="{99F0D8E0-7E5F-4B7B-96E1-840F7D54AA5C}" srcOrd="0" destOrd="0" presId="urn:microsoft.com/office/officeart/2005/8/layout/radial5"/>
    <dgm:cxn modelId="{62D398C1-C8AD-490D-B02A-B4143CACF2FA}" type="presOf" srcId="{4F4E3921-B809-404C-BD19-67BF8F5A13B4}" destId="{E596CBD5-FD6E-401C-9375-2532ED942E3B}" srcOrd="1" destOrd="0" presId="urn:microsoft.com/office/officeart/2005/8/layout/radial5"/>
    <dgm:cxn modelId="{528F6D42-D93F-4566-A1E4-48F947BA750B}" srcId="{B1593895-1492-436B-A3A9-4577877F8186}" destId="{D153F3D4-607E-4FC9-A8F9-F7E4162A9F19}" srcOrd="6" destOrd="0" parTransId="{2C57D179-050A-444D-B6E4-7B5850DB6246}" sibTransId="{D6EF43D0-D86E-495C-B6E0-183AFC685BB6}"/>
    <dgm:cxn modelId="{2BE3D2DC-FC2C-4AAA-A91B-6E2C34B6EC76}" type="presOf" srcId="{4C9965F9-D73C-48FD-B539-4D167C927F9E}" destId="{F88DEE21-E810-4443-AA1C-C329CD0DCF59}" srcOrd="0" destOrd="0" presId="urn:microsoft.com/office/officeart/2005/8/layout/radial5"/>
    <dgm:cxn modelId="{874657F5-1B3A-40E5-A445-CA757EB0B934}" type="presOf" srcId="{30F44155-B732-4A19-8130-23A774CED247}" destId="{5DCA1A20-B1B8-4B71-A22B-266BE085F52B}" srcOrd="1" destOrd="0" presId="urn:microsoft.com/office/officeart/2005/8/layout/radial5"/>
    <dgm:cxn modelId="{EC74486D-7DF1-47AE-A333-CA553B7ABFA7}" type="presParOf" srcId="{A1AE3CF4-B3FE-4518-BAC0-531802A7EB55}" destId="{DA1F8A8D-05E4-42E1-976C-4E43729222B5}" srcOrd="0" destOrd="0" presId="urn:microsoft.com/office/officeart/2005/8/layout/radial5"/>
    <dgm:cxn modelId="{2A3A728E-14CA-486C-A58D-E3DB32D8B916}" type="presParOf" srcId="{A1AE3CF4-B3FE-4518-BAC0-531802A7EB55}" destId="{300192D7-83A1-4F77-9514-728C6BFB119E}" srcOrd="1" destOrd="0" presId="urn:microsoft.com/office/officeart/2005/8/layout/radial5"/>
    <dgm:cxn modelId="{1B6678F0-5C41-4A63-9176-58B3F02819C5}" type="presParOf" srcId="{300192D7-83A1-4F77-9514-728C6BFB119E}" destId="{9ED18B9A-5B36-4666-9B3F-8218F9D10BF9}" srcOrd="0" destOrd="0" presId="urn:microsoft.com/office/officeart/2005/8/layout/radial5"/>
    <dgm:cxn modelId="{74EF2E22-4B22-4A81-BA3A-E598B6B3ACAC}" type="presParOf" srcId="{A1AE3CF4-B3FE-4518-BAC0-531802A7EB55}" destId="{8A895F40-728E-470F-87C5-24609633C58B}" srcOrd="2" destOrd="0" presId="urn:microsoft.com/office/officeart/2005/8/layout/radial5"/>
    <dgm:cxn modelId="{218F6606-5EDA-4FE2-8976-CAF94C9A04D0}" type="presParOf" srcId="{A1AE3CF4-B3FE-4518-BAC0-531802A7EB55}" destId="{9F7F5F07-5CDF-414D-BA17-2F1F4CCA4AAE}" srcOrd="3" destOrd="0" presId="urn:microsoft.com/office/officeart/2005/8/layout/radial5"/>
    <dgm:cxn modelId="{8991E02E-90D8-480A-817F-70D1E80C6AB2}" type="presParOf" srcId="{9F7F5F07-5CDF-414D-BA17-2F1F4CCA4AAE}" destId="{5DCA1A20-B1B8-4B71-A22B-266BE085F52B}" srcOrd="0" destOrd="0" presId="urn:microsoft.com/office/officeart/2005/8/layout/radial5"/>
    <dgm:cxn modelId="{2382FBD8-1CA6-45C1-AAD2-407527C2CB14}" type="presParOf" srcId="{A1AE3CF4-B3FE-4518-BAC0-531802A7EB55}" destId="{F42D2AF4-18CC-4B41-8093-B380A0A4009E}" srcOrd="4" destOrd="0" presId="urn:microsoft.com/office/officeart/2005/8/layout/radial5"/>
    <dgm:cxn modelId="{DA319F6A-DFFF-4A8E-A34E-157E86A64978}" type="presParOf" srcId="{A1AE3CF4-B3FE-4518-BAC0-531802A7EB55}" destId="{F88DEE21-E810-4443-AA1C-C329CD0DCF59}" srcOrd="5" destOrd="0" presId="urn:microsoft.com/office/officeart/2005/8/layout/radial5"/>
    <dgm:cxn modelId="{6EEE53A0-BAC8-41ED-B6F8-A4180ABC9ADC}" type="presParOf" srcId="{F88DEE21-E810-4443-AA1C-C329CD0DCF59}" destId="{DFFC3272-CFEB-4E3D-9102-CDFAF46FB5F6}" srcOrd="0" destOrd="0" presId="urn:microsoft.com/office/officeart/2005/8/layout/radial5"/>
    <dgm:cxn modelId="{33A7AF21-0ABC-4374-90D6-8F1EDFD5B9A6}" type="presParOf" srcId="{A1AE3CF4-B3FE-4518-BAC0-531802A7EB55}" destId="{183459C1-6EAA-40B9-B126-9D03D3D62956}" srcOrd="6" destOrd="0" presId="urn:microsoft.com/office/officeart/2005/8/layout/radial5"/>
    <dgm:cxn modelId="{002CE569-EC3E-452C-834C-08DB7FB4EF95}" type="presParOf" srcId="{A1AE3CF4-B3FE-4518-BAC0-531802A7EB55}" destId="{A2F01ECD-F53D-4F31-80D9-B2E5CD302453}" srcOrd="7" destOrd="0" presId="urn:microsoft.com/office/officeart/2005/8/layout/radial5"/>
    <dgm:cxn modelId="{57A5C38F-4A07-4835-BE19-3727DF566EE4}" type="presParOf" srcId="{A2F01ECD-F53D-4F31-80D9-B2E5CD302453}" destId="{2F6EA7CA-B5C2-4B41-8D35-F338D95D8507}" srcOrd="0" destOrd="0" presId="urn:microsoft.com/office/officeart/2005/8/layout/radial5"/>
    <dgm:cxn modelId="{0A86AF11-DE49-4BDF-9760-CDAD8E059F7E}" type="presParOf" srcId="{A1AE3CF4-B3FE-4518-BAC0-531802A7EB55}" destId="{4B4D49DB-C94B-4D96-94BA-5FF88D7FFC18}" srcOrd="8" destOrd="0" presId="urn:microsoft.com/office/officeart/2005/8/layout/radial5"/>
    <dgm:cxn modelId="{6F02E59A-D0DE-4FF6-A508-76D602FB88AB}" type="presParOf" srcId="{A1AE3CF4-B3FE-4518-BAC0-531802A7EB55}" destId="{32C0EE77-79C2-4139-A2BE-FB8C9977A227}" srcOrd="9" destOrd="0" presId="urn:microsoft.com/office/officeart/2005/8/layout/radial5"/>
    <dgm:cxn modelId="{11A93379-5834-4084-BEC5-2545951C91EA}" type="presParOf" srcId="{32C0EE77-79C2-4139-A2BE-FB8C9977A227}" destId="{E596CBD5-FD6E-401C-9375-2532ED942E3B}" srcOrd="0" destOrd="0" presId="urn:microsoft.com/office/officeart/2005/8/layout/radial5"/>
    <dgm:cxn modelId="{42A0862D-CC15-4FFF-98C9-9163FC47F1F1}" type="presParOf" srcId="{A1AE3CF4-B3FE-4518-BAC0-531802A7EB55}" destId="{58C09A24-BA80-429C-B6F1-641EA7818F4B}" srcOrd="10" destOrd="0" presId="urn:microsoft.com/office/officeart/2005/8/layout/radial5"/>
    <dgm:cxn modelId="{4E547D75-6797-4E9B-9695-0D92EDB37DE5}" type="presParOf" srcId="{A1AE3CF4-B3FE-4518-BAC0-531802A7EB55}" destId="{FA21F303-1390-4DF5-A82A-CF5168D41EB1}" srcOrd="11" destOrd="0" presId="urn:microsoft.com/office/officeart/2005/8/layout/radial5"/>
    <dgm:cxn modelId="{EF662812-F681-4171-9ED4-D7558323AEDD}" type="presParOf" srcId="{FA21F303-1390-4DF5-A82A-CF5168D41EB1}" destId="{AC94C733-3626-4CB5-B655-03343CBB602E}" srcOrd="0" destOrd="0" presId="urn:microsoft.com/office/officeart/2005/8/layout/radial5"/>
    <dgm:cxn modelId="{68645A19-7721-4027-B8CB-ED901F435F3D}" type="presParOf" srcId="{A1AE3CF4-B3FE-4518-BAC0-531802A7EB55}" destId="{1375D8B1-7C97-4501-86BC-D7D58BAF5B4E}" srcOrd="12" destOrd="0" presId="urn:microsoft.com/office/officeart/2005/8/layout/radial5"/>
    <dgm:cxn modelId="{FC05690A-E228-4F9A-8E01-670EE30BBE06}" type="presParOf" srcId="{A1AE3CF4-B3FE-4518-BAC0-531802A7EB55}" destId="{D90A28B8-27A9-41CD-9E6A-7933C71CBE87}" srcOrd="13" destOrd="0" presId="urn:microsoft.com/office/officeart/2005/8/layout/radial5"/>
    <dgm:cxn modelId="{7CD69247-A4D6-47F9-B8F1-F61526AF44DC}" type="presParOf" srcId="{D90A28B8-27A9-41CD-9E6A-7933C71CBE87}" destId="{37E142FA-A75F-4673-9573-0148690156CD}" srcOrd="0" destOrd="0" presId="urn:microsoft.com/office/officeart/2005/8/layout/radial5"/>
    <dgm:cxn modelId="{87C7E441-C32F-41A2-AA9F-BEE21242E208}" type="presParOf" srcId="{A1AE3CF4-B3FE-4518-BAC0-531802A7EB55}" destId="{19F59625-0AAD-4BA2-A28B-9143F4BC27AC}" srcOrd="14" destOrd="0" presId="urn:microsoft.com/office/officeart/2005/8/layout/radial5"/>
    <dgm:cxn modelId="{BB72EC0E-ABD6-4933-A6D7-098D0AA90C94}" type="presParOf" srcId="{A1AE3CF4-B3FE-4518-BAC0-531802A7EB55}" destId="{6B956100-61D9-40DA-B815-F0076ACB4499}" srcOrd="15" destOrd="0" presId="urn:microsoft.com/office/officeart/2005/8/layout/radial5"/>
    <dgm:cxn modelId="{270F22F7-D2BB-4249-9E90-07A52FF68F6B}" type="presParOf" srcId="{6B956100-61D9-40DA-B815-F0076ACB4499}" destId="{55CF5BF6-5C5C-4927-BCE1-85818921B140}" srcOrd="0" destOrd="0" presId="urn:microsoft.com/office/officeart/2005/8/layout/radial5"/>
    <dgm:cxn modelId="{60940B6B-BAB0-4B2A-8D28-B3F1C017628A}" type="presParOf" srcId="{A1AE3CF4-B3FE-4518-BAC0-531802A7EB55}" destId="{856E24D7-1B44-4162-AA49-8878745EBBF8}" srcOrd="16" destOrd="0" presId="urn:microsoft.com/office/officeart/2005/8/layout/radial5"/>
    <dgm:cxn modelId="{1B960407-6C0B-431E-A1E6-60C7CF7F27AA}" type="presParOf" srcId="{A1AE3CF4-B3FE-4518-BAC0-531802A7EB55}" destId="{6C63E035-BE47-4B86-9D9A-0466E6AEC692}" srcOrd="17" destOrd="0" presId="urn:microsoft.com/office/officeart/2005/8/layout/radial5"/>
    <dgm:cxn modelId="{A06EFF01-0144-4C60-B1B7-D047A1393A4A}" type="presParOf" srcId="{6C63E035-BE47-4B86-9D9A-0466E6AEC692}" destId="{BB162F1D-8CF5-4685-8ABA-2971D9F0D636}" srcOrd="0" destOrd="0" presId="urn:microsoft.com/office/officeart/2005/8/layout/radial5"/>
    <dgm:cxn modelId="{FEB63CA9-7156-4798-A9A1-D35F4E966006}" type="presParOf" srcId="{A1AE3CF4-B3FE-4518-BAC0-531802A7EB55}" destId="{99F0D8E0-7E5F-4B7B-96E1-840F7D54AA5C}" srcOrd="18" destOrd="0" presId="urn:microsoft.com/office/officeart/2005/8/layout/radial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5DA097-EA20-495E-B9A5-A7916A760543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4785A9-F445-4028-9884-73A999B7E93C}">
      <dgm:prSet phldrT="[Text]"/>
      <dgm:spPr/>
      <dgm:t>
        <a:bodyPr/>
        <a:lstStyle/>
        <a:p>
          <a:r>
            <a:rPr lang="en-US" dirty="0" smtClean="0"/>
            <a:t>Student</a:t>
          </a:r>
          <a:endParaRPr lang="en-US" dirty="0"/>
        </a:p>
      </dgm:t>
    </dgm:pt>
    <dgm:pt modelId="{F0F54CF8-AABD-4EF3-8FC6-5E13A25C444B}" type="parTrans" cxnId="{86B6B786-90B2-4085-8705-E8CFF8FAE3E4}">
      <dgm:prSet/>
      <dgm:spPr/>
      <dgm:t>
        <a:bodyPr/>
        <a:lstStyle/>
        <a:p>
          <a:endParaRPr lang="en-US"/>
        </a:p>
      </dgm:t>
    </dgm:pt>
    <dgm:pt modelId="{8A0479E7-6E18-4869-8E6D-E56A8B328637}" type="sibTrans" cxnId="{86B6B786-90B2-4085-8705-E8CFF8FAE3E4}">
      <dgm:prSet/>
      <dgm:spPr/>
      <dgm:t>
        <a:bodyPr/>
        <a:lstStyle/>
        <a:p>
          <a:endParaRPr lang="en-US"/>
        </a:p>
      </dgm:t>
    </dgm:pt>
    <dgm:pt modelId="{CCD36BF1-2EB4-4C94-A2C9-3DA9638334AE}">
      <dgm:prSet phldrT="[Text]"/>
      <dgm:spPr/>
      <dgm:t>
        <a:bodyPr/>
        <a:lstStyle/>
        <a:p>
          <a:r>
            <a:rPr lang="en-US" dirty="0" smtClean="0"/>
            <a:t>	 Study</a:t>
          </a:r>
          <a:endParaRPr lang="en-US" dirty="0"/>
        </a:p>
      </dgm:t>
    </dgm:pt>
    <dgm:pt modelId="{F04BF3EA-8133-45AF-89FE-8E80ABF50D74}" type="parTrans" cxnId="{4BF15C5B-2C5D-42FD-8C26-E2EAF25A19FB}">
      <dgm:prSet/>
      <dgm:spPr/>
      <dgm:t>
        <a:bodyPr/>
        <a:lstStyle/>
        <a:p>
          <a:endParaRPr lang="en-US"/>
        </a:p>
      </dgm:t>
    </dgm:pt>
    <dgm:pt modelId="{F9860817-923C-4652-902B-B4E42E225673}" type="sibTrans" cxnId="{4BF15C5B-2C5D-42FD-8C26-E2EAF25A19FB}">
      <dgm:prSet/>
      <dgm:spPr/>
      <dgm:t>
        <a:bodyPr/>
        <a:lstStyle/>
        <a:p>
          <a:endParaRPr lang="en-US"/>
        </a:p>
      </dgm:t>
    </dgm:pt>
    <dgm:pt modelId="{C6B8E0F1-D8DC-4EC1-9FA1-FD526641124A}">
      <dgm:prSet phldrT="[Text]"/>
      <dgm:spPr/>
      <dgm:t>
        <a:bodyPr/>
        <a:lstStyle/>
        <a:p>
          <a:r>
            <a:rPr lang="en-US" dirty="0" smtClean="0"/>
            <a:t>Professor</a:t>
          </a:r>
          <a:endParaRPr lang="en-US" dirty="0"/>
        </a:p>
      </dgm:t>
    </dgm:pt>
    <dgm:pt modelId="{CA144AE3-856A-47DD-9662-B2FA4B53D226}" type="parTrans" cxnId="{7E807FED-E72F-4386-9327-2F1CBD6704B5}">
      <dgm:prSet/>
      <dgm:spPr/>
      <dgm:t>
        <a:bodyPr/>
        <a:lstStyle/>
        <a:p>
          <a:endParaRPr lang="en-US"/>
        </a:p>
      </dgm:t>
    </dgm:pt>
    <dgm:pt modelId="{BFAC7595-B6D7-491D-8DEA-8F111417FBE8}" type="sibTrans" cxnId="{7E807FED-E72F-4386-9327-2F1CBD6704B5}">
      <dgm:prSet/>
      <dgm:spPr/>
      <dgm:t>
        <a:bodyPr/>
        <a:lstStyle/>
        <a:p>
          <a:endParaRPr lang="en-US"/>
        </a:p>
      </dgm:t>
    </dgm:pt>
    <dgm:pt modelId="{C8DEB1EB-3497-4A5E-9967-72BE2DD87D54}">
      <dgm:prSet phldrT="[Text]"/>
      <dgm:spPr/>
      <dgm:t>
        <a:bodyPr/>
        <a:lstStyle/>
        <a:p>
          <a:r>
            <a:rPr lang="en-US" dirty="0" smtClean="0"/>
            <a:t> 	Teaching</a:t>
          </a:r>
          <a:endParaRPr lang="en-US" dirty="0"/>
        </a:p>
      </dgm:t>
    </dgm:pt>
    <dgm:pt modelId="{E9B767BB-460B-46A3-B3D1-CABBF74928FF}" type="parTrans" cxnId="{98F48279-81D1-4071-BCDF-838820C6110C}">
      <dgm:prSet/>
      <dgm:spPr/>
      <dgm:t>
        <a:bodyPr/>
        <a:lstStyle/>
        <a:p>
          <a:endParaRPr lang="en-US"/>
        </a:p>
      </dgm:t>
    </dgm:pt>
    <dgm:pt modelId="{9375AEF8-F332-402E-BDB5-662C15E88DD2}" type="sibTrans" cxnId="{98F48279-81D1-4071-BCDF-838820C6110C}">
      <dgm:prSet/>
      <dgm:spPr/>
      <dgm:t>
        <a:bodyPr/>
        <a:lstStyle/>
        <a:p>
          <a:endParaRPr lang="en-US"/>
        </a:p>
      </dgm:t>
    </dgm:pt>
    <dgm:pt modelId="{01FBD584-8148-4D4A-89DD-362AEF700A90}" type="pres">
      <dgm:prSet presAssocID="{C25DA097-EA20-495E-B9A5-A7916A76054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99AC5FA-40E8-448C-A881-A9AC4BBEA391}" type="pres">
      <dgm:prSet presAssocID="{F14785A9-F445-4028-9884-73A999B7E93C}" presName="linNode" presStyleCnt="0"/>
      <dgm:spPr/>
    </dgm:pt>
    <dgm:pt modelId="{035DA253-F3AA-4C13-AB56-6FFD9EF68634}" type="pres">
      <dgm:prSet presAssocID="{F14785A9-F445-4028-9884-73A999B7E93C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8BF1D7-66FB-4D6C-9BF9-5A5F075CB956}" type="pres">
      <dgm:prSet presAssocID="{F14785A9-F445-4028-9884-73A999B7E93C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4E2F4B-C4DE-471D-98D0-017AE7CC8008}" type="pres">
      <dgm:prSet presAssocID="{8A0479E7-6E18-4869-8E6D-E56A8B328637}" presName="spacing" presStyleCnt="0"/>
      <dgm:spPr/>
    </dgm:pt>
    <dgm:pt modelId="{D59F8EB4-0A1F-4BB1-AB3F-5832A621153E}" type="pres">
      <dgm:prSet presAssocID="{C6B8E0F1-D8DC-4EC1-9FA1-FD526641124A}" presName="linNode" presStyleCnt="0"/>
      <dgm:spPr/>
    </dgm:pt>
    <dgm:pt modelId="{E4DC06B3-CDFE-4D2D-8F3B-0CC0A2C58705}" type="pres">
      <dgm:prSet presAssocID="{C6B8E0F1-D8DC-4EC1-9FA1-FD526641124A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BAB822-FA28-445D-87F7-8EFDC7948868}" type="pres">
      <dgm:prSet presAssocID="{C6B8E0F1-D8DC-4EC1-9FA1-FD526641124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F48279-81D1-4071-BCDF-838820C6110C}" srcId="{C6B8E0F1-D8DC-4EC1-9FA1-FD526641124A}" destId="{C8DEB1EB-3497-4A5E-9967-72BE2DD87D54}" srcOrd="0" destOrd="0" parTransId="{E9B767BB-460B-46A3-B3D1-CABBF74928FF}" sibTransId="{9375AEF8-F332-402E-BDB5-662C15E88DD2}"/>
    <dgm:cxn modelId="{D0805039-11C1-47C4-9C13-54FE827BA3AE}" type="presOf" srcId="{C6B8E0F1-D8DC-4EC1-9FA1-FD526641124A}" destId="{E4DC06B3-CDFE-4D2D-8F3B-0CC0A2C58705}" srcOrd="0" destOrd="0" presId="urn:microsoft.com/office/officeart/2005/8/layout/vList6"/>
    <dgm:cxn modelId="{B4E7304A-F7CA-4956-992E-C20FCDF11657}" type="presOf" srcId="{C25DA097-EA20-495E-B9A5-A7916A760543}" destId="{01FBD584-8148-4D4A-89DD-362AEF700A90}" srcOrd="0" destOrd="0" presId="urn:microsoft.com/office/officeart/2005/8/layout/vList6"/>
    <dgm:cxn modelId="{86B6B786-90B2-4085-8705-E8CFF8FAE3E4}" srcId="{C25DA097-EA20-495E-B9A5-A7916A760543}" destId="{F14785A9-F445-4028-9884-73A999B7E93C}" srcOrd="0" destOrd="0" parTransId="{F0F54CF8-AABD-4EF3-8FC6-5E13A25C444B}" sibTransId="{8A0479E7-6E18-4869-8E6D-E56A8B328637}"/>
    <dgm:cxn modelId="{4BF15C5B-2C5D-42FD-8C26-E2EAF25A19FB}" srcId="{F14785A9-F445-4028-9884-73A999B7E93C}" destId="{CCD36BF1-2EB4-4C94-A2C9-3DA9638334AE}" srcOrd="0" destOrd="0" parTransId="{F04BF3EA-8133-45AF-89FE-8E80ABF50D74}" sibTransId="{F9860817-923C-4652-902B-B4E42E225673}"/>
    <dgm:cxn modelId="{76DCB6CF-FB85-438A-A577-7061D9A6C94A}" type="presOf" srcId="{F14785A9-F445-4028-9884-73A999B7E93C}" destId="{035DA253-F3AA-4C13-AB56-6FFD9EF68634}" srcOrd="0" destOrd="0" presId="urn:microsoft.com/office/officeart/2005/8/layout/vList6"/>
    <dgm:cxn modelId="{C71E0F8D-89B5-45D9-BE7C-DF0CF37C3B45}" type="presOf" srcId="{CCD36BF1-2EB4-4C94-A2C9-3DA9638334AE}" destId="{DA8BF1D7-66FB-4D6C-9BF9-5A5F075CB956}" srcOrd="0" destOrd="0" presId="urn:microsoft.com/office/officeart/2005/8/layout/vList6"/>
    <dgm:cxn modelId="{F4807446-5E53-4ADA-A654-DC7789731F2D}" type="presOf" srcId="{C8DEB1EB-3497-4A5E-9967-72BE2DD87D54}" destId="{A4BAB822-FA28-445D-87F7-8EFDC7948868}" srcOrd="0" destOrd="0" presId="urn:microsoft.com/office/officeart/2005/8/layout/vList6"/>
    <dgm:cxn modelId="{7E807FED-E72F-4386-9327-2F1CBD6704B5}" srcId="{C25DA097-EA20-495E-B9A5-A7916A760543}" destId="{C6B8E0F1-D8DC-4EC1-9FA1-FD526641124A}" srcOrd="1" destOrd="0" parTransId="{CA144AE3-856A-47DD-9662-B2FA4B53D226}" sibTransId="{BFAC7595-B6D7-491D-8DEA-8F111417FBE8}"/>
    <dgm:cxn modelId="{A3CB2F18-F129-414F-9CA6-6182A8C93AA8}" type="presParOf" srcId="{01FBD584-8148-4D4A-89DD-362AEF700A90}" destId="{799AC5FA-40E8-448C-A881-A9AC4BBEA391}" srcOrd="0" destOrd="0" presId="urn:microsoft.com/office/officeart/2005/8/layout/vList6"/>
    <dgm:cxn modelId="{FF02ED14-D4FD-4040-8918-F641EE74AF04}" type="presParOf" srcId="{799AC5FA-40E8-448C-A881-A9AC4BBEA391}" destId="{035DA253-F3AA-4C13-AB56-6FFD9EF68634}" srcOrd="0" destOrd="0" presId="urn:microsoft.com/office/officeart/2005/8/layout/vList6"/>
    <dgm:cxn modelId="{1082C34A-E4C3-45A4-9251-C8BA1102BABC}" type="presParOf" srcId="{799AC5FA-40E8-448C-A881-A9AC4BBEA391}" destId="{DA8BF1D7-66FB-4D6C-9BF9-5A5F075CB956}" srcOrd="1" destOrd="0" presId="urn:microsoft.com/office/officeart/2005/8/layout/vList6"/>
    <dgm:cxn modelId="{00994A94-F12C-4533-A029-428C8B6AFBA2}" type="presParOf" srcId="{01FBD584-8148-4D4A-89DD-362AEF700A90}" destId="{7B4E2F4B-C4DE-471D-98D0-017AE7CC8008}" srcOrd="1" destOrd="0" presId="urn:microsoft.com/office/officeart/2005/8/layout/vList6"/>
    <dgm:cxn modelId="{E1C010BD-32F3-40EE-BB7E-9EB7AA6C6EEA}" type="presParOf" srcId="{01FBD584-8148-4D4A-89DD-362AEF700A90}" destId="{D59F8EB4-0A1F-4BB1-AB3F-5832A621153E}" srcOrd="2" destOrd="0" presId="urn:microsoft.com/office/officeart/2005/8/layout/vList6"/>
    <dgm:cxn modelId="{F2A9D612-C488-4446-B6FD-3C62AA45D12D}" type="presParOf" srcId="{D59F8EB4-0A1F-4BB1-AB3F-5832A621153E}" destId="{E4DC06B3-CDFE-4D2D-8F3B-0CC0A2C58705}" srcOrd="0" destOrd="0" presId="urn:microsoft.com/office/officeart/2005/8/layout/vList6"/>
    <dgm:cxn modelId="{2ECFBA26-6C53-4AF2-A524-9DF25C66FA0F}" type="presParOf" srcId="{D59F8EB4-0A1F-4BB1-AB3F-5832A621153E}" destId="{A4BAB822-FA28-445D-87F7-8EFDC7948868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C662A-32FE-4E0A-8BFF-6AB5D3146337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A1CE9-CEF5-4634-B160-336B2663C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young women in this figure “me” occupies many positions in society, each of which involves distinct statuses. How would u define your status? Which has the most influence in </a:t>
            </a:r>
            <a:r>
              <a:rPr lang="en-US" smtClean="0"/>
              <a:t>your life?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A1CE9-CEF5-4634-B160-336B2663CC4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of the full range of socially defined positions within a large group or society</a:t>
            </a:r>
          </a:p>
          <a:p>
            <a:r>
              <a:rPr lang="en-US" dirty="0" smtClean="0"/>
              <a:t>A social position that a person occupies e.g. doctor, lawyer, professor, male, female, father, mother.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Strain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difficulty that arises when the same social position imposes conflicting demands and expectations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 conflict occurs when incompatible expectations arise from two or more social status held by the same person.</a:t>
            </a:r>
          </a:p>
          <a:p>
            <a:r>
              <a:rPr lang="en-US" dirty="0" smtClean="0"/>
              <a:t>Conflict among the roles corresponding two or more status.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Role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Inadequate role training</a:t>
            </a:r>
          </a:p>
          <a:p>
            <a:r>
              <a:rPr lang="en-US" dirty="0" smtClean="0"/>
              <a:t>Conflict between more roles</a:t>
            </a:r>
          </a:p>
          <a:p>
            <a:r>
              <a:rPr lang="en-US" dirty="0" smtClean="0"/>
              <a:t>Social change</a:t>
            </a:r>
          </a:p>
          <a:p>
            <a:r>
              <a:rPr lang="en-US" dirty="0" smtClean="0"/>
              <a:t>Not performing role in time</a:t>
            </a:r>
          </a:p>
          <a:p>
            <a:r>
              <a:rPr lang="en-US" dirty="0" smtClean="0"/>
              <a:t>Pressure of competition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Role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immediate decision making power</a:t>
            </a:r>
          </a:p>
          <a:p>
            <a:r>
              <a:rPr lang="en-US" dirty="0" smtClean="0"/>
              <a:t>Mental diseases</a:t>
            </a:r>
          </a:p>
          <a:p>
            <a:r>
              <a:rPr lang="en-US" dirty="0" smtClean="0"/>
              <a:t>Lack of patience</a:t>
            </a:r>
          </a:p>
          <a:p>
            <a:r>
              <a:rPr lang="en-US" dirty="0" smtClean="0"/>
              <a:t>Looking busy but doing nothing</a:t>
            </a:r>
          </a:p>
          <a:p>
            <a:r>
              <a:rPr lang="en-US" dirty="0" smtClean="0"/>
              <a:t>Always feeling uneasiness</a:t>
            </a:r>
          </a:p>
          <a:p>
            <a:r>
              <a:rPr lang="en-US" dirty="0" smtClean="0"/>
              <a:t>Soliloquy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Status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Achieved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social position that a person attains largely through his/her own efforts e.g. professor, doctor, lawyer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Ascribed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social position arranged to a person by society without regard for the person’s unique talent or characteristics e.g. male, female, prince.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status that a society defines as having special importance for social identity, often shaping a person’s entire life.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Social Statuses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89037"/>
          <a:ext cx="83820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Determinants of Status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371600"/>
            <a:ext cx="5181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Ancestry</a:t>
            </a:r>
          </a:p>
          <a:p>
            <a:r>
              <a:rPr lang="en-US" sz="2800" dirty="0" smtClean="0"/>
              <a:t>Caste</a:t>
            </a:r>
          </a:p>
          <a:p>
            <a:r>
              <a:rPr lang="en-US" sz="2800" dirty="0" smtClean="0"/>
              <a:t>Sex</a:t>
            </a:r>
          </a:p>
          <a:p>
            <a:r>
              <a:rPr lang="en-US" sz="2800" dirty="0" smtClean="0"/>
              <a:t>Age</a:t>
            </a:r>
          </a:p>
          <a:p>
            <a:r>
              <a:rPr lang="en-US" sz="2800" dirty="0" smtClean="0"/>
              <a:t>Education</a:t>
            </a:r>
          </a:p>
          <a:p>
            <a:r>
              <a:rPr lang="en-US" sz="2800" dirty="0" smtClean="0"/>
              <a:t>Wealth</a:t>
            </a:r>
          </a:p>
          <a:p>
            <a:r>
              <a:rPr lang="en-US" sz="2800" dirty="0" smtClean="0"/>
              <a:t>Political position</a:t>
            </a:r>
          </a:p>
          <a:p>
            <a:r>
              <a:rPr lang="en-US" sz="2800" dirty="0" smtClean="0"/>
              <a:t>Power and authority</a:t>
            </a:r>
          </a:p>
          <a:p>
            <a:r>
              <a:rPr lang="en-US" sz="2800" dirty="0" smtClean="0"/>
              <a:t>Social relations</a:t>
            </a:r>
          </a:p>
          <a:p>
            <a:r>
              <a:rPr lang="en-US" sz="2800" dirty="0" smtClean="0"/>
              <a:t>Professions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Expected behavior of one who hold a certain status.</a:t>
            </a:r>
          </a:p>
          <a:p>
            <a:r>
              <a:rPr lang="en-US" dirty="0" smtClean="0"/>
              <a:t>A set of expectations for people who occupy a given social status.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3886200"/>
          <a:ext cx="60960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Exit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disengagement from a role that is central to one’s self identity in order to establish a new role identity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332</Words>
  <Application>Microsoft Office PowerPoint</Application>
  <PresentationFormat>On-screen Show (4:3)</PresentationFormat>
  <Paragraphs>64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Status</vt:lpstr>
      <vt:lpstr>Types of Status</vt:lpstr>
      <vt:lpstr>Achieved Status</vt:lpstr>
      <vt:lpstr>Ascribed Status</vt:lpstr>
      <vt:lpstr>Master Status</vt:lpstr>
      <vt:lpstr>Social Statuses</vt:lpstr>
      <vt:lpstr>Determinants of Status</vt:lpstr>
      <vt:lpstr>Role</vt:lpstr>
      <vt:lpstr>Role Exit</vt:lpstr>
      <vt:lpstr>Role Strain</vt:lpstr>
      <vt:lpstr>Role Conflict</vt:lpstr>
      <vt:lpstr>Causes of Role Conflict</vt:lpstr>
      <vt:lpstr>Consequences of Role Conflict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</dc:title>
  <dc:creator>Romi</dc:creator>
  <cp:lastModifiedBy>waseem Afzal</cp:lastModifiedBy>
  <cp:revision>19</cp:revision>
  <dcterms:created xsi:type="dcterms:W3CDTF">2006-08-16T00:00:00Z</dcterms:created>
  <dcterms:modified xsi:type="dcterms:W3CDTF">2014-05-28T06:58:52Z</dcterms:modified>
</cp:coreProperties>
</file>