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74" r:id="rId6"/>
    <p:sldId id="266" r:id="rId7"/>
    <p:sldId id="275" r:id="rId8"/>
    <p:sldId id="258" r:id="rId9"/>
    <p:sldId id="261" r:id="rId10"/>
    <p:sldId id="259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60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1F91C8-DD75-405E-980A-447D025C7CAE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89904-CF2F-4EEB-84E5-61130C8C80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nursery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Classification According to type of plants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dirty="0" smtClean="0"/>
              <a:t>Fruit </a:t>
            </a:r>
            <a:r>
              <a:rPr lang="en-US" b="1" dirty="0"/>
              <a:t>plant Nurseries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Fruit crops are mainly propagated vegetatively and need special techniques for propagations as well as maintenance.</a:t>
            </a:r>
          </a:p>
          <a:p>
            <a:r>
              <a:rPr lang="en-US" dirty="0" smtClean="0"/>
              <a:t> Mango, Guava, Pomegranate, </a:t>
            </a:r>
            <a:r>
              <a:rPr lang="en-US" dirty="0" err="1" smtClean="0"/>
              <a:t>Sapota</a:t>
            </a:r>
            <a:r>
              <a:rPr lang="en-US" dirty="0" smtClean="0"/>
              <a:t>, Oranges etc. are propagated with vegetative means. </a:t>
            </a:r>
          </a:p>
          <a:p>
            <a:r>
              <a:rPr lang="en-US" dirty="0" smtClean="0"/>
              <a:t>Fruit nurseries are essential for production of grafts as well as the mother plants of scions and rootstocks.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plant nursery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85925" y="2291556"/>
            <a:ext cx="5772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Vegetable nurseries: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In this nursery seedlings of cauliflower, cabbage, </a:t>
            </a:r>
            <a:r>
              <a:rPr lang="en-US" dirty="0" err="1" smtClean="0"/>
              <a:t>brinjal</a:t>
            </a:r>
            <a:r>
              <a:rPr lang="en-US" dirty="0" smtClean="0"/>
              <a:t> and tomato are prepared.</a:t>
            </a:r>
          </a:p>
          <a:p>
            <a:r>
              <a:rPr lang="en-US" dirty="0" smtClean="0"/>
              <a:t>All vegetables except few like potatoes, sweet potato, bulbous vegetables and some other are raised by seedlings. Very few vegetables are perennials like, little gourd, drumsticks, </a:t>
            </a:r>
            <a:r>
              <a:rPr lang="en-US" dirty="0" err="1" smtClean="0"/>
              <a:t>Alocasia</a:t>
            </a:r>
            <a:r>
              <a:rPr lang="en-US" dirty="0" smtClean="0"/>
              <a:t> etc. </a:t>
            </a:r>
          </a:p>
          <a:p>
            <a:r>
              <a:rPr lang="en-US" dirty="0" smtClean="0"/>
              <a:t>Seedlings are to be produced on a large scale in short period.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 nursery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00325" y="2858294"/>
            <a:ext cx="3943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Flowers plants nurseries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Ornamental and floricultural crops are numerous and are propagated vegetatively, like gladiolus, carnation, roses, lilies etc. </a:t>
            </a:r>
          </a:p>
          <a:p>
            <a:r>
              <a:rPr lang="en-US" dirty="0" smtClean="0"/>
              <a:t>There is a large group of ornamental plants, which is propagated by seeds and seedling; Asters, Marigolds, Salvias, etc. are some of them.</a:t>
            </a:r>
          </a:p>
          <a:p>
            <a:r>
              <a:rPr lang="en-US" dirty="0" smtClean="0"/>
              <a:t>The seedlings of flowering plants like gerbera, carnation, petunia, salvia, rose, chrysanthemum, coleus, aster, dianthus are developed in this nurseries.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Ornamental plant nursery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187" y="2253456"/>
            <a:ext cx="38576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Medicinal and Aromatic Plant Nurseries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considerable increase in people adopting ayurvedic medicines with the changing life style.</a:t>
            </a:r>
          </a:p>
          <a:p>
            <a:r>
              <a:rPr lang="en-US" dirty="0" smtClean="0"/>
              <a:t>It is also necessary to conserve the fast depleting precious medicinal and aromatic plants. </a:t>
            </a:r>
          </a:p>
          <a:p>
            <a:r>
              <a:rPr lang="en-US" dirty="0" smtClean="0"/>
              <a:t>To save and multiply the valuable medicinal and other auspicious plants, nurseries specializing in these plants have begun to flourish. </a:t>
            </a:r>
          </a:p>
          <a:p>
            <a:r>
              <a:rPr lang="en-US" dirty="0" smtClean="0"/>
              <a:t>These plants are also demanded by the Ayurvedic medicinal practitioners.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Medicinal plant nursery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3525" y="2286794"/>
            <a:ext cx="6076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4) Forest nurseries: </a:t>
            </a:r>
            <a:r>
              <a:rPr lang="en-US" dirty="0" smtClean="0"/>
              <a:t>The seedlings of plants useful for forestation like pine, oak, teak, eucalyptus, casuarinas are prepared and sold. 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Nurseries According to the Type of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Retail Nurseries: </a:t>
            </a:r>
          </a:p>
          <a:p>
            <a:r>
              <a:rPr lang="en-US" sz="2800" dirty="0" smtClean="0"/>
              <a:t>Retail nurseries raise plants for sale to the general public. </a:t>
            </a:r>
          </a:p>
          <a:p>
            <a:r>
              <a:rPr lang="en-US" sz="2800" dirty="0" smtClean="0"/>
              <a:t>These places are small, locally owned nurseries that sell seasonal, annuals, ornamental trees,</a:t>
            </a:r>
          </a:p>
          <a:p>
            <a:r>
              <a:rPr lang="en-US" sz="2800" dirty="0" smtClean="0"/>
              <a:t>other landscaping plants and garden decoration to the general public or companies that specialize in a particular type of plant, such as tropical plants, citrus trees, bulbs or roses.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Nursery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Nursery is a place where plants are grown, nurtured and sold out. </a:t>
            </a:r>
            <a:endParaRPr lang="en-US" dirty="0" smtClean="0"/>
          </a:p>
          <a:p>
            <a:r>
              <a:rPr lang="en-US" dirty="0" smtClean="0"/>
              <a:t>Generally</a:t>
            </a:r>
            <a:r>
              <a:rPr lang="en-US" dirty="0"/>
              <a:t>, various commercial crop growers require a good quality saplings or grafts of genuine type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Wholesale Nurseries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Wholesale nurseries usually grow plants in bulk for the purpose of selling to large clients.</a:t>
            </a:r>
          </a:p>
          <a:p>
            <a:r>
              <a:rPr lang="en-US" sz="2800" dirty="0" smtClean="0"/>
              <a:t>These clients may include florists, garden centers or departmental stores. </a:t>
            </a:r>
          </a:p>
          <a:p>
            <a:r>
              <a:rPr lang="en-US" sz="2800" dirty="0" smtClean="0"/>
              <a:t>A wholesale nursery may fill a niche for particular types of plants, such as vegetables or houseplants.</a:t>
            </a:r>
          </a:p>
          <a:p>
            <a:r>
              <a:rPr lang="en-US" sz="2800" dirty="0" smtClean="0"/>
              <a:t>or they may grow a general selection of plants to sell such as fruits, vegetables and landscaping plants.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Private Nurseries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private nursery grows plants exclusively for a single client.</a:t>
            </a:r>
          </a:p>
          <a:p>
            <a:r>
              <a:rPr lang="en-US" dirty="0" smtClean="0"/>
              <a:t> The private nursery may be owned by the client or it may be under contract for use by the client. </a:t>
            </a:r>
          </a:p>
          <a:p>
            <a:r>
              <a:rPr lang="en-US" dirty="0" smtClean="0"/>
              <a:t>Clients for private nurseries include large estates, corporations and institutions.</a:t>
            </a:r>
          </a:p>
          <a:p>
            <a:r>
              <a:rPr lang="en-US" dirty="0" smtClean="0"/>
              <a:t>These nurseries are concerned with raising documented historical plants for the historic preservation of the estates.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Privately owned, retail and wholesale businesses may all be involved in mail order businesses. </a:t>
            </a:r>
          </a:p>
          <a:p>
            <a:r>
              <a:rPr lang="en-US" dirty="0" smtClean="0"/>
              <a:t>As shipping technology improved, it became possible to ship dormant ornamental trees and bedding plants via mail. </a:t>
            </a:r>
          </a:p>
          <a:p>
            <a:r>
              <a:rPr lang="en-US" dirty="0" smtClean="0"/>
              <a:t>The internet has largely shifted mail order from catalog to online shopping.</a:t>
            </a:r>
          </a:p>
          <a:p>
            <a:r>
              <a:rPr lang="en-US" dirty="0" smtClean="0"/>
              <a:t> Bedding plants may be shipped via postal carrier, but are primarily handled through third-party shipping agents.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Specific Importance of Plant Nursery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Seedlings and grafts are produced in nursery and the fruit orchards and ornamental gardens can be established with minimum care, cost and maintenance.</a:t>
            </a:r>
          </a:p>
          <a:p>
            <a:r>
              <a:rPr lang="en-US" dirty="0" smtClean="0"/>
              <a:t>2. The nursery planting materials are available at the beginning of the planting </a:t>
            </a:r>
            <a:r>
              <a:rPr lang="en-US" dirty="0" err="1" smtClean="0"/>
              <a:t>season.This</a:t>
            </a:r>
            <a:r>
              <a:rPr lang="en-US" dirty="0" smtClean="0"/>
              <a:t> saves the time, money and efforts of the farmers to raise seedlings.</a:t>
            </a:r>
          </a:p>
          <a:p>
            <a:r>
              <a:rPr lang="en-US" dirty="0" smtClean="0"/>
              <a:t>3. There is a wide scope for fruit orchards, ornamental, vegetable, and landscape gardens at public gardens, highways and co operative housing societies.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 of Nurseries in Horticulture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1) Production of Genetically Pure Nursery Stock</a:t>
            </a:r>
          </a:p>
          <a:p>
            <a:r>
              <a:rPr lang="en-US" sz="2800" dirty="0" smtClean="0"/>
              <a:t>Genetically pure planting material is essential for healthy and vigorous plant growth.</a:t>
            </a:r>
          </a:p>
          <a:p>
            <a:r>
              <a:rPr lang="en-US" sz="2800" dirty="0" smtClean="0"/>
              <a:t>Both stock and scion should be genetically pure. </a:t>
            </a:r>
          </a:p>
          <a:p>
            <a:r>
              <a:rPr lang="en-US" sz="2800" dirty="0" smtClean="0"/>
              <a:t>The planting material should be satisfactory in quantity and quality and easily available for further multiplication.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2)Export of Nursery Stock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Globalization has improved the chances of export of quality planting material to other countries. </a:t>
            </a:r>
          </a:p>
          <a:p>
            <a:r>
              <a:rPr lang="en-US" sz="2800" dirty="0" smtClean="0"/>
              <a:t>Special techniques and care is required for exporting the nursery material.</a:t>
            </a:r>
          </a:p>
          <a:p>
            <a:r>
              <a:rPr lang="en-US" sz="2800" dirty="0" smtClean="0"/>
              <a:t>Similarly, great care is necessary while importing nursery material from outside.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3)Employment Generation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There is a huge demand of skilled professionals for grafting, budding, potting, repotting and other nursery operations. </a:t>
            </a:r>
          </a:p>
          <a:p>
            <a:r>
              <a:rPr lang="en-US" sz="2800" dirty="0" smtClean="0"/>
              <a:t>Nursery provides employment opportunities for technical, skilled, semi-skilled, and unskilled labor.</a:t>
            </a:r>
          </a:p>
          <a:p>
            <a:r>
              <a:rPr lang="en-US" sz="2800" dirty="0" smtClean="0"/>
              <a:t>Nursery can itself be a very remunerative enterprise in the changing national scenario.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4)Role of Nurseries in Dry Land Horticulture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India, there are many countries in this world, which face droughts every other year.</a:t>
            </a:r>
          </a:p>
          <a:p>
            <a:r>
              <a:rPr lang="en-US" dirty="0" smtClean="0"/>
              <a:t>Growing drought tolerant fruit crops provide assured income to farmers.</a:t>
            </a:r>
          </a:p>
          <a:p>
            <a:r>
              <a:rPr lang="en-US" dirty="0" smtClean="0"/>
              <a:t>Horticultural plantations play an essential part in </a:t>
            </a:r>
            <a:r>
              <a:rPr lang="en-US" dirty="0" err="1" smtClean="0"/>
              <a:t>aforestation</a:t>
            </a:r>
            <a:r>
              <a:rPr lang="en-US" dirty="0" smtClean="0"/>
              <a:t> and thereby help to reduce the global warming.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</a:t>
            </a:r>
            <a:r>
              <a:rPr lang="en-US" b="1" dirty="0" smtClean="0"/>
              <a:t>Nurseries according to time duration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Nurseries are categorized in different ways. According to time duration nurseries are classified in two types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1) </a:t>
            </a:r>
            <a:r>
              <a:rPr lang="en-US" b="1" dirty="0"/>
              <a:t>Temporary nursery </a:t>
            </a:r>
            <a:r>
              <a:rPr lang="en-US" b="1" dirty="0" smtClean="0"/>
              <a:t>:</a:t>
            </a:r>
            <a:r>
              <a:rPr lang="en-US" dirty="0" smtClean="0"/>
              <a:t>This </a:t>
            </a:r>
            <a:r>
              <a:rPr lang="en-US" dirty="0"/>
              <a:t>type of nursery is developed only to fulfill the requirement of the season or a targeted project.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nurseries for production of seedlings of transplanted vegetables and flower crops are of temporary nature. </a:t>
            </a:r>
            <a:endParaRPr lang="en-US" dirty="0" smtClean="0"/>
          </a:p>
          <a:p>
            <a:r>
              <a:rPr lang="en-US" dirty="0" smtClean="0"/>
              <a:t>Like wise, temporary </a:t>
            </a:r>
            <a:r>
              <a:rPr lang="en-US" dirty="0"/>
              <a:t>arrangement for growing forest seedlings for planting in particular area can also be done in temporary nursery.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</a:t>
            </a:r>
            <a:r>
              <a:rPr lang="en-US" b="1" dirty="0" smtClean="0"/>
              <a:t>Permanent nursery: </a:t>
            </a:r>
            <a:r>
              <a:rPr lang="en-US" dirty="0" smtClean="0"/>
              <a:t>This type of the nursery is placed permanently so as to produce plants continuously. </a:t>
            </a:r>
          </a:p>
          <a:p>
            <a:r>
              <a:rPr lang="en-US" dirty="0" smtClean="0"/>
              <a:t>These nurseries have all the permanent features. </a:t>
            </a:r>
          </a:p>
          <a:p>
            <a:r>
              <a:rPr lang="en-US" dirty="0" smtClean="0"/>
              <a:t>The permanent nursery has permanent mother plants. </a:t>
            </a:r>
          </a:p>
          <a:p>
            <a:r>
              <a:rPr lang="en-US" dirty="0" smtClean="0"/>
              <a:t>The work goes on continuously all the year round in this nursery.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1063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Flow</vt:lpstr>
      <vt:lpstr>Types of nursery</vt:lpstr>
      <vt:lpstr>Nursery</vt:lpstr>
      <vt:lpstr>Specific Importance of Plant Nursery </vt:lpstr>
      <vt:lpstr>Role of Nurseries in Horticulture Development</vt:lpstr>
      <vt:lpstr>2)Export of Nursery Stock</vt:lpstr>
      <vt:lpstr>3)Employment Generation</vt:lpstr>
      <vt:lpstr>4)Role of Nurseries in Dry Land Horticulture</vt:lpstr>
      <vt:lpstr>Types of Nurseries according to time duration </vt:lpstr>
      <vt:lpstr>Cont…</vt:lpstr>
      <vt:lpstr>Classification According to type of plants</vt:lpstr>
      <vt:lpstr>Fruit plant nursery</vt:lpstr>
      <vt:lpstr>Vegetable nurseries:</vt:lpstr>
      <vt:lpstr>Vegetable nursery</vt:lpstr>
      <vt:lpstr>Flowers plants nurseries </vt:lpstr>
      <vt:lpstr>Ornamental plant nursery</vt:lpstr>
      <vt:lpstr>Medicinal and Aromatic Plant Nurseries</vt:lpstr>
      <vt:lpstr>Medicinal plant nursery</vt:lpstr>
      <vt:lpstr>Conti…</vt:lpstr>
      <vt:lpstr>Types of Nurseries According to the Type of Sale</vt:lpstr>
      <vt:lpstr>Wholesale Nurseries</vt:lpstr>
      <vt:lpstr>Private Nurseries</vt:lpstr>
      <vt:lpstr>Mail 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Windows User</cp:lastModifiedBy>
  <cp:revision>14</cp:revision>
  <dcterms:created xsi:type="dcterms:W3CDTF">2016-01-15T14:39:13Z</dcterms:created>
  <dcterms:modified xsi:type="dcterms:W3CDTF">2020-11-26T06:03:50Z</dcterms:modified>
</cp:coreProperties>
</file>