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5" r:id="rId7"/>
    <p:sldId id="267" r:id="rId8"/>
    <p:sldId id="269" r:id="rId9"/>
    <p:sldId id="260" r:id="rId10"/>
    <p:sldId id="268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6259A3D-3E4A-4EED-B6C6-00BB79359F36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589B162-AE8D-4CCA-A304-09BCBD6DE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610600" cy="6629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600200"/>
            <a:ext cx="7543800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Quicker growth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Adaptability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Production of seed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/>
              <a:t>Good productivity</a:t>
            </a:r>
          </a:p>
          <a:p>
            <a:pPr algn="just">
              <a:buFont typeface="Wingdings" pitchFamily="2" charset="2"/>
              <a:buChar char="Ø"/>
            </a:pP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HETROSIS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09600" y="1524000"/>
            <a:ext cx="77724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DOMINANCE HYPOTHESIS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OVER DOMINANCE HYPOTHSIS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WHAT IT SHOULD BE?</a:t>
            </a:r>
            <a:endParaRPr lang="en-US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FACTORS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1600200"/>
            <a:ext cx="7924800" cy="441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Synchronization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Control matting 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Fertile hybrids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Rate to seed germination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Seed production rate</a:t>
            </a:r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14400" y="1600200"/>
            <a:ext cx="7391400" cy="48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Prerequisite to hybrid seed production</a:t>
            </a: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1524000"/>
            <a:ext cx="8153400" cy="441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Production of different lines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Characteristics  of different lines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Heterosis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Characteristics of Heterosis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/>
              <a:t>Biological factors </a:t>
            </a: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of inbred line</a:t>
            </a:r>
            <a:endParaRPr lang="en-US" dirty="0"/>
          </a:p>
        </p:txBody>
      </p:sp>
      <p:pic>
        <p:nvPicPr>
          <p:cNvPr id="4" name="Content Placeholder 3" descr="f1-hybrid3.pn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81000" y="1488305"/>
            <a:ext cx="8534400" cy="506489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inbreds 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81000" y="1524000"/>
            <a:ext cx="8305800" cy="48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/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Genetic source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Combining inbreds into single crosses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GCA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SCA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Broad vs. narrow based testers</a:t>
            </a:r>
          </a:p>
          <a:p>
            <a:pPr>
              <a:buFont typeface="Wingdings" pitchFamily="2" charset="2"/>
              <a:buChar char="Ø"/>
            </a:pPr>
            <a:endParaRPr lang="en-US" sz="3200" b="1" dirty="0" smtClean="0"/>
          </a:p>
          <a:p>
            <a:endParaRPr lang="en-US" sz="32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1600200"/>
            <a:ext cx="8382000" cy="388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Pollen shading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Pollen viability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Pollen availability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Genes should be homozygous for restorer to fertility</a:t>
            </a:r>
          </a:p>
          <a:p>
            <a:pPr algn="just">
              <a:buFont typeface="Wingdings" pitchFamily="2" charset="2"/>
              <a:buChar char="Ø"/>
            </a:pPr>
            <a:endParaRPr lang="en-US" sz="3200" dirty="0" smtClean="0"/>
          </a:p>
          <a:p>
            <a:pPr algn="just">
              <a:buFont typeface="Wingdings" pitchFamily="2" charset="2"/>
              <a:buChar char="Ø"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inbreeding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1600200"/>
            <a:ext cx="7391400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Increase of homozygosity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Production of pure lines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Elimination of deleterious recessive character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/>
              <a:t>Production of valuable hybrids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PRODUCTION</a:t>
            </a:r>
            <a:endParaRPr lang="en-US" dirty="0"/>
          </a:p>
        </p:txBody>
      </p:sp>
      <p:pic>
        <p:nvPicPr>
          <p:cNvPr id="4" name="Content Placeholder 3" descr="clip_image0127.jp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66800" y="1828800"/>
            <a:ext cx="7010400" cy="43299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CMS LINE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1600200"/>
            <a:ext cx="7696200" cy="434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Retaining capacity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Compatibility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Disease, and insect resistant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Good response to restoral line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618</TotalTime>
  <Words>129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PowerPoint Presentation</vt:lpstr>
      <vt:lpstr>PowerPoint Presentation</vt:lpstr>
      <vt:lpstr>PREREQUISITES</vt:lpstr>
      <vt:lpstr>Production of inbred line</vt:lpstr>
      <vt:lpstr>Evaluation of inbreds lines</vt:lpstr>
      <vt:lpstr>……</vt:lpstr>
      <vt:lpstr>Features of inbreeding </vt:lpstr>
      <vt:lpstr>CMS PRODUCTION</vt:lpstr>
      <vt:lpstr>THE CMS LINE</vt:lpstr>
      <vt:lpstr>……</vt:lpstr>
      <vt:lpstr>HETROSIS</vt:lpstr>
      <vt:lpstr>BIOLOGICAL FACTORS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Samsung</cp:lastModifiedBy>
  <cp:revision>40</cp:revision>
  <dcterms:created xsi:type="dcterms:W3CDTF">2015-06-02T16:34:55Z</dcterms:created>
  <dcterms:modified xsi:type="dcterms:W3CDTF">2019-03-19T06:28:06Z</dcterms:modified>
</cp:coreProperties>
</file>