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D7D58B4-2C5B-4047-9463-7CCB2CE9D3B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F089C1-1ED6-485C-9E97-D377D3F3A4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86" y="838200"/>
            <a:ext cx="5279360" cy="4994275"/>
          </a:xfrm>
        </p:spPr>
      </p:pic>
    </p:spTree>
    <p:extLst>
      <p:ext uri="{BB962C8B-B14F-4D97-AF65-F5344CB8AC3E}">
        <p14:creationId xmlns:p14="http://schemas.microsoft.com/office/powerpoint/2010/main" val="253794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Rendering or image synthesis is the automatic process of generating a photorealistic or non-photorealistic image from a 2D or 3D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 either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means of a computer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program or manually.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resulting image is referred to as the render.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0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the world of three-dimensional design, rendering refers to the process of adding physical attributes and details, such as color, shading, texture, and lamination, to a grid frame (or wire frame) that in return creates realistic images on a screen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2338916" cy="3508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05000"/>
            <a:ext cx="333375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2705100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50" y="3505200"/>
            <a:ext cx="1574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5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44" y="914401"/>
            <a:ext cx="4235450" cy="4235450"/>
          </a:xfrm>
        </p:spPr>
      </p:pic>
    </p:spTree>
    <p:extLst>
      <p:ext uri="{BB962C8B-B14F-4D97-AF65-F5344CB8AC3E}">
        <p14:creationId xmlns:p14="http://schemas.microsoft.com/office/powerpoint/2010/main" val="396457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09" y="685800"/>
            <a:ext cx="3986035" cy="5146675"/>
          </a:xfrm>
        </p:spPr>
      </p:pic>
    </p:spTree>
    <p:extLst>
      <p:ext uri="{BB962C8B-B14F-4D97-AF65-F5344CB8AC3E}">
        <p14:creationId xmlns:p14="http://schemas.microsoft.com/office/powerpoint/2010/main" val="52040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16" y="2324100"/>
            <a:ext cx="5652381" cy="3508375"/>
          </a:xfrm>
        </p:spPr>
      </p:pic>
    </p:spTree>
    <p:extLst>
      <p:ext uri="{BB962C8B-B14F-4D97-AF65-F5344CB8AC3E}">
        <p14:creationId xmlns:p14="http://schemas.microsoft.com/office/powerpoint/2010/main" val="375024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81" y="743770"/>
            <a:ext cx="2656419" cy="508870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2656419" cy="50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8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4876800" cy="5167618"/>
          </a:xfrm>
        </p:spPr>
      </p:pic>
    </p:spTree>
    <p:extLst>
      <p:ext uri="{BB962C8B-B14F-4D97-AF65-F5344CB8AC3E}">
        <p14:creationId xmlns:p14="http://schemas.microsoft.com/office/powerpoint/2010/main" val="40066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</TotalTime>
  <Words>50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Rendering</vt:lpstr>
      <vt:lpstr>rendering</vt:lpstr>
      <vt:lpstr>Design rendering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Fabric Rendering</dc:title>
  <dc:creator>Turn Back</dc:creator>
  <cp:lastModifiedBy>Turn Back</cp:lastModifiedBy>
  <cp:revision>16</cp:revision>
  <dcterms:created xsi:type="dcterms:W3CDTF">2020-04-09T04:12:17Z</dcterms:created>
  <dcterms:modified xsi:type="dcterms:W3CDTF">2020-05-16T03:08:09Z</dcterms:modified>
</cp:coreProperties>
</file>