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Qualities of a good manager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3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Qualities of </a:t>
            </a:r>
            <a:r>
              <a:rPr lang="en-US" sz="3200" smtClean="0">
                <a:effectLst/>
              </a:rPr>
              <a:t>Good Sports Manager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Good Communicator</a:t>
            </a:r>
          </a:p>
          <a:p>
            <a:pPr algn="just"/>
            <a:r>
              <a:rPr lang="en-US" dirty="0" smtClean="0"/>
              <a:t>Put the athlete /Team Interest</a:t>
            </a:r>
          </a:p>
          <a:p>
            <a:pPr algn="just"/>
            <a:r>
              <a:rPr lang="en-US" dirty="0" smtClean="0"/>
              <a:t>Regular Interaction</a:t>
            </a:r>
          </a:p>
          <a:p>
            <a:pPr algn="just"/>
            <a:r>
              <a:rPr lang="en-US" dirty="0" smtClean="0"/>
              <a:t>Learn from previous Manager</a:t>
            </a:r>
          </a:p>
          <a:p>
            <a:pPr algn="just"/>
            <a:r>
              <a:rPr lang="en-US" dirty="0" smtClean="0"/>
              <a:t>Complete short Management Courses and Study of basic Theories.</a:t>
            </a:r>
          </a:p>
          <a:p>
            <a:pPr algn="just"/>
            <a:r>
              <a:rPr lang="en-US" dirty="0" smtClean="0"/>
              <a:t>Unity</a:t>
            </a:r>
          </a:p>
          <a:p>
            <a:pPr algn="just"/>
            <a:r>
              <a:rPr lang="en-US" dirty="0" smtClean="0"/>
              <a:t>Information about players accessories </a:t>
            </a:r>
          </a:p>
          <a:p>
            <a:pPr algn="just"/>
            <a:r>
              <a:rPr lang="en-US" dirty="0" smtClean="0"/>
              <a:t>Importance to know financial status each members of the team and its actions.</a:t>
            </a:r>
          </a:p>
          <a:p>
            <a:pPr algn="just"/>
            <a:r>
              <a:rPr lang="en-US" dirty="0" smtClean="0"/>
              <a:t>Commitment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25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Competent</a:t>
            </a:r>
          </a:p>
          <a:p>
            <a:pPr algn="just"/>
            <a:r>
              <a:rPr lang="en-US" dirty="0" smtClean="0"/>
              <a:t>Intelligent</a:t>
            </a:r>
          </a:p>
          <a:p>
            <a:pPr algn="just"/>
            <a:r>
              <a:rPr lang="en-US" dirty="0" smtClean="0"/>
              <a:t>Professionally Trained</a:t>
            </a:r>
          </a:p>
          <a:p>
            <a:pPr algn="just"/>
            <a:r>
              <a:rPr lang="en-US" dirty="0" smtClean="0"/>
              <a:t>Sport </a:t>
            </a:r>
            <a:r>
              <a:rPr lang="en-US" dirty="0" err="1" smtClean="0"/>
              <a:t>litrate</a:t>
            </a:r>
            <a:endParaRPr lang="en-US" dirty="0" smtClean="0"/>
          </a:p>
          <a:p>
            <a:pPr algn="just"/>
            <a:r>
              <a:rPr lang="en-US" dirty="0" smtClean="0"/>
              <a:t>Task oriented</a:t>
            </a:r>
          </a:p>
          <a:p>
            <a:pPr algn="just"/>
            <a:r>
              <a:rPr lang="en-US" dirty="0" smtClean="0"/>
              <a:t>Socially motivated</a:t>
            </a:r>
          </a:p>
          <a:p>
            <a:pPr algn="just"/>
            <a:r>
              <a:rPr lang="en-US" dirty="0" smtClean="0"/>
              <a:t>Willingness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1202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447</TotalTime>
  <Words>70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Qualities of a good manager </vt:lpstr>
      <vt:lpstr>Qualities of Good Sports Manager</vt:lpstr>
      <vt:lpstr>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94</cp:revision>
  <dcterms:created xsi:type="dcterms:W3CDTF">2014-05-25T06:16:47Z</dcterms:created>
  <dcterms:modified xsi:type="dcterms:W3CDTF">2020-12-04T19:16:34Z</dcterms:modified>
</cp:coreProperties>
</file>