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99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68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6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12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685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3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84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64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35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0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15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86DF-F7DC-43A0-9D90-064B815AF96E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A022-8C13-411F-93C6-87DE00BA0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9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science/rock-geology" TargetMode="External"/><Relationship Id="rId3" Type="http://schemas.openxmlformats.org/officeDocument/2006/relationships/hyperlink" Target="https://www.britannica.com/science/temperature" TargetMode="External"/><Relationship Id="rId7" Type="http://schemas.openxmlformats.org/officeDocument/2006/relationships/hyperlink" Target="https://www.britannica.com/science/sedimentation-geology" TargetMode="External"/><Relationship Id="rId2" Type="http://schemas.openxmlformats.org/officeDocument/2006/relationships/hyperlink" Target="https://www.merriam-webster.com/dictionary/environmen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annica.com/science/sedimentary-rock" TargetMode="External"/><Relationship Id="rId5" Type="http://schemas.openxmlformats.org/officeDocument/2006/relationships/hyperlink" Target="https://www.britannica.com/science/igneous-rock" TargetMode="External"/><Relationship Id="rId10" Type="http://schemas.openxmlformats.org/officeDocument/2006/relationships/hyperlink" Target="https://www.britannica.com/science/erosion-geology" TargetMode="External"/><Relationship Id="rId4" Type="http://schemas.openxmlformats.org/officeDocument/2006/relationships/hyperlink" Target="https://www.britannica.com/science/pressure" TargetMode="External"/><Relationship Id="rId9" Type="http://schemas.openxmlformats.org/officeDocument/2006/relationships/hyperlink" Target="https://www.britannica.com/science/weathering-geolog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science/fracture-in-mineralogy" TargetMode="External"/><Relationship Id="rId3" Type="http://schemas.openxmlformats.org/officeDocument/2006/relationships/hyperlink" Target="https://www.britannica.com/science/rock-geology" TargetMode="External"/><Relationship Id="rId7" Type="http://schemas.openxmlformats.org/officeDocument/2006/relationships/hyperlink" Target="https://www.britannica.com/place/Earth" TargetMode="External"/><Relationship Id="rId2" Type="http://schemas.openxmlformats.org/officeDocument/2006/relationships/hyperlink" Target="https://www.britannica.com/science/metamorphic-roc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annica.com/science/solution-chemistry" TargetMode="External"/><Relationship Id="rId5" Type="http://schemas.openxmlformats.org/officeDocument/2006/relationships/hyperlink" Target="https://www.britannica.com/science/chemical-precipitation" TargetMode="External"/><Relationship Id="rId4" Type="http://schemas.openxmlformats.org/officeDocument/2006/relationships/hyperlink" Target="https://www.britannica.com/science/hydrothermal-mineral-depos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Importance of kinetics in mineral formation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4400" b="1" dirty="0" smtClean="0">
                <a:solidFill>
                  <a:srgbClr val="7030A0"/>
                </a:solidFill>
              </a:rPr>
              <a:t>Mineral Formation: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Minerals form in all geologic </a:t>
            </a:r>
            <a:r>
              <a:rPr lang="en-US" altLang="zh-CN" dirty="0">
                <a:hlinkClick r:id="rId2"/>
              </a:rPr>
              <a:t>environments</a:t>
            </a:r>
            <a:r>
              <a:rPr lang="en-US" altLang="zh-CN" dirty="0"/>
              <a:t> and thus under a wide range of chemical and physical conditions, such as varying </a:t>
            </a:r>
            <a:r>
              <a:rPr lang="en-US" altLang="zh-CN" dirty="0">
                <a:hlinkClick r:id="rId3"/>
              </a:rPr>
              <a:t>temperature</a:t>
            </a:r>
            <a:r>
              <a:rPr lang="en-US" altLang="zh-CN" dirty="0"/>
              <a:t> and </a:t>
            </a:r>
            <a:r>
              <a:rPr lang="en-US" altLang="zh-CN" dirty="0" smtClean="0">
                <a:hlinkClick r:id="rId4"/>
              </a:rPr>
              <a:t>pressure</a:t>
            </a:r>
            <a:r>
              <a:rPr lang="en-US" altLang="zh-CN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The four main categories of mineral formation are</a:t>
            </a:r>
            <a:r>
              <a:rPr lang="en-US" altLang="zh-CN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hlinkClick r:id="rId5"/>
              </a:rPr>
              <a:t>I</a:t>
            </a:r>
            <a:r>
              <a:rPr lang="en-US" altLang="zh-CN" dirty="0" smtClean="0">
                <a:hlinkClick r:id="rId5"/>
              </a:rPr>
              <a:t>gneous</a:t>
            </a:r>
            <a:r>
              <a:rPr lang="en-US" altLang="zh-CN" dirty="0"/>
              <a:t>, or magmatic, in which minerals crystallize from a </a:t>
            </a:r>
            <a:r>
              <a:rPr lang="en-US" altLang="zh-CN" dirty="0" smtClean="0"/>
              <a:t>melt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hlinkClick r:id="rId6"/>
              </a:rPr>
              <a:t>S</a:t>
            </a:r>
            <a:r>
              <a:rPr lang="en-US" altLang="zh-CN" dirty="0" smtClean="0">
                <a:hlinkClick r:id="rId6"/>
              </a:rPr>
              <a:t>edimentary</a:t>
            </a:r>
            <a:r>
              <a:rPr lang="en-US" altLang="zh-CN" dirty="0"/>
              <a:t>, in which minerals are the result of </a:t>
            </a:r>
            <a:r>
              <a:rPr lang="en-US" altLang="zh-CN" dirty="0">
                <a:hlinkClick r:id="rId7"/>
              </a:rPr>
              <a:t>sedimentation</a:t>
            </a:r>
            <a:r>
              <a:rPr lang="en-US" altLang="zh-CN" dirty="0"/>
              <a:t>, a process whose raw materials are particles from other </a:t>
            </a:r>
            <a:r>
              <a:rPr lang="en-US" altLang="zh-CN" dirty="0">
                <a:hlinkClick r:id="rId8"/>
              </a:rPr>
              <a:t>rocks</a:t>
            </a:r>
            <a:r>
              <a:rPr lang="en-US" altLang="zh-CN" dirty="0"/>
              <a:t> that have undergone </a:t>
            </a:r>
            <a:r>
              <a:rPr lang="en-US" altLang="zh-CN" dirty="0">
                <a:hlinkClick r:id="rId9"/>
              </a:rPr>
              <a:t>weathering</a:t>
            </a:r>
            <a:r>
              <a:rPr lang="en-US" altLang="zh-CN" dirty="0"/>
              <a:t> or </a:t>
            </a:r>
            <a:r>
              <a:rPr lang="en-US" altLang="zh-CN" u="sng" dirty="0" smtClean="0">
                <a:hlinkClick r:id="rId10"/>
              </a:rPr>
              <a:t>erosion</a:t>
            </a:r>
            <a:r>
              <a:rPr lang="en-US" altLang="zh-CN" u="sng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46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647"/>
            <a:ext cx="10515600" cy="5914316"/>
          </a:xfrm>
        </p:spPr>
        <p:txBody>
          <a:bodyPr/>
          <a:lstStyle/>
          <a:p>
            <a:pPr marL="0" indent="0">
              <a:buNone/>
            </a:pPr>
            <a:r>
              <a:rPr lang="en-US" altLang="zh-CN" u="sng" dirty="0" smtClean="0">
                <a:hlinkClick r:id="rId2"/>
              </a:rPr>
              <a:t>3. Metamorphic</a:t>
            </a:r>
            <a:r>
              <a:rPr lang="en-US" altLang="zh-CN" dirty="0"/>
              <a:t>, in which new minerals form at the expense of earlier ones owing to the effects of changing—usually increasing—temperature or pressure or both on some existing </a:t>
            </a:r>
            <a:r>
              <a:rPr lang="en-US" altLang="zh-CN" dirty="0">
                <a:hlinkClick r:id="rId3"/>
              </a:rPr>
              <a:t>rock</a:t>
            </a:r>
            <a:r>
              <a:rPr lang="en-US" altLang="zh-CN" dirty="0"/>
              <a:t> </a:t>
            </a:r>
            <a:r>
              <a:rPr lang="en-US" altLang="zh-CN" dirty="0" smtClean="0"/>
              <a:t>type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4. </a:t>
            </a:r>
            <a:r>
              <a:rPr lang="en-US" altLang="zh-CN" dirty="0" smtClean="0">
                <a:solidFill>
                  <a:srgbClr val="0070C0"/>
                </a:solidFill>
              </a:rPr>
              <a:t>H</a:t>
            </a:r>
            <a:r>
              <a:rPr lang="en-US" altLang="zh-CN" dirty="0" smtClean="0">
                <a:hlinkClick r:id="rId4"/>
              </a:rPr>
              <a:t>ydrothermal</a:t>
            </a:r>
            <a:r>
              <a:rPr lang="en-US" altLang="zh-CN" dirty="0"/>
              <a:t>, in which minerals are </a:t>
            </a:r>
            <a:r>
              <a:rPr lang="en-US" altLang="zh-CN" dirty="0">
                <a:hlinkClick r:id="rId5"/>
              </a:rPr>
              <a:t>chemically precipitated</a:t>
            </a:r>
            <a:r>
              <a:rPr lang="en-US" altLang="zh-CN" dirty="0"/>
              <a:t> from hot </a:t>
            </a:r>
            <a:r>
              <a:rPr lang="en-US" altLang="zh-CN" dirty="0">
                <a:hlinkClick r:id="rId6"/>
              </a:rPr>
              <a:t>solutions</a:t>
            </a:r>
            <a:r>
              <a:rPr lang="en-US" altLang="zh-CN" dirty="0"/>
              <a:t> within </a:t>
            </a:r>
            <a:r>
              <a:rPr lang="en-US" altLang="zh-CN" dirty="0">
                <a:hlinkClick r:id="rId7"/>
              </a:rPr>
              <a:t>Earth</a:t>
            </a:r>
            <a:r>
              <a:rPr lang="en-US" altLang="zh-CN" dirty="0"/>
              <a:t>. 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The first three processes generally lead to varieties of rocks in which different mineral grains are closely </a:t>
            </a:r>
            <a:r>
              <a:rPr lang="en-US" altLang="zh-CN" dirty="0" err="1"/>
              <a:t>intergrown</a:t>
            </a:r>
            <a:r>
              <a:rPr lang="en-US" altLang="zh-CN" dirty="0"/>
              <a:t> in an interlocking fabric. 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Hydrothermal solutions, and even solutions at very low temperatures (e.g., groundwater), tend to follow </a:t>
            </a:r>
            <a:r>
              <a:rPr lang="en-US" altLang="zh-CN" dirty="0">
                <a:hlinkClick r:id="rId8"/>
              </a:rPr>
              <a:t>fracture</a:t>
            </a:r>
            <a:r>
              <a:rPr lang="en-US" altLang="zh-CN" dirty="0"/>
              <a:t> zones in rocks that may provide open spaces for the </a:t>
            </a:r>
            <a:r>
              <a:rPr lang="en-US" altLang="zh-CN" dirty="0">
                <a:hlinkClick r:id="rId5"/>
              </a:rPr>
              <a:t>chemical precipitation</a:t>
            </a:r>
            <a:r>
              <a:rPr lang="en-US" altLang="zh-CN" dirty="0"/>
              <a:t> of minerals from </a:t>
            </a:r>
            <a:r>
              <a:rPr lang="en-US" altLang="zh-CN" dirty="0">
                <a:hlinkClick r:id="rId6"/>
              </a:rPr>
              <a:t>solution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85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KINETICS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600" b="1" dirty="0"/>
              <a:t>Kinetics</a:t>
            </a:r>
            <a:r>
              <a:rPr lang="en-US" altLang="zh-CN" sz="3600" dirty="0"/>
              <a:t> is the study of reaction rates and how they are affected. Many factors, such as concentration, pressure, temperature, and enzyme activity, can impact the rate of a reaction.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916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Mineral kinetics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The rates of </a:t>
            </a:r>
            <a:r>
              <a:rPr lang="en-US" altLang="zh-CN" sz="3200" b="1" dirty="0"/>
              <a:t>mineral</a:t>
            </a:r>
            <a:r>
              <a:rPr lang="en-US" altLang="zh-CN" sz="3200" dirty="0"/>
              <a:t> dissolution contribute to processes controlling soil fertility, porosity in aquifers and oil reservoirs, transport and sequestration of contaminants and CO</a:t>
            </a:r>
            <a:r>
              <a:rPr lang="en-US" altLang="zh-CN" sz="3200" baseline="-25000" dirty="0"/>
              <a:t>2</a:t>
            </a:r>
            <a:r>
              <a:rPr lang="en-US" altLang="zh-CN" sz="3200" dirty="0"/>
              <a:t>, cycling of metals and formation of ore deposits, and many other geochemical characteristics and phenomena.</a:t>
            </a:r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15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Wingdings</vt:lpstr>
      <vt:lpstr>Office Theme</vt:lpstr>
      <vt:lpstr>Importance of kinetics in mineral formation</vt:lpstr>
      <vt:lpstr>PowerPoint Presentation</vt:lpstr>
      <vt:lpstr>KINETICS</vt:lpstr>
      <vt:lpstr>Mineral kinetics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kinetics in mineral formation</dc:title>
  <dc:creator>Shamim Akhtar Dr</dc:creator>
  <cp:lastModifiedBy>Shamim Akhtar Dr</cp:lastModifiedBy>
  <cp:revision>4</cp:revision>
  <dcterms:created xsi:type="dcterms:W3CDTF">2020-11-25T05:39:26Z</dcterms:created>
  <dcterms:modified xsi:type="dcterms:W3CDTF">2020-11-25T06:07:48Z</dcterms:modified>
</cp:coreProperties>
</file>