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386-6D0F-49CA-984D-3DE16B296DEA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8F9F-D3C3-4A02-9975-BF912711714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386-6D0F-49CA-984D-3DE16B296DEA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8F9F-D3C3-4A02-9975-BF91271171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386-6D0F-49CA-984D-3DE16B296DEA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8F9F-D3C3-4A02-9975-BF91271171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386-6D0F-49CA-984D-3DE16B296DEA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8F9F-D3C3-4A02-9975-BF91271171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386-6D0F-49CA-984D-3DE16B296DEA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8F9F-D3C3-4A02-9975-BF912711714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386-6D0F-49CA-984D-3DE16B296DEA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8F9F-D3C3-4A02-9975-BF91271171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386-6D0F-49CA-984D-3DE16B296DEA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8F9F-D3C3-4A02-9975-BF91271171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386-6D0F-49CA-984D-3DE16B296DEA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8F9F-D3C3-4A02-9975-BF91271171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386-6D0F-49CA-984D-3DE16B296DEA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8F9F-D3C3-4A02-9975-BF91271171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386-6D0F-49CA-984D-3DE16B296DEA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8F9F-D3C3-4A02-9975-BF912711714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95E6386-6D0F-49CA-984D-3DE16B296DEA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4058F9F-D3C3-4A02-9975-BF912711714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95E6386-6D0F-49CA-984D-3DE16B296DEA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4058F9F-D3C3-4A02-9975-BF912711714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Social_media_marketing" TargetMode="External"/><Relationship Id="rId3" Type="http://schemas.openxmlformats.org/officeDocument/2006/relationships/hyperlink" Target="https://en.wikipedia.org/wiki/Lifestyle_(sociology)" TargetMode="External"/><Relationship Id="rId7" Type="http://schemas.openxmlformats.org/officeDocument/2006/relationships/hyperlink" Target="https://en.wikipedia.org/wiki/Media_relations" TargetMode="External"/><Relationship Id="rId2" Type="http://schemas.openxmlformats.org/officeDocument/2006/relationships/hyperlink" Target="https://en.wikipedia.org/wiki/Consum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Government_relations" TargetMode="External"/><Relationship Id="rId5" Type="http://schemas.openxmlformats.org/officeDocument/2006/relationships/hyperlink" Target="https://en.wikipedia.org/wiki/Internal_communications" TargetMode="External"/><Relationship Id="rId4" Type="http://schemas.openxmlformats.org/officeDocument/2006/relationships/hyperlink" Target="https://en.wikipedia.org/wiki/Crisis_communication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Target_audienc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earch_engines" TargetMode="External"/><Relationship Id="rId2" Type="http://schemas.openxmlformats.org/officeDocument/2006/relationships/hyperlink" Target="https://en.wikipedia.org/wiki/Interne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Social_media_marketing" TargetMode="External"/><Relationship Id="rId5" Type="http://schemas.openxmlformats.org/officeDocument/2006/relationships/hyperlink" Target="https://en.wikipedia.org/wiki/Blogging" TargetMode="External"/><Relationship Id="rId4" Type="http://schemas.openxmlformats.org/officeDocument/2006/relationships/hyperlink" Target="https://en.wikipedia.org/wiki/New_media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Tactics &amp; Strategies of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Public Relations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324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Impressions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00200"/>
            <a:ext cx="80010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8134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24000"/>
            <a:ext cx="7848599" cy="464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5217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8763"/>
            <a:ext cx="8229600" cy="456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7386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1414463"/>
            <a:ext cx="7867650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3666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Tactics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Financial public relations </a:t>
            </a:r>
            <a:endParaRPr lang="en-US" dirty="0" smtClean="0"/>
          </a:p>
          <a:p>
            <a:r>
              <a:rPr lang="en-US" dirty="0" smtClean="0">
                <a:hlinkClick r:id="rId2" tooltip="Consumer"/>
              </a:rPr>
              <a:t>Consumer</a:t>
            </a:r>
            <a:r>
              <a:rPr lang="en-US" dirty="0" smtClean="0"/>
              <a:t>/</a:t>
            </a:r>
            <a:r>
              <a:rPr lang="en-US" dirty="0" smtClean="0">
                <a:hlinkClick r:id="rId3" tooltip="Lifestyle (sociology)"/>
              </a:rPr>
              <a:t>lifestyle</a:t>
            </a:r>
            <a:r>
              <a:rPr lang="en-US" dirty="0"/>
              <a:t> public relations 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4" tooltip="Crisis communication"/>
              </a:rPr>
              <a:t>Crisis </a:t>
            </a:r>
            <a:r>
              <a:rPr lang="en-US" dirty="0">
                <a:hlinkClick r:id="rId4" tooltip="Crisis communication"/>
              </a:rPr>
              <a:t>communication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dirty="0" smtClean="0">
                <a:hlinkClick r:id="rId5" tooltip="Internal communications"/>
              </a:rPr>
              <a:t>Internal </a:t>
            </a:r>
            <a:r>
              <a:rPr lang="en-US" dirty="0">
                <a:hlinkClick r:id="rId5" tooltip="Internal communications"/>
              </a:rPr>
              <a:t>communications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dirty="0" smtClean="0">
                <a:hlinkClick r:id="rId6" tooltip="Government relations"/>
              </a:rPr>
              <a:t>Government relations</a:t>
            </a:r>
            <a:endParaRPr lang="en-US" dirty="0" smtClean="0"/>
          </a:p>
          <a:p>
            <a:r>
              <a:rPr lang="en-US" dirty="0" smtClean="0">
                <a:hlinkClick r:id="rId7" tooltip="Media relations"/>
              </a:rPr>
              <a:t>Media </a:t>
            </a:r>
            <a:r>
              <a:rPr lang="en-US" dirty="0" err="1" smtClean="0">
                <a:hlinkClick r:id="rId7" tooltip="Media relations"/>
              </a:rPr>
              <a:t>relations</a:t>
            </a:r>
            <a:r>
              <a:rPr lang="en-US" dirty="0" err="1" smtClean="0">
                <a:hlinkClick r:id="rId8" tooltip="Social media marketing"/>
              </a:rPr>
              <a:t>Social</a:t>
            </a:r>
            <a:r>
              <a:rPr lang="en-US" dirty="0" smtClean="0">
                <a:hlinkClick r:id="rId8" tooltip="Social media marketing"/>
              </a:rPr>
              <a:t> </a:t>
            </a:r>
            <a:r>
              <a:rPr lang="en-US" dirty="0">
                <a:hlinkClick r:id="rId8" tooltip="Social media marketing"/>
              </a:rPr>
              <a:t>Media/Community Marketing</a:t>
            </a:r>
            <a:r>
              <a:rPr lang="en-US" dirty="0"/>
              <a:t> -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220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</a:t>
            </a:r>
            <a:r>
              <a:rPr lang="en-US" dirty="0" smtClean="0"/>
              <a:t>.</a:t>
            </a:r>
            <a:r>
              <a:rPr lang="en-US" b="1" dirty="0" smtClean="0"/>
              <a:t> </a:t>
            </a:r>
            <a:r>
              <a:rPr lang="en-US" b="1" dirty="0"/>
              <a:t>Audience targeting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fundamental technique used in public relations is to identify the </a:t>
            </a:r>
            <a:r>
              <a:rPr lang="en-US" dirty="0">
                <a:hlinkClick r:id="rId2" tooltip="Target audience"/>
              </a:rPr>
              <a:t>target audience</a:t>
            </a:r>
            <a:r>
              <a:rPr lang="en-US" dirty="0"/>
              <a:t> and to tailor messages that are relevant to each audience</a:t>
            </a:r>
          </a:p>
        </p:txBody>
      </p:sp>
    </p:spTree>
    <p:extLst>
      <p:ext uri="{BB962C8B-B14F-4D97-AF65-F5344CB8AC3E}">
        <p14:creationId xmlns:p14="http://schemas.microsoft.com/office/powerpoint/2010/main" val="278848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</a:t>
            </a:r>
            <a:r>
              <a:rPr lang="en-US" b="1" dirty="0"/>
              <a:t> The public in public relations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PUBLICS </a:t>
            </a:r>
          </a:p>
          <a:p>
            <a:r>
              <a:rPr lang="en-US" dirty="0" smtClean="0"/>
              <a:t>External Publics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130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3.Messaging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Messaging is the process of creating a consistent story around: a product, person, company, or service. </a:t>
            </a:r>
          </a:p>
        </p:txBody>
      </p:sp>
    </p:spTree>
    <p:extLst>
      <p:ext uri="{BB962C8B-B14F-4D97-AF65-F5344CB8AC3E}">
        <p14:creationId xmlns:p14="http://schemas.microsoft.com/office/powerpoint/2010/main" val="4183209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4.Social </a:t>
            </a:r>
            <a:r>
              <a:rPr lang="en-US" b="1" dirty="0"/>
              <a:t>media marketing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Digital marketing is the use of </a:t>
            </a:r>
            <a:r>
              <a:rPr lang="en-US" dirty="0">
                <a:hlinkClick r:id="rId2" tooltip="Internet"/>
              </a:rPr>
              <a:t>Internet</a:t>
            </a:r>
            <a:r>
              <a:rPr lang="en-US" dirty="0"/>
              <a:t> tools and technologies such as </a:t>
            </a:r>
            <a:r>
              <a:rPr lang="en-US" dirty="0">
                <a:hlinkClick r:id="rId3" tooltip="Search engines"/>
              </a:rPr>
              <a:t>search engines</a:t>
            </a:r>
            <a:r>
              <a:rPr lang="en-US" dirty="0"/>
              <a:t>, </a:t>
            </a:r>
            <a:r>
              <a:rPr lang="en-US" dirty="0" smtClean="0">
                <a:hlinkClick r:id="rId4" tooltip="New media"/>
              </a:rPr>
              <a:t>new </a:t>
            </a:r>
            <a:r>
              <a:rPr lang="en-US" dirty="0">
                <a:hlinkClick r:id="rId4" tooltip="New media"/>
              </a:rPr>
              <a:t>media</a:t>
            </a:r>
            <a:r>
              <a:rPr lang="en-US" dirty="0"/>
              <a:t> relations, </a:t>
            </a:r>
            <a:r>
              <a:rPr lang="en-US" dirty="0">
                <a:hlinkClick r:id="rId5" tooltip="Blogging"/>
              </a:rPr>
              <a:t>blogging</a:t>
            </a:r>
            <a:r>
              <a:rPr lang="en-US" dirty="0"/>
              <a:t>, and </a:t>
            </a:r>
            <a:r>
              <a:rPr lang="en-US" dirty="0">
                <a:hlinkClick r:id="rId6" tooltip="Social media marketing"/>
              </a:rPr>
              <a:t>social media marketing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Interactive </a:t>
            </a:r>
            <a:r>
              <a:rPr lang="en-US" dirty="0"/>
              <a:t>PR allows companies and organizations to disseminate information without relying solely on mainstream publications and communicate directly with the public, customers and prospects.</a:t>
            </a:r>
          </a:p>
        </p:txBody>
      </p:sp>
    </p:spTree>
    <p:extLst>
      <p:ext uri="{BB962C8B-B14F-4D97-AF65-F5344CB8AC3E}">
        <p14:creationId xmlns:p14="http://schemas.microsoft.com/office/powerpoint/2010/main" val="1290060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Public Relations Society of America, which has been developing PR strategies since 1947, identified 5 steps to measure online public relations effectiveness.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283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 steps to measure online public relations effectiveness.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i="1" dirty="0"/>
              <a:t>Engagement</a:t>
            </a:r>
            <a:r>
              <a:rPr lang="en-US" dirty="0"/>
              <a:t>: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Impressions</a:t>
            </a:r>
            <a:r>
              <a:rPr lang="en-US" dirty="0"/>
              <a:t>: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Items</a:t>
            </a:r>
            <a:r>
              <a:rPr lang="en-US" dirty="0"/>
              <a:t>: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Mentions</a:t>
            </a:r>
            <a:r>
              <a:rPr lang="en-US" dirty="0"/>
              <a:t>: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Reach</a:t>
            </a:r>
            <a:r>
              <a:rPr lang="en-US" dirty="0"/>
              <a:t>: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219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5400"/>
            <a:ext cx="3724275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295400"/>
            <a:ext cx="3248025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62408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69</TotalTime>
  <Words>119</Words>
  <Application>Microsoft Office PowerPoint</Application>
  <PresentationFormat>On-screen Show (4:3)</PresentationFormat>
  <Paragraphs>33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Module</vt:lpstr>
      <vt:lpstr>Tactics &amp; Strategies of</vt:lpstr>
      <vt:lpstr>Tactics </vt:lpstr>
      <vt:lpstr>1. Audience targeting </vt:lpstr>
      <vt:lpstr>2. The public in public relations </vt:lpstr>
      <vt:lpstr>3.Messaging</vt:lpstr>
      <vt:lpstr>4.Social media marketing </vt:lpstr>
      <vt:lpstr>PowerPoint Presentation</vt:lpstr>
      <vt:lpstr>5 steps to measure online public relations effectiveness. </vt:lpstr>
      <vt:lpstr>Engagement</vt:lpstr>
      <vt:lpstr>Impressions</vt:lpstr>
      <vt:lpstr>Items</vt:lpstr>
      <vt:lpstr>Mentions</vt:lpstr>
      <vt:lpstr>Reach</vt:lpstr>
    </vt:vector>
  </TitlesOfParts>
  <Company>MyCompanyName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Tactics &amp; Strategies of</dc:title>
  <dc:creator>Amara saeed</dc:creator>
  <cp:lastModifiedBy>Amara saeed</cp:lastModifiedBy>
  <cp:revision>7</cp:revision>
  <dcterms:created xsi:type="dcterms:W3CDTF">2020-10-27T07:25:01Z</dcterms:created>
  <dcterms:modified xsi:type="dcterms:W3CDTF">2020-10-27T08:34:06Z</dcterms:modified>
</cp:coreProperties>
</file>