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2F3A5-8DC8-48D3-A519-5B4048A20367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1A235-390A-41DF-9593-123E7036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65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1A235-390A-41DF-9593-123E70362F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17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2F7E-711D-4DF3-95C1-958E9F92CB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BB22-D91A-48DC-A913-98DE8D92C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3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2F7E-711D-4DF3-95C1-958E9F92CB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BB22-D91A-48DC-A913-98DE8D92C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75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2F7E-711D-4DF3-95C1-958E9F92CB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BB22-D91A-48DC-A913-98DE8D92C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76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2F7E-711D-4DF3-95C1-958E9F92CB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BB22-D91A-48DC-A913-98DE8D92C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2F7E-711D-4DF3-95C1-958E9F92CB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BB22-D91A-48DC-A913-98DE8D92C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6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2F7E-711D-4DF3-95C1-958E9F92CB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BB22-D91A-48DC-A913-98DE8D92C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72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2F7E-711D-4DF3-95C1-958E9F92CB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BB22-D91A-48DC-A913-98DE8D92C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10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2F7E-711D-4DF3-95C1-958E9F92CB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BB22-D91A-48DC-A913-98DE8D92C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9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2F7E-711D-4DF3-95C1-958E9F92CB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BB22-D91A-48DC-A913-98DE8D92C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66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2F7E-711D-4DF3-95C1-958E9F92CB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BB22-D91A-48DC-A913-98DE8D92C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4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2F7E-711D-4DF3-95C1-958E9F92CB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BB22-D91A-48DC-A913-98DE8D92C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7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72F7E-711D-4DF3-95C1-958E9F92CB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0BB22-D91A-48DC-A913-98DE8D92C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5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r>
              <a:rPr lang="en-US" dirty="0" err="1" smtClean="0"/>
              <a:t>AsiaSat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059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Apollo Moon landing missions</a:t>
            </a:r>
          </a:p>
          <a:p>
            <a:r>
              <a:rPr lang="en-US" dirty="0" err="1" smtClean="0"/>
              <a:t>SkyLab</a:t>
            </a:r>
            <a:endParaRPr lang="en-US" dirty="0" smtClean="0"/>
          </a:p>
          <a:p>
            <a:r>
              <a:rPr lang="en-US" dirty="0" smtClean="0"/>
              <a:t>Space Shuttle(reusable low Earth orbital spacecraft)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143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International Space Station (ISS) is a space station in low Earth orbit. </a:t>
            </a:r>
          </a:p>
          <a:p>
            <a:r>
              <a:rPr lang="en-US" dirty="0" smtClean="0"/>
              <a:t>The ISS </a:t>
            </a:r>
            <a:r>
              <a:rPr lang="en-US" dirty="0" err="1" smtClean="0"/>
              <a:t>programme</a:t>
            </a:r>
            <a:r>
              <a:rPr lang="en-US" dirty="0" smtClean="0"/>
              <a:t> is a joint project between five participating space agencies: </a:t>
            </a:r>
          </a:p>
          <a:p>
            <a:r>
              <a:rPr lang="en-US" dirty="0" smtClean="0"/>
              <a:t>NASA (United States)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Roscosmos</a:t>
            </a:r>
            <a:r>
              <a:rPr lang="en-US" dirty="0" smtClean="0"/>
              <a:t> (Russia)</a:t>
            </a:r>
          </a:p>
          <a:p>
            <a:r>
              <a:rPr lang="en-US" dirty="0" smtClean="0"/>
              <a:t> JAXA (Japan),</a:t>
            </a:r>
          </a:p>
          <a:p>
            <a:r>
              <a:rPr lang="en-US" dirty="0" smtClean="0"/>
              <a:t>ESA (Europe)</a:t>
            </a:r>
          </a:p>
          <a:p>
            <a:r>
              <a:rPr lang="en-US" dirty="0" smtClean="0"/>
              <a:t>CSA (Canada).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565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Space Launch System </a:t>
            </a:r>
          </a:p>
          <a:p>
            <a:r>
              <a:rPr lang="en-US" dirty="0" smtClean="0"/>
              <a:t> Commercial Crew Program </a:t>
            </a:r>
          </a:p>
          <a:p>
            <a:r>
              <a:rPr lang="en-US" dirty="0" smtClean="0"/>
              <a:t>Launch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687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Asia Satellite Telecommunications Holdings Limited known as its brand name </a:t>
            </a:r>
            <a:r>
              <a:rPr lang="en-US" dirty="0" err="1" smtClean="0"/>
              <a:t>AsiaSat</a:t>
            </a:r>
            <a:r>
              <a:rPr lang="en-US" dirty="0" smtClean="0"/>
              <a:t> is a commercial operator of communication spacecraft. </a:t>
            </a:r>
          </a:p>
          <a:p>
            <a:r>
              <a:rPr lang="en-US" dirty="0" err="1" smtClean="0"/>
              <a:t>AsiaSat</a:t>
            </a:r>
            <a:r>
              <a:rPr lang="en-US" dirty="0" smtClean="0"/>
              <a:t>, based in Hong Kong, is incorporated in Bermuda.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313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AsiaSat</a:t>
            </a:r>
            <a:r>
              <a:rPr lang="en-US" dirty="0" smtClean="0"/>
              <a:t> is jointly owned by Chinese state-owned CITIC Limited and private equity fund The Carlyle Group L.P. indirectly. </a:t>
            </a:r>
          </a:p>
          <a:p>
            <a:r>
              <a:rPr lang="en-US" dirty="0" smtClean="0"/>
              <a:t>It had a market capitalization of HK$2 billion on 30 November 2018.</a:t>
            </a:r>
          </a:p>
          <a:p>
            <a:r>
              <a:rPr lang="en-US" dirty="0" smtClean="0"/>
              <a:t>It also a red chip company of the stock exchange.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128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Founded in 1988.</a:t>
            </a:r>
          </a:p>
          <a:p>
            <a:r>
              <a:rPr lang="en-US" dirty="0" err="1" smtClean="0"/>
              <a:t>AsiaSat</a:t>
            </a:r>
            <a:r>
              <a:rPr lang="en-US" dirty="0" smtClean="0"/>
              <a:t> is Asia's first privately owned regional satellite operator.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AsiaSat</a:t>
            </a:r>
            <a:r>
              <a:rPr lang="en-US" dirty="0" smtClean="0"/>
              <a:t> 1, Asia’s first privately owned regional satellite, successfully launched.(1990)</a:t>
            </a:r>
          </a:p>
          <a:p>
            <a:r>
              <a:rPr lang="en-US" dirty="0" smtClean="0"/>
              <a:t>Pioneered digital broadcasting in Asia with the launch of </a:t>
            </a:r>
            <a:r>
              <a:rPr lang="en-US" dirty="0" err="1" smtClean="0"/>
              <a:t>AsiaSat</a:t>
            </a:r>
            <a:r>
              <a:rPr lang="en-US" dirty="0" smtClean="0"/>
              <a:t> 2.(1995)</a:t>
            </a:r>
          </a:p>
          <a:p>
            <a:r>
              <a:rPr lang="en-US" dirty="0" err="1" smtClean="0"/>
              <a:t>AsiaSat</a:t>
            </a:r>
            <a:r>
              <a:rPr lang="en-US" dirty="0" smtClean="0"/>
              <a:t> 3S, </a:t>
            </a:r>
            <a:r>
              <a:rPr lang="en-US" dirty="0" err="1" smtClean="0"/>
              <a:t>AsiaSat</a:t>
            </a:r>
            <a:r>
              <a:rPr lang="en-US" dirty="0" smtClean="0"/>
              <a:t> 1’s replacement, successfully launched.(1999)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132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AsiaSat</a:t>
            </a:r>
            <a:r>
              <a:rPr lang="en-US" dirty="0" smtClean="0"/>
              <a:t> 4 successfully launched to expand services in Asia from 122°E(2003).</a:t>
            </a:r>
          </a:p>
          <a:p>
            <a:r>
              <a:rPr lang="en-US" dirty="0" err="1" smtClean="0"/>
              <a:t>AsiaSat</a:t>
            </a:r>
            <a:r>
              <a:rPr lang="en-US" dirty="0" smtClean="0"/>
              <a:t> 5, </a:t>
            </a:r>
            <a:r>
              <a:rPr lang="en-US" dirty="0" err="1" smtClean="0"/>
              <a:t>AsiaSat</a:t>
            </a:r>
            <a:r>
              <a:rPr lang="en-US" dirty="0" smtClean="0"/>
              <a:t> 2’s replacement, successfully launched.</a:t>
            </a:r>
          </a:p>
          <a:p>
            <a:r>
              <a:rPr lang="en-US" dirty="0" err="1" smtClean="0"/>
              <a:t>AsiaSat</a:t>
            </a:r>
            <a:r>
              <a:rPr lang="en-US" dirty="0" smtClean="0"/>
              <a:t> 7, </a:t>
            </a:r>
            <a:r>
              <a:rPr lang="en-US" dirty="0" err="1" smtClean="0"/>
              <a:t>AsiaSat</a:t>
            </a:r>
            <a:r>
              <a:rPr lang="en-US" dirty="0" smtClean="0"/>
              <a:t> 3S’s replacement, successfully launched(2011).</a:t>
            </a:r>
          </a:p>
          <a:p>
            <a:r>
              <a:rPr lang="en-US" dirty="0" smtClean="0"/>
              <a:t>Commissioned </a:t>
            </a:r>
            <a:r>
              <a:rPr lang="en-US" dirty="0" err="1" smtClean="0"/>
              <a:t>AsiaSat</a:t>
            </a:r>
            <a:r>
              <a:rPr lang="en-US" dirty="0" smtClean="0"/>
              <a:t> 9, </a:t>
            </a:r>
            <a:r>
              <a:rPr lang="en-US" dirty="0" err="1" smtClean="0"/>
              <a:t>AsiaSat</a:t>
            </a:r>
            <a:r>
              <a:rPr lang="en-US" dirty="0" smtClean="0"/>
              <a:t> 4’s replacement(2013).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187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AsiaSat</a:t>
            </a:r>
            <a:r>
              <a:rPr lang="en-US" dirty="0" smtClean="0"/>
              <a:t> 8 successfully launched to co‐locate with </a:t>
            </a:r>
            <a:r>
              <a:rPr lang="en-US" dirty="0" err="1" smtClean="0"/>
              <a:t>AsiaSat</a:t>
            </a:r>
            <a:r>
              <a:rPr lang="en-US" dirty="0" smtClean="0"/>
              <a:t> 7 at 105.5° East.(2014).</a:t>
            </a:r>
          </a:p>
          <a:p>
            <a:r>
              <a:rPr lang="en-US" dirty="0" smtClean="0"/>
              <a:t>In September 2017, </a:t>
            </a:r>
            <a:r>
              <a:rPr lang="en-US" dirty="0" err="1" smtClean="0"/>
              <a:t>AsiaSat</a:t>
            </a:r>
            <a:r>
              <a:rPr lang="en-US" dirty="0" smtClean="0"/>
              <a:t> 9, </a:t>
            </a:r>
            <a:r>
              <a:rPr lang="en-US" dirty="0" err="1" smtClean="0"/>
              <a:t>AsiaSat's</a:t>
            </a:r>
            <a:r>
              <a:rPr lang="en-US" dirty="0" smtClean="0"/>
              <a:t> latest satellite built by Space Systems/Loral was  successfully launched and replaced </a:t>
            </a:r>
            <a:r>
              <a:rPr lang="en-US" dirty="0" err="1" smtClean="0"/>
              <a:t>AsiaSat</a:t>
            </a:r>
            <a:r>
              <a:rPr lang="en-US" dirty="0" smtClean="0"/>
              <a:t> 4 at 122 degrees east.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40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AsiaSat</a:t>
            </a:r>
            <a:r>
              <a:rPr lang="en-US" dirty="0" smtClean="0"/>
              <a:t> Satellites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AsiaSat</a:t>
            </a:r>
            <a:r>
              <a:rPr lang="en-US" dirty="0" smtClean="0"/>
              <a:t> </a:t>
            </a:r>
            <a:r>
              <a:rPr lang="en-US" dirty="0" smtClean="0"/>
              <a:t>owns and operates seven satellites        including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AsiaSat</a:t>
            </a:r>
            <a:r>
              <a:rPr lang="en-US" dirty="0" smtClean="0"/>
              <a:t> 3S</a:t>
            </a:r>
          </a:p>
          <a:p>
            <a:r>
              <a:rPr lang="en-US" dirty="0" err="1" smtClean="0"/>
              <a:t>AsiaSat</a:t>
            </a:r>
            <a:r>
              <a:rPr lang="en-US" dirty="0" smtClean="0"/>
              <a:t> 4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AsiaSat</a:t>
            </a:r>
            <a:r>
              <a:rPr lang="en-US" dirty="0" smtClean="0"/>
              <a:t> 5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AsiaSat</a:t>
            </a:r>
            <a:r>
              <a:rPr lang="en-US" dirty="0" smtClean="0"/>
              <a:t> 6</a:t>
            </a:r>
          </a:p>
          <a:p>
            <a:r>
              <a:rPr lang="en-US" dirty="0" err="1" smtClean="0"/>
              <a:t>AsiaSat</a:t>
            </a:r>
            <a:r>
              <a:rPr lang="en-US" dirty="0" smtClean="0"/>
              <a:t> 7</a:t>
            </a:r>
          </a:p>
          <a:p>
            <a:r>
              <a:rPr lang="en-US" dirty="0" err="1" smtClean="0"/>
              <a:t>AsiaSat</a:t>
            </a:r>
            <a:r>
              <a:rPr lang="en-US" dirty="0" smtClean="0"/>
              <a:t> 8 and the new </a:t>
            </a:r>
            <a:r>
              <a:rPr lang="en-US" dirty="0" err="1" smtClean="0"/>
              <a:t>AsiaSat</a:t>
            </a:r>
            <a:r>
              <a:rPr lang="en-US" dirty="0" smtClean="0"/>
              <a:t> 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974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The National Aeronautics and Space Administration is an independent agency of the United States Federal Government responsible for the civilian space program, as well as aeronautics and aerospace research.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556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NASA was established in 1958, succeeding the National Advisory Committee for Aeronautics (NACA). </a:t>
            </a:r>
          </a:p>
          <a:p>
            <a:r>
              <a:rPr lang="en-US" dirty="0" smtClean="0"/>
              <a:t>The new agency was to have a distinctly civilian orientation, encouraging peaceful applications in space science.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750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393</Words>
  <Application>Microsoft Office PowerPoint</Application>
  <PresentationFormat>On-screen Show (4:3)</PresentationFormat>
  <Paragraphs>50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  AsiaSat</vt:lpstr>
      <vt:lpstr>PowerPoint Presentation</vt:lpstr>
      <vt:lpstr>PowerPoint Presentation</vt:lpstr>
      <vt:lpstr>History</vt:lpstr>
      <vt:lpstr>PowerPoint Presentation</vt:lpstr>
      <vt:lpstr>PowerPoint Presentation</vt:lpstr>
      <vt:lpstr>AsiaSat Satellites</vt:lpstr>
      <vt:lpstr>NASA</vt:lpstr>
      <vt:lpstr>History</vt:lpstr>
      <vt:lpstr>PowerPoint Presentation</vt:lpstr>
      <vt:lpstr>ISS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923206035640</dc:creator>
  <cp:lastModifiedBy>923206035640</cp:lastModifiedBy>
  <cp:revision>15</cp:revision>
  <dcterms:created xsi:type="dcterms:W3CDTF">2020-04-14T13:58:07Z</dcterms:created>
  <dcterms:modified xsi:type="dcterms:W3CDTF">2020-04-15T11:59:23Z</dcterms:modified>
</cp:coreProperties>
</file>