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71" r:id="rId10"/>
    <p:sldId id="275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7" d="100"/>
          <a:sy n="87" d="100"/>
        </p:scale>
        <p:origin x="-4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95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071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59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331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65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270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303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715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29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502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944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8F392-B941-48DE-A399-FB63B4ACA4B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0E99-DB29-481B-BB65-C5550CFB73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541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STOCHASTIC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Sadia</a:t>
            </a:r>
            <a:r>
              <a:rPr lang="en-US" dirty="0" smtClean="0"/>
              <a:t> </a:t>
            </a:r>
            <a:r>
              <a:rPr lang="en-US" dirty="0" err="1" smtClean="0"/>
              <a:t>Qamar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5052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029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99269" y="1313645"/>
            <a:ext cx="5084404" cy="336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33692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DEFINATION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Stochastic process based on stochastic variables, random variables. Any random variable whose values changes over a time in an uncertainty way, then the process is called the stochastic process.</a:t>
            </a:r>
          </a:p>
          <a:p>
            <a:r>
              <a:rPr lang="en-US" dirty="0" smtClean="0"/>
              <a:t>Example: change the share prize in stock market, EEG, Temperature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653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stochastic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Discrete stochastic process</a:t>
            </a:r>
          </a:p>
          <a:p>
            <a:r>
              <a:rPr lang="en-US" dirty="0" smtClean="0"/>
              <a:t>Continuous stochastic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329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stochastic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discrete stochastic process is a process for which the index variables takes a discrete set of values, as contrasted with a continuous time process.</a:t>
            </a:r>
          </a:p>
          <a:p>
            <a:r>
              <a:rPr lang="en-US" dirty="0" smtClean="0"/>
              <a:t>EXAMPLES: Bernoulli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69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stochastic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probability theory and statistics a continuous time stochastic process is a stochastic process for which the index variables takes a continuous set of values.</a:t>
            </a:r>
          </a:p>
          <a:p>
            <a:r>
              <a:rPr lang="en-US" dirty="0" smtClean="0"/>
              <a:t>EXAMPLES: Stock market, exchange rate, medical data such as EEG, Temperature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480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stochastic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Stochastic process are used in heavily in mathematical biology</a:t>
            </a:r>
          </a:p>
          <a:p>
            <a:r>
              <a:rPr lang="en-US" dirty="0" smtClean="0"/>
              <a:t>Birth and death processes, for instance were originally used to study the growth of populations over time.</a:t>
            </a:r>
          </a:p>
          <a:p>
            <a:r>
              <a:rPr lang="en-US" dirty="0" smtClean="0"/>
              <a:t>Stochasting modeling as applied to the insurance, industry, telecommunication, traffic control etc.</a:t>
            </a:r>
          </a:p>
          <a:p>
            <a:r>
              <a:rPr lang="en-US" dirty="0" smtClean="0"/>
              <a:t>Artificial intelligence. Business, computer sciences, social science, music, telecommunication.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419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7644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4207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Stationary time series and non stationary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stationary time series the statistical measures such as the mean, standard deviation, autocorrelation, are somewhat similar over time.</a:t>
            </a:r>
          </a:p>
          <a:p>
            <a:r>
              <a:rPr lang="en-US" dirty="0" smtClean="0"/>
              <a:t>It has no trend.</a:t>
            </a:r>
          </a:p>
          <a:p>
            <a:r>
              <a:rPr lang="en-US" dirty="0" smtClean="0"/>
              <a:t>In non stationary the statistical measure shows a decreasing or increasing trend over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452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257</Words>
  <Application>Microsoft Office PowerPoint</Application>
  <PresentationFormat>Custom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STOCHASTIC PROCESS</vt:lpstr>
      <vt:lpstr>                           DEFINATION</vt:lpstr>
      <vt:lpstr>Types of stochastic process</vt:lpstr>
      <vt:lpstr>Discrete stochastic process</vt:lpstr>
      <vt:lpstr>Continuous stochastic process</vt:lpstr>
      <vt:lpstr>Application of stochastic process</vt:lpstr>
      <vt:lpstr>Slide 7</vt:lpstr>
      <vt:lpstr>Slide 8</vt:lpstr>
      <vt:lpstr>Stationary time series and non stationary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PROCESS</dc:title>
  <dc:creator>Shehla Khizar</dc:creator>
  <cp:lastModifiedBy>Sadia</cp:lastModifiedBy>
  <cp:revision>12</cp:revision>
  <dcterms:created xsi:type="dcterms:W3CDTF">2019-03-20T14:24:45Z</dcterms:created>
  <dcterms:modified xsi:type="dcterms:W3CDTF">2020-05-02T16:28:50Z</dcterms:modified>
</cp:coreProperties>
</file>