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47" r:id="rId4"/>
    <p:sldId id="257" r:id="rId5"/>
    <p:sldId id="258" r:id="rId6"/>
    <p:sldId id="307" r:id="rId7"/>
    <p:sldId id="298" r:id="rId8"/>
    <p:sldId id="309" r:id="rId9"/>
    <p:sldId id="340" r:id="rId10"/>
    <p:sldId id="343" r:id="rId11"/>
    <p:sldId id="349" r:id="rId12"/>
    <p:sldId id="350" r:id="rId13"/>
    <p:sldId id="319"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47" autoAdjust="0"/>
    <p:restoredTop sz="94660"/>
  </p:normalViewPr>
  <p:slideViewPr>
    <p:cSldViewPr snapToGrid="0" showGuides="1">
      <p:cViewPr varScale="1">
        <p:scale>
          <a:sx n="85" d="100"/>
          <a:sy n="85" d="100"/>
        </p:scale>
        <p:origin x="306" y="78"/>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847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91" r:id="rId9"/>
    <p:sldLayoutId id="2147483682" r:id="rId10"/>
    <p:sldLayoutId id="2147483684" r:id="rId11"/>
    <p:sldLayoutId id="2147483687" r:id="rId12"/>
    <p:sldLayoutId id="2147483688"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F82C53E-6891-4695-A1B4-3BB471D7FA35}"/>
              </a:ext>
            </a:extLst>
          </p:cNvPr>
          <p:cNvSpPr txBox="1"/>
          <p:nvPr/>
        </p:nvSpPr>
        <p:spPr>
          <a:xfrm>
            <a:off x="7095724" y="3581201"/>
            <a:ext cx="5096276" cy="1323439"/>
          </a:xfrm>
          <a:prstGeom prst="rect">
            <a:avLst/>
          </a:prstGeom>
          <a:noFill/>
        </p:spPr>
        <p:txBody>
          <a:bodyPr wrap="square" rtlCol="0" anchor="ctr">
            <a:spAutoFit/>
          </a:bodyPr>
          <a:lstStyle/>
          <a:p>
            <a:pPr algn="ctr"/>
            <a:r>
              <a:rPr lang="en-US" sz="4000" dirty="0" smtClean="0">
                <a:solidFill>
                  <a:schemeClr val="bg1"/>
                </a:solidFill>
                <a:latin typeface="+mj-lt"/>
              </a:rPr>
              <a:t>Effect Of Individual</a:t>
            </a:r>
          </a:p>
          <a:p>
            <a:pPr algn="ctr"/>
            <a:r>
              <a:rPr lang="en-US" sz="4000" dirty="0" smtClean="0">
                <a:solidFill>
                  <a:schemeClr val="bg1"/>
                </a:solidFill>
                <a:latin typeface="+mj-lt"/>
              </a:rPr>
              <a:t>Differences On learning</a:t>
            </a:r>
            <a:endParaRPr lang="en-US" sz="4000" dirty="0">
              <a:solidFill>
                <a:schemeClr val="bg1"/>
              </a:solidFill>
              <a:latin typeface="+mj-lt"/>
            </a:endParaRPr>
          </a:p>
        </p:txBody>
      </p:sp>
    </p:spTree>
    <p:extLst>
      <p:ext uri="{BB962C8B-B14F-4D97-AF65-F5344CB8AC3E}">
        <p14:creationId xmlns:p14="http://schemas.microsoft.com/office/powerpoint/2010/main" val="343804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DC76FF-236C-45B3-8A46-16212FF67F0C}"/>
              </a:ext>
            </a:extLst>
          </p:cNvPr>
          <p:cNvSpPr txBox="1"/>
          <p:nvPr/>
        </p:nvSpPr>
        <p:spPr>
          <a:xfrm>
            <a:off x="300162" y="3596568"/>
            <a:ext cx="2469103" cy="1077218"/>
          </a:xfrm>
          <a:prstGeom prst="rect">
            <a:avLst/>
          </a:prstGeom>
          <a:noFill/>
        </p:spPr>
        <p:txBody>
          <a:bodyPr wrap="square" rtlCol="0" anchor="ctr">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p>
          <a:p>
            <a:pPr algn="r"/>
            <a:r>
              <a:rPr lang="en-US" altLang="ko-KR" sz="1600" dirty="0">
                <a:solidFill>
                  <a:schemeClr val="bg1"/>
                </a:solidFill>
                <a:cs typeface="Arial" pitchFamily="34" charset="0"/>
              </a:rPr>
              <a:t>CU USU AGAM INTEGRE IMPEDIT.</a:t>
            </a:r>
            <a:endParaRPr lang="ko-KR" altLang="en-US" sz="1600" dirty="0">
              <a:solidFill>
                <a:schemeClr val="bg1"/>
              </a:solidFill>
              <a:cs typeface="Arial" pitchFamily="34" charset="0"/>
            </a:endParaRPr>
          </a:p>
        </p:txBody>
      </p:sp>
      <p:sp>
        <p:nvSpPr>
          <p:cNvPr id="42" name="TextBox 41">
            <a:extLst>
              <a:ext uri="{FF2B5EF4-FFF2-40B4-BE49-F238E27FC236}">
                <a16:creationId xmlns:a16="http://schemas.microsoft.com/office/drawing/2014/main" id="{87755AC5-E176-4E2E-BB0A-52C11EE2041E}"/>
              </a:ext>
            </a:extLst>
          </p:cNvPr>
          <p:cNvSpPr txBox="1"/>
          <p:nvPr/>
        </p:nvSpPr>
        <p:spPr>
          <a:xfrm>
            <a:off x="5330648" y="1670091"/>
            <a:ext cx="5271418" cy="379656"/>
          </a:xfrm>
          <a:prstGeom prst="rect">
            <a:avLst/>
          </a:prstGeom>
          <a:noFill/>
        </p:spPr>
        <p:txBody>
          <a:bodyPr wrap="square" rtlCol="0" anchor="ctr">
            <a:spAutoFit/>
          </a:bodyPr>
          <a:lstStyle/>
          <a:p>
            <a:pPr algn="r"/>
            <a:r>
              <a:rPr lang="en-US" altLang="ko-KR" sz="1867" dirty="0" smtClean="0">
                <a:solidFill>
                  <a:schemeClr val="tx1">
                    <a:lumMod val="75000"/>
                    <a:lumOff val="25000"/>
                  </a:schemeClr>
                </a:solidFill>
                <a:cs typeface="Arial" pitchFamily="34" charset="0"/>
              </a:rPr>
              <a:t>.</a:t>
            </a:r>
            <a:endParaRPr lang="ko-KR" altLang="en-US" sz="1867"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CD7E11C6-BBF7-4C68-9E52-B8B934809E6F}"/>
              </a:ext>
            </a:extLst>
          </p:cNvPr>
          <p:cNvSpPr txBox="1"/>
          <p:nvPr/>
        </p:nvSpPr>
        <p:spPr>
          <a:xfrm>
            <a:off x="1345475" y="933848"/>
            <a:ext cx="9256656" cy="646331"/>
          </a:xfrm>
          <a:prstGeom prst="rect">
            <a:avLst/>
          </a:prstGeom>
          <a:solidFill>
            <a:schemeClr val="bg1"/>
          </a:solidFill>
        </p:spPr>
        <p:txBody>
          <a:bodyPr wrap="square" rtlCol="0" anchor="ctr">
            <a:spAutoFit/>
          </a:bodyPr>
          <a:lstStyle/>
          <a:p>
            <a:pPr algn="ctr"/>
            <a:endParaRPr lang="ko-KR" altLang="en-US" sz="3600" b="1" dirty="0">
              <a:solidFill>
                <a:schemeClr val="accent1"/>
              </a:solidFill>
              <a:cs typeface="Arial" pitchFamily="34" charset="0"/>
            </a:endParaRPr>
          </a:p>
        </p:txBody>
      </p:sp>
      <p:sp>
        <p:nvSpPr>
          <p:cNvPr id="7" name="Rectangle 6"/>
          <p:cNvSpPr/>
          <p:nvPr/>
        </p:nvSpPr>
        <p:spPr>
          <a:xfrm>
            <a:off x="1436915" y="2559542"/>
            <a:ext cx="9483634" cy="2308324"/>
          </a:xfrm>
          <a:prstGeom prst="rect">
            <a:avLst/>
          </a:prstGeom>
        </p:spPr>
        <p:txBody>
          <a:bodyPr wrap="square">
            <a:spAutoFit/>
          </a:bodyPr>
          <a:lstStyle/>
          <a:p>
            <a:pPr algn="just"/>
            <a:endParaRPr lang="en-US" dirty="0" smtClean="0"/>
          </a:p>
          <a:p>
            <a:pPr algn="just"/>
            <a:r>
              <a:rPr lang="en-US" dirty="0" smtClean="0"/>
              <a:t>Of course, it would be difficult for a person to use only one learning style - or be strictly a linear or global thinker - and still be able to function adequately in our complex world. Even if you have a dominant style, at some point you will need to incorporate a variety of learning and thinking styles to complete certain tasks. For example, when shopping for an expensive item you need to use linear skills to calculate the item’s cost relative to your personal budget, and you need global skills to determine the benefits the item will provide now and in the future.</a:t>
            </a:r>
            <a:endParaRPr lang="en-US" dirty="0"/>
          </a:p>
        </p:txBody>
      </p:sp>
      <p:sp>
        <p:nvSpPr>
          <p:cNvPr id="9" name="Rectangle 8"/>
          <p:cNvSpPr/>
          <p:nvPr/>
        </p:nvSpPr>
        <p:spPr>
          <a:xfrm>
            <a:off x="1389017" y="1645307"/>
            <a:ext cx="9440091" cy="923330"/>
          </a:xfrm>
          <a:prstGeom prst="rect">
            <a:avLst/>
          </a:prstGeom>
        </p:spPr>
        <p:txBody>
          <a:bodyPr wrap="square">
            <a:spAutoFit/>
          </a:bodyPr>
          <a:lstStyle/>
          <a:p>
            <a:r>
              <a:rPr lang="en-US" dirty="0" smtClean="0"/>
              <a:t>They also tend to be impatient with linear subjects and step-by-step instructions - they prefer access to all the information (early on) so they can relate it to their overall goals. Philosophy &amp; Literature are global- oriented subjects. </a:t>
            </a:r>
            <a:endParaRPr lang="en-US" dirty="0"/>
          </a:p>
        </p:txBody>
      </p:sp>
    </p:spTree>
    <p:extLst>
      <p:ext uri="{BB962C8B-B14F-4D97-AF65-F5344CB8AC3E}">
        <p14:creationId xmlns:p14="http://schemas.microsoft.com/office/powerpoint/2010/main" val="120557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D31AFE-7880-4095-AA76-2BED6B69FAA8}"/>
              </a:ext>
            </a:extLst>
          </p:cNvPr>
          <p:cNvGrpSpPr/>
          <p:nvPr/>
        </p:nvGrpSpPr>
        <p:grpSpPr>
          <a:xfrm flipH="1">
            <a:off x="7758875" y="1697679"/>
            <a:ext cx="2861829" cy="2625907"/>
            <a:chOff x="837241" y="2338238"/>
            <a:chExt cx="4340280" cy="3982478"/>
          </a:xfrm>
        </p:grpSpPr>
        <p:sp>
          <p:nvSpPr>
            <p:cNvPr id="20" name="Freeform: Shape 19">
              <a:extLst>
                <a:ext uri="{FF2B5EF4-FFF2-40B4-BE49-F238E27FC236}">
                  <a16:creationId xmlns:a16="http://schemas.microsoft.com/office/drawing/2014/main" id="{A9991483-56A2-44DA-B419-8815AA6055BD}"/>
                </a:ext>
              </a:extLst>
            </p:cNvPr>
            <p:cNvSpPr/>
            <p:nvPr/>
          </p:nvSpPr>
          <p:spPr>
            <a:xfrm>
              <a:off x="837241" y="2338238"/>
              <a:ext cx="4340280" cy="3982478"/>
            </a:xfrm>
            <a:custGeom>
              <a:avLst/>
              <a:gdLst>
                <a:gd name="connsiteX0" fmla="*/ 2649379 w 2657475"/>
                <a:gd name="connsiteY0" fmla="*/ 2105847 h 2438400"/>
                <a:gd name="connsiteX1" fmla="*/ 2644616 w 2657475"/>
                <a:gd name="connsiteY1" fmla="*/ 2094417 h 2438400"/>
                <a:gd name="connsiteX2" fmla="*/ 2649379 w 2657475"/>
                <a:gd name="connsiteY2" fmla="*/ 2070604 h 2438400"/>
                <a:gd name="connsiteX3" fmla="*/ 2644616 w 2657475"/>
                <a:gd name="connsiteY3" fmla="*/ 2062984 h 2438400"/>
                <a:gd name="connsiteX4" fmla="*/ 2630329 w 2657475"/>
                <a:gd name="connsiteY4" fmla="*/ 2055364 h 2438400"/>
                <a:gd name="connsiteX5" fmla="*/ 2633186 w 2657475"/>
                <a:gd name="connsiteY5" fmla="*/ 2039172 h 2438400"/>
                <a:gd name="connsiteX6" fmla="*/ 2628424 w 2657475"/>
                <a:gd name="connsiteY6" fmla="*/ 2032504 h 2438400"/>
                <a:gd name="connsiteX7" fmla="*/ 2620804 w 2657475"/>
                <a:gd name="connsiteY7" fmla="*/ 2029647 h 2438400"/>
                <a:gd name="connsiteX8" fmla="*/ 2576036 w 2657475"/>
                <a:gd name="connsiteY8" fmla="*/ 1994404 h 2438400"/>
                <a:gd name="connsiteX9" fmla="*/ 2450306 w 2657475"/>
                <a:gd name="connsiteY9" fmla="*/ 2037267 h 2438400"/>
                <a:gd name="connsiteX10" fmla="*/ 2367439 w 2657475"/>
                <a:gd name="connsiteY10" fmla="*/ 2059175 h 2438400"/>
                <a:gd name="connsiteX11" fmla="*/ 2388394 w 2657475"/>
                <a:gd name="connsiteY11" fmla="*/ 2002025 h 2438400"/>
                <a:gd name="connsiteX12" fmla="*/ 2333149 w 2657475"/>
                <a:gd name="connsiteY12" fmla="*/ 1995357 h 2438400"/>
                <a:gd name="connsiteX13" fmla="*/ 2230279 w 2657475"/>
                <a:gd name="connsiteY13" fmla="*/ 2017264 h 2438400"/>
                <a:gd name="connsiteX14" fmla="*/ 2156936 w 2657475"/>
                <a:gd name="connsiteY14" fmla="*/ 2010597 h 2438400"/>
                <a:gd name="connsiteX15" fmla="*/ 2101691 w 2657475"/>
                <a:gd name="connsiteY15" fmla="*/ 2037267 h 2438400"/>
                <a:gd name="connsiteX16" fmla="*/ 1998821 w 2657475"/>
                <a:gd name="connsiteY16" fmla="*/ 1897250 h 2438400"/>
                <a:gd name="connsiteX17" fmla="*/ 2027396 w 2657475"/>
                <a:gd name="connsiteY17" fmla="*/ 1709607 h 2438400"/>
                <a:gd name="connsiteX18" fmla="*/ 2015966 w 2657475"/>
                <a:gd name="connsiteY18" fmla="*/ 1630550 h 2438400"/>
                <a:gd name="connsiteX19" fmla="*/ 1779746 w 2657475"/>
                <a:gd name="connsiteY19" fmla="*/ 1366707 h 2438400"/>
                <a:gd name="connsiteX20" fmla="*/ 1827371 w 2657475"/>
                <a:gd name="connsiteY20" fmla="*/ 1300032 h 2438400"/>
                <a:gd name="connsiteX21" fmla="*/ 1854041 w 2657475"/>
                <a:gd name="connsiteY21" fmla="*/ 1255264 h 2438400"/>
                <a:gd name="connsiteX22" fmla="*/ 1841659 w 2657475"/>
                <a:gd name="connsiteY22" fmla="*/ 1220022 h 2438400"/>
                <a:gd name="connsiteX23" fmla="*/ 1834991 w 2657475"/>
                <a:gd name="connsiteY23" fmla="*/ 1188589 h 2438400"/>
                <a:gd name="connsiteX24" fmla="*/ 1833086 w 2657475"/>
                <a:gd name="connsiteY24" fmla="*/ 1147632 h 2438400"/>
                <a:gd name="connsiteX25" fmla="*/ 1799749 w 2657475"/>
                <a:gd name="connsiteY25" fmla="*/ 1114294 h 2438400"/>
                <a:gd name="connsiteX26" fmla="*/ 1774031 w 2657475"/>
                <a:gd name="connsiteY26" fmla="*/ 1078099 h 2438400"/>
                <a:gd name="connsiteX27" fmla="*/ 1723549 w 2657475"/>
                <a:gd name="connsiteY27" fmla="*/ 1099054 h 2438400"/>
                <a:gd name="connsiteX28" fmla="*/ 1654016 w 2657475"/>
                <a:gd name="connsiteY28" fmla="*/ 1186684 h 2438400"/>
                <a:gd name="connsiteX29" fmla="*/ 1637824 w 2657475"/>
                <a:gd name="connsiteY29" fmla="*/ 1186684 h 2438400"/>
                <a:gd name="connsiteX30" fmla="*/ 1458754 w 2657475"/>
                <a:gd name="connsiteY30" fmla="*/ 1060954 h 2438400"/>
                <a:gd name="connsiteX31" fmla="*/ 1353979 w 2657475"/>
                <a:gd name="connsiteY31" fmla="*/ 1099054 h 2438400"/>
                <a:gd name="connsiteX32" fmla="*/ 1339691 w 2657475"/>
                <a:gd name="connsiteY32" fmla="*/ 1081909 h 2438400"/>
                <a:gd name="connsiteX33" fmla="*/ 1256824 w 2657475"/>
                <a:gd name="connsiteY33" fmla="*/ 1012377 h 2438400"/>
                <a:gd name="connsiteX34" fmla="*/ 1223486 w 2657475"/>
                <a:gd name="connsiteY34" fmla="*/ 958084 h 2438400"/>
                <a:gd name="connsiteX35" fmla="*/ 1261586 w 2657475"/>
                <a:gd name="connsiteY35" fmla="*/ 899029 h 2438400"/>
                <a:gd name="connsiteX36" fmla="*/ 1299686 w 2657475"/>
                <a:gd name="connsiteY36" fmla="*/ 920937 h 2438400"/>
                <a:gd name="connsiteX37" fmla="*/ 1358741 w 2657475"/>
                <a:gd name="connsiteY37" fmla="*/ 916174 h 2438400"/>
                <a:gd name="connsiteX38" fmla="*/ 1366361 w 2657475"/>
                <a:gd name="connsiteY38" fmla="*/ 887599 h 2438400"/>
                <a:gd name="connsiteX39" fmla="*/ 1399699 w 2657475"/>
                <a:gd name="connsiteY39" fmla="*/ 889504 h 2438400"/>
                <a:gd name="connsiteX40" fmla="*/ 1412081 w 2657475"/>
                <a:gd name="connsiteY40" fmla="*/ 865692 h 2438400"/>
                <a:gd name="connsiteX41" fmla="*/ 1440656 w 2657475"/>
                <a:gd name="connsiteY41" fmla="*/ 860929 h 2438400"/>
                <a:gd name="connsiteX42" fmla="*/ 1452086 w 2657475"/>
                <a:gd name="connsiteY42" fmla="*/ 830449 h 2438400"/>
                <a:gd name="connsiteX43" fmla="*/ 1497806 w 2657475"/>
                <a:gd name="connsiteY43" fmla="*/ 825687 h 2438400"/>
                <a:gd name="connsiteX44" fmla="*/ 1513999 w 2657475"/>
                <a:gd name="connsiteY44" fmla="*/ 797112 h 2438400"/>
                <a:gd name="connsiteX45" fmla="*/ 1520666 w 2657475"/>
                <a:gd name="connsiteY45" fmla="*/ 687574 h 2438400"/>
                <a:gd name="connsiteX46" fmla="*/ 1560671 w 2657475"/>
                <a:gd name="connsiteY46" fmla="*/ 654237 h 2438400"/>
                <a:gd name="connsiteX47" fmla="*/ 1667351 w 2657475"/>
                <a:gd name="connsiteY47" fmla="*/ 541842 h 2438400"/>
                <a:gd name="connsiteX48" fmla="*/ 1674019 w 2657475"/>
                <a:gd name="connsiteY48" fmla="*/ 578037 h 2438400"/>
                <a:gd name="connsiteX49" fmla="*/ 1697831 w 2657475"/>
                <a:gd name="connsiteY49" fmla="*/ 511362 h 2438400"/>
                <a:gd name="connsiteX50" fmla="*/ 1718786 w 2657475"/>
                <a:gd name="connsiteY50" fmla="*/ 552319 h 2438400"/>
                <a:gd name="connsiteX51" fmla="*/ 1749266 w 2657475"/>
                <a:gd name="connsiteY51" fmla="*/ 473262 h 2438400"/>
                <a:gd name="connsiteX52" fmla="*/ 1768316 w 2657475"/>
                <a:gd name="connsiteY52" fmla="*/ 552319 h 2438400"/>
                <a:gd name="connsiteX53" fmla="*/ 1777841 w 2657475"/>
                <a:gd name="connsiteY53" fmla="*/ 436114 h 2438400"/>
                <a:gd name="connsiteX54" fmla="*/ 1744504 w 2657475"/>
                <a:gd name="connsiteY54" fmla="*/ 324672 h 2438400"/>
                <a:gd name="connsiteX55" fmla="*/ 1623536 w 2657475"/>
                <a:gd name="connsiteY55" fmla="*/ 188464 h 2438400"/>
                <a:gd name="connsiteX56" fmla="*/ 1264444 w 2657475"/>
                <a:gd name="connsiteY56" fmla="*/ 7489 h 2438400"/>
                <a:gd name="connsiteX57" fmla="*/ 845344 w 2657475"/>
                <a:gd name="connsiteY57" fmla="*/ 407539 h 2438400"/>
                <a:gd name="connsiteX58" fmla="*/ 673894 w 2657475"/>
                <a:gd name="connsiteY58" fmla="*/ 515172 h 2438400"/>
                <a:gd name="connsiteX59" fmla="*/ 432911 w 2657475"/>
                <a:gd name="connsiteY59" fmla="*/ 683764 h 2438400"/>
                <a:gd name="connsiteX60" fmla="*/ 328136 w 2657475"/>
                <a:gd name="connsiteY60" fmla="*/ 871407 h 2438400"/>
                <a:gd name="connsiteX61" fmla="*/ 210979 w 2657475"/>
                <a:gd name="connsiteY61" fmla="*/ 1068574 h 2438400"/>
                <a:gd name="connsiteX62" fmla="*/ 90964 w 2657475"/>
                <a:gd name="connsiteY62" fmla="*/ 1174302 h 2438400"/>
                <a:gd name="connsiteX63" fmla="*/ 133826 w 2657475"/>
                <a:gd name="connsiteY63" fmla="*/ 1162872 h 2438400"/>
                <a:gd name="connsiteX64" fmla="*/ 16669 w 2657475"/>
                <a:gd name="connsiteY64" fmla="*/ 1445764 h 2438400"/>
                <a:gd name="connsiteX65" fmla="*/ 64294 w 2657475"/>
                <a:gd name="connsiteY65" fmla="*/ 1400997 h 2438400"/>
                <a:gd name="connsiteX66" fmla="*/ 38576 w 2657475"/>
                <a:gd name="connsiteY66" fmla="*/ 1543872 h 2438400"/>
                <a:gd name="connsiteX67" fmla="*/ 7144 w 2657475"/>
                <a:gd name="connsiteY67" fmla="*/ 1769614 h 2438400"/>
                <a:gd name="connsiteX68" fmla="*/ 57626 w 2657475"/>
                <a:gd name="connsiteY68" fmla="*/ 1696272 h 2438400"/>
                <a:gd name="connsiteX69" fmla="*/ 10001 w 2657475"/>
                <a:gd name="connsiteY69" fmla="*/ 1889629 h 2438400"/>
                <a:gd name="connsiteX70" fmla="*/ 64294 w 2657475"/>
                <a:gd name="connsiteY70" fmla="*/ 1791522 h 2438400"/>
                <a:gd name="connsiteX71" fmla="*/ 32861 w 2657475"/>
                <a:gd name="connsiteY71" fmla="*/ 2001072 h 2438400"/>
                <a:gd name="connsiteX72" fmla="*/ 68104 w 2657475"/>
                <a:gd name="connsiteY72" fmla="*/ 2184905 h 2438400"/>
                <a:gd name="connsiteX73" fmla="*/ 147161 w 2657475"/>
                <a:gd name="connsiteY73" fmla="*/ 2175380 h 2438400"/>
                <a:gd name="connsiteX74" fmla="*/ 347186 w 2657475"/>
                <a:gd name="connsiteY74" fmla="*/ 2429697 h 2438400"/>
                <a:gd name="connsiteX75" fmla="*/ 718661 w 2657475"/>
                <a:gd name="connsiteY75" fmla="*/ 2391597 h 2438400"/>
                <a:gd name="connsiteX76" fmla="*/ 816769 w 2657475"/>
                <a:gd name="connsiteY76" fmla="*/ 2322064 h 2438400"/>
                <a:gd name="connsiteX77" fmla="*/ 890111 w 2657475"/>
                <a:gd name="connsiteY77" fmla="*/ 2264914 h 2438400"/>
                <a:gd name="connsiteX78" fmla="*/ 940594 w 2657475"/>
                <a:gd name="connsiteY78" fmla="*/ 2243007 h 2438400"/>
                <a:gd name="connsiteX79" fmla="*/ 994886 w 2657475"/>
                <a:gd name="connsiteY79" fmla="*/ 2226814 h 2438400"/>
                <a:gd name="connsiteX80" fmla="*/ 1011079 w 2657475"/>
                <a:gd name="connsiteY80" fmla="*/ 2160139 h 2438400"/>
                <a:gd name="connsiteX81" fmla="*/ 1032986 w 2657475"/>
                <a:gd name="connsiteY81" fmla="*/ 2143947 h 2438400"/>
                <a:gd name="connsiteX82" fmla="*/ 1042511 w 2657475"/>
                <a:gd name="connsiteY82" fmla="*/ 2089654 h 2438400"/>
                <a:gd name="connsiteX83" fmla="*/ 1052036 w 2657475"/>
                <a:gd name="connsiteY83" fmla="*/ 2022979 h 2438400"/>
                <a:gd name="connsiteX84" fmla="*/ 1061561 w 2657475"/>
                <a:gd name="connsiteY84" fmla="*/ 1930587 h 2438400"/>
                <a:gd name="connsiteX85" fmla="*/ 1087279 w 2657475"/>
                <a:gd name="connsiteY85" fmla="*/ 1866769 h 2438400"/>
                <a:gd name="connsiteX86" fmla="*/ 1306354 w 2657475"/>
                <a:gd name="connsiteY86" fmla="*/ 1606737 h 2438400"/>
                <a:gd name="connsiteX87" fmla="*/ 1382554 w 2657475"/>
                <a:gd name="connsiteY87" fmla="*/ 1561969 h 2438400"/>
                <a:gd name="connsiteX88" fmla="*/ 1413986 w 2657475"/>
                <a:gd name="connsiteY88" fmla="*/ 1578162 h 2438400"/>
                <a:gd name="connsiteX89" fmla="*/ 1615916 w 2657475"/>
                <a:gd name="connsiteY89" fmla="*/ 1890582 h 2438400"/>
                <a:gd name="connsiteX90" fmla="*/ 1768316 w 2657475"/>
                <a:gd name="connsiteY90" fmla="*/ 2219194 h 2438400"/>
                <a:gd name="connsiteX91" fmla="*/ 1804511 w 2657475"/>
                <a:gd name="connsiteY91" fmla="*/ 2371594 h 2438400"/>
                <a:gd name="connsiteX92" fmla="*/ 1925479 w 2657475"/>
                <a:gd name="connsiteY92" fmla="*/ 2350639 h 2438400"/>
                <a:gd name="connsiteX93" fmla="*/ 1958816 w 2657475"/>
                <a:gd name="connsiteY93" fmla="*/ 2317302 h 2438400"/>
                <a:gd name="connsiteX94" fmla="*/ 2009299 w 2657475"/>
                <a:gd name="connsiteY94" fmla="*/ 2347782 h 2438400"/>
                <a:gd name="connsiteX95" fmla="*/ 2095024 w 2657475"/>
                <a:gd name="connsiteY95" fmla="*/ 2430650 h 2438400"/>
                <a:gd name="connsiteX96" fmla="*/ 2230279 w 2657475"/>
                <a:gd name="connsiteY96" fmla="*/ 2363975 h 2438400"/>
                <a:gd name="connsiteX97" fmla="*/ 2435066 w 2657475"/>
                <a:gd name="connsiteY97" fmla="*/ 2283012 h 2438400"/>
                <a:gd name="connsiteX98" fmla="*/ 2546509 w 2657475"/>
                <a:gd name="connsiteY98" fmla="*/ 2227767 h 2438400"/>
                <a:gd name="connsiteX99" fmla="*/ 2630329 w 2657475"/>
                <a:gd name="connsiteY99" fmla="*/ 2172522 h 2438400"/>
                <a:gd name="connsiteX100" fmla="*/ 2647474 w 2657475"/>
                <a:gd name="connsiteY100" fmla="*/ 2161092 h 2438400"/>
                <a:gd name="connsiteX101" fmla="*/ 2647474 w 2657475"/>
                <a:gd name="connsiteY101" fmla="*/ 2143947 h 2438400"/>
                <a:gd name="connsiteX102" fmla="*/ 2655094 w 2657475"/>
                <a:gd name="connsiteY102" fmla="*/ 2131564 h 2438400"/>
                <a:gd name="connsiteX103" fmla="*/ 2649379 w 2657475"/>
                <a:gd name="connsiteY103" fmla="*/ 2105847 h 2438400"/>
                <a:gd name="connsiteX104" fmla="*/ 918686 w 2657475"/>
                <a:gd name="connsiteY104" fmla="*/ 1436239 h 2438400"/>
                <a:gd name="connsiteX105" fmla="*/ 897731 w 2657475"/>
                <a:gd name="connsiteY105" fmla="*/ 1472434 h 2438400"/>
                <a:gd name="connsiteX106" fmla="*/ 873919 w 2657475"/>
                <a:gd name="connsiteY106" fmla="*/ 1496247 h 2438400"/>
                <a:gd name="connsiteX107" fmla="*/ 832961 w 2657475"/>
                <a:gd name="connsiteY107" fmla="*/ 1532442 h 2438400"/>
                <a:gd name="connsiteX108" fmla="*/ 804386 w 2657475"/>
                <a:gd name="connsiteY108" fmla="*/ 1537204 h 2438400"/>
                <a:gd name="connsiteX109" fmla="*/ 783431 w 2657475"/>
                <a:gd name="connsiteY109" fmla="*/ 1515297 h 2438400"/>
                <a:gd name="connsiteX110" fmla="*/ 752951 w 2657475"/>
                <a:gd name="connsiteY110" fmla="*/ 1508629 h 2438400"/>
                <a:gd name="connsiteX111" fmla="*/ 754856 w 2657475"/>
                <a:gd name="connsiteY111" fmla="*/ 1454337 h 2438400"/>
                <a:gd name="connsiteX112" fmla="*/ 826294 w 2657475"/>
                <a:gd name="connsiteY112" fmla="*/ 1399092 h 2438400"/>
                <a:gd name="connsiteX113" fmla="*/ 871061 w 2657475"/>
                <a:gd name="connsiteY113" fmla="*/ 1291459 h 2438400"/>
                <a:gd name="connsiteX114" fmla="*/ 915829 w 2657475"/>
                <a:gd name="connsiteY114" fmla="*/ 1286697 h 2438400"/>
                <a:gd name="connsiteX115" fmla="*/ 1001554 w 2657475"/>
                <a:gd name="connsiteY115" fmla="*/ 1374327 h 2438400"/>
                <a:gd name="connsiteX116" fmla="*/ 918686 w 2657475"/>
                <a:gd name="connsiteY116" fmla="*/ 1436239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657475" h="2438400">
                  <a:moveTo>
                    <a:pt x="2649379" y="2105847"/>
                  </a:moveTo>
                  <a:lnTo>
                    <a:pt x="2644616" y="2094417"/>
                  </a:lnTo>
                  <a:lnTo>
                    <a:pt x="2649379" y="2070604"/>
                  </a:lnTo>
                  <a:lnTo>
                    <a:pt x="2644616" y="2062984"/>
                  </a:lnTo>
                  <a:lnTo>
                    <a:pt x="2630329" y="2055364"/>
                  </a:lnTo>
                  <a:lnTo>
                    <a:pt x="2633186" y="2039172"/>
                  </a:lnTo>
                  <a:lnTo>
                    <a:pt x="2628424" y="2032504"/>
                  </a:lnTo>
                  <a:lnTo>
                    <a:pt x="2620804" y="2029647"/>
                  </a:lnTo>
                  <a:cubicBezTo>
                    <a:pt x="2620804" y="2029647"/>
                    <a:pt x="2628424" y="1980117"/>
                    <a:pt x="2576036" y="1994404"/>
                  </a:cubicBezTo>
                  <a:cubicBezTo>
                    <a:pt x="2576036" y="1994404"/>
                    <a:pt x="2493169" y="2006787"/>
                    <a:pt x="2450306" y="2037267"/>
                  </a:cubicBezTo>
                  <a:cubicBezTo>
                    <a:pt x="2450306" y="2037267"/>
                    <a:pt x="2404586" y="2058222"/>
                    <a:pt x="2367439" y="2059175"/>
                  </a:cubicBezTo>
                  <a:cubicBezTo>
                    <a:pt x="2367439" y="2059175"/>
                    <a:pt x="2397919" y="2025837"/>
                    <a:pt x="2388394" y="2002025"/>
                  </a:cubicBezTo>
                  <a:cubicBezTo>
                    <a:pt x="2388394" y="2002025"/>
                    <a:pt x="2376964" y="1970592"/>
                    <a:pt x="2333149" y="1995357"/>
                  </a:cubicBezTo>
                  <a:cubicBezTo>
                    <a:pt x="2333149" y="1995357"/>
                    <a:pt x="2290286" y="2021075"/>
                    <a:pt x="2230279" y="2017264"/>
                  </a:cubicBezTo>
                  <a:cubicBezTo>
                    <a:pt x="2230279" y="2017264"/>
                    <a:pt x="2194084" y="2015359"/>
                    <a:pt x="2156936" y="2010597"/>
                  </a:cubicBezTo>
                  <a:cubicBezTo>
                    <a:pt x="2156936" y="2010597"/>
                    <a:pt x="2128361" y="2013454"/>
                    <a:pt x="2101691" y="2037267"/>
                  </a:cubicBezTo>
                  <a:cubicBezTo>
                    <a:pt x="2101691" y="2037267"/>
                    <a:pt x="2020729" y="1970592"/>
                    <a:pt x="1998821" y="1897250"/>
                  </a:cubicBezTo>
                  <a:cubicBezTo>
                    <a:pt x="1998821" y="1897250"/>
                    <a:pt x="2025491" y="1808667"/>
                    <a:pt x="2027396" y="1709607"/>
                  </a:cubicBezTo>
                  <a:cubicBezTo>
                    <a:pt x="2027396" y="1709607"/>
                    <a:pt x="2024539" y="1674364"/>
                    <a:pt x="2015966" y="1630550"/>
                  </a:cubicBezTo>
                  <a:cubicBezTo>
                    <a:pt x="2015966" y="1630550"/>
                    <a:pt x="1889284" y="1452432"/>
                    <a:pt x="1779746" y="1366707"/>
                  </a:cubicBezTo>
                  <a:cubicBezTo>
                    <a:pt x="1779746" y="1366707"/>
                    <a:pt x="1810226" y="1349562"/>
                    <a:pt x="1827371" y="1300032"/>
                  </a:cubicBezTo>
                  <a:cubicBezTo>
                    <a:pt x="1827371" y="1300032"/>
                    <a:pt x="1834991" y="1269552"/>
                    <a:pt x="1854041" y="1255264"/>
                  </a:cubicBezTo>
                  <a:cubicBezTo>
                    <a:pt x="1854041" y="1255264"/>
                    <a:pt x="1868329" y="1231452"/>
                    <a:pt x="1841659" y="1220022"/>
                  </a:cubicBezTo>
                  <a:cubicBezTo>
                    <a:pt x="1841659" y="1220022"/>
                    <a:pt x="1829276" y="1200972"/>
                    <a:pt x="1834991" y="1188589"/>
                  </a:cubicBezTo>
                  <a:cubicBezTo>
                    <a:pt x="1834991" y="1188589"/>
                    <a:pt x="1852136" y="1147632"/>
                    <a:pt x="1833086" y="1147632"/>
                  </a:cubicBezTo>
                  <a:cubicBezTo>
                    <a:pt x="1833086" y="1147632"/>
                    <a:pt x="1797844" y="1130487"/>
                    <a:pt x="1799749" y="1114294"/>
                  </a:cubicBezTo>
                  <a:cubicBezTo>
                    <a:pt x="1799749" y="1114294"/>
                    <a:pt x="1814036" y="1073337"/>
                    <a:pt x="1774031" y="1078099"/>
                  </a:cubicBezTo>
                  <a:cubicBezTo>
                    <a:pt x="1774031" y="1078099"/>
                    <a:pt x="1764506" y="1073337"/>
                    <a:pt x="1723549" y="1099054"/>
                  </a:cubicBezTo>
                  <a:cubicBezTo>
                    <a:pt x="1723549" y="1099054"/>
                    <a:pt x="1668304" y="1151442"/>
                    <a:pt x="1654016" y="1186684"/>
                  </a:cubicBezTo>
                  <a:lnTo>
                    <a:pt x="1637824" y="1186684"/>
                  </a:lnTo>
                  <a:cubicBezTo>
                    <a:pt x="1637824" y="1186684"/>
                    <a:pt x="1596866" y="1074289"/>
                    <a:pt x="1458754" y="1060954"/>
                  </a:cubicBezTo>
                  <a:cubicBezTo>
                    <a:pt x="1458754" y="1060954"/>
                    <a:pt x="1409224" y="1051429"/>
                    <a:pt x="1353979" y="1099054"/>
                  </a:cubicBezTo>
                  <a:lnTo>
                    <a:pt x="1339691" y="1081909"/>
                  </a:lnTo>
                  <a:lnTo>
                    <a:pt x="1256824" y="1012377"/>
                  </a:lnTo>
                  <a:cubicBezTo>
                    <a:pt x="1256824" y="1012377"/>
                    <a:pt x="1223486" y="1005709"/>
                    <a:pt x="1223486" y="958084"/>
                  </a:cubicBezTo>
                  <a:cubicBezTo>
                    <a:pt x="1223486" y="958084"/>
                    <a:pt x="1216819" y="907602"/>
                    <a:pt x="1261586" y="899029"/>
                  </a:cubicBezTo>
                  <a:cubicBezTo>
                    <a:pt x="1261586" y="899029"/>
                    <a:pt x="1285399" y="896172"/>
                    <a:pt x="1299686" y="920937"/>
                  </a:cubicBezTo>
                  <a:cubicBezTo>
                    <a:pt x="1299686" y="920937"/>
                    <a:pt x="1334929" y="954274"/>
                    <a:pt x="1358741" y="916174"/>
                  </a:cubicBezTo>
                  <a:cubicBezTo>
                    <a:pt x="1358741" y="916174"/>
                    <a:pt x="1361599" y="899982"/>
                    <a:pt x="1366361" y="887599"/>
                  </a:cubicBezTo>
                  <a:cubicBezTo>
                    <a:pt x="1366361" y="887599"/>
                    <a:pt x="1382554" y="897124"/>
                    <a:pt x="1399699" y="889504"/>
                  </a:cubicBezTo>
                  <a:cubicBezTo>
                    <a:pt x="1399699" y="889504"/>
                    <a:pt x="1412081" y="884742"/>
                    <a:pt x="1412081" y="865692"/>
                  </a:cubicBezTo>
                  <a:cubicBezTo>
                    <a:pt x="1412081" y="865692"/>
                    <a:pt x="1416844" y="854262"/>
                    <a:pt x="1440656" y="860929"/>
                  </a:cubicBezTo>
                  <a:cubicBezTo>
                    <a:pt x="1440656" y="860929"/>
                    <a:pt x="1450181" y="865692"/>
                    <a:pt x="1452086" y="830449"/>
                  </a:cubicBezTo>
                  <a:lnTo>
                    <a:pt x="1497806" y="825687"/>
                  </a:lnTo>
                  <a:cubicBezTo>
                    <a:pt x="1497806" y="825687"/>
                    <a:pt x="1514951" y="827592"/>
                    <a:pt x="1513999" y="797112"/>
                  </a:cubicBezTo>
                  <a:cubicBezTo>
                    <a:pt x="1513999" y="797112"/>
                    <a:pt x="1506379" y="711387"/>
                    <a:pt x="1520666" y="687574"/>
                  </a:cubicBezTo>
                  <a:cubicBezTo>
                    <a:pt x="1520666" y="687574"/>
                    <a:pt x="1533049" y="671382"/>
                    <a:pt x="1560671" y="654237"/>
                  </a:cubicBezTo>
                  <a:cubicBezTo>
                    <a:pt x="1560671" y="654237"/>
                    <a:pt x="1643539" y="604707"/>
                    <a:pt x="1667351" y="541842"/>
                  </a:cubicBezTo>
                  <a:cubicBezTo>
                    <a:pt x="1667351" y="541842"/>
                    <a:pt x="1686401" y="551367"/>
                    <a:pt x="1674019" y="578037"/>
                  </a:cubicBezTo>
                  <a:cubicBezTo>
                    <a:pt x="1674019" y="578037"/>
                    <a:pt x="1697831" y="561844"/>
                    <a:pt x="1697831" y="511362"/>
                  </a:cubicBezTo>
                  <a:cubicBezTo>
                    <a:pt x="1697831" y="511362"/>
                    <a:pt x="1721644" y="514219"/>
                    <a:pt x="1718786" y="552319"/>
                  </a:cubicBezTo>
                  <a:cubicBezTo>
                    <a:pt x="1718786" y="552319"/>
                    <a:pt x="1750219" y="506599"/>
                    <a:pt x="1749266" y="473262"/>
                  </a:cubicBezTo>
                  <a:cubicBezTo>
                    <a:pt x="1749266" y="473262"/>
                    <a:pt x="1789271" y="466594"/>
                    <a:pt x="1768316" y="552319"/>
                  </a:cubicBezTo>
                  <a:cubicBezTo>
                    <a:pt x="1768316" y="552319"/>
                    <a:pt x="1794986" y="498027"/>
                    <a:pt x="1777841" y="436114"/>
                  </a:cubicBezTo>
                  <a:cubicBezTo>
                    <a:pt x="1777841" y="436114"/>
                    <a:pt x="1763554" y="352294"/>
                    <a:pt x="1744504" y="324672"/>
                  </a:cubicBezTo>
                  <a:cubicBezTo>
                    <a:pt x="1744504" y="324672"/>
                    <a:pt x="1665446" y="183702"/>
                    <a:pt x="1623536" y="188464"/>
                  </a:cubicBezTo>
                  <a:cubicBezTo>
                    <a:pt x="1623536" y="188464"/>
                    <a:pt x="1473994" y="-2036"/>
                    <a:pt x="1264444" y="7489"/>
                  </a:cubicBezTo>
                  <a:cubicBezTo>
                    <a:pt x="1264444" y="7489"/>
                    <a:pt x="1023461" y="-11561"/>
                    <a:pt x="845344" y="407539"/>
                  </a:cubicBezTo>
                  <a:cubicBezTo>
                    <a:pt x="845344" y="407539"/>
                    <a:pt x="838676" y="461832"/>
                    <a:pt x="673894" y="515172"/>
                  </a:cubicBezTo>
                  <a:cubicBezTo>
                    <a:pt x="673894" y="515172"/>
                    <a:pt x="537686" y="543747"/>
                    <a:pt x="432911" y="683764"/>
                  </a:cubicBezTo>
                  <a:cubicBezTo>
                    <a:pt x="432911" y="683764"/>
                    <a:pt x="369094" y="766632"/>
                    <a:pt x="328136" y="871407"/>
                  </a:cubicBezTo>
                  <a:cubicBezTo>
                    <a:pt x="328136" y="871407"/>
                    <a:pt x="280511" y="1007614"/>
                    <a:pt x="210979" y="1068574"/>
                  </a:cubicBezTo>
                  <a:lnTo>
                    <a:pt x="90964" y="1174302"/>
                  </a:lnTo>
                  <a:cubicBezTo>
                    <a:pt x="97631" y="1169539"/>
                    <a:pt x="110966" y="1162872"/>
                    <a:pt x="133826" y="1162872"/>
                  </a:cubicBezTo>
                  <a:cubicBezTo>
                    <a:pt x="133826" y="1162872"/>
                    <a:pt x="35719" y="1305747"/>
                    <a:pt x="16669" y="1445764"/>
                  </a:cubicBezTo>
                  <a:cubicBezTo>
                    <a:pt x="16669" y="1445764"/>
                    <a:pt x="45244" y="1404807"/>
                    <a:pt x="64294" y="1400997"/>
                  </a:cubicBezTo>
                  <a:cubicBezTo>
                    <a:pt x="64294" y="1400997"/>
                    <a:pt x="32861" y="1461004"/>
                    <a:pt x="38576" y="1543872"/>
                  </a:cubicBezTo>
                  <a:cubicBezTo>
                    <a:pt x="38576" y="1543872"/>
                    <a:pt x="48101" y="1651504"/>
                    <a:pt x="7144" y="1769614"/>
                  </a:cubicBezTo>
                  <a:cubicBezTo>
                    <a:pt x="7144" y="1769614"/>
                    <a:pt x="32861" y="1757232"/>
                    <a:pt x="57626" y="1696272"/>
                  </a:cubicBezTo>
                  <a:cubicBezTo>
                    <a:pt x="57626" y="1696272"/>
                    <a:pt x="3334" y="1832479"/>
                    <a:pt x="10001" y="1889629"/>
                  </a:cubicBezTo>
                  <a:cubicBezTo>
                    <a:pt x="10001" y="1889629"/>
                    <a:pt x="26194" y="1803904"/>
                    <a:pt x="64294" y="1791522"/>
                  </a:cubicBezTo>
                  <a:cubicBezTo>
                    <a:pt x="64294" y="1791522"/>
                    <a:pt x="64294" y="1956304"/>
                    <a:pt x="32861" y="2001072"/>
                  </a:cubicBezTo>
                  <a:cubicBezTo>
                    <a:pt x="32861" y="2001072"/>
                    <a:pt x="64294" y="2093464"/>
                    <a:pt x="68104" y="2184905"/>
                  </a:cubicBezTo>
                  <a:lnTo>
                    <a:pt x="147161" y="2175380"/>
                  </a:lnTo>
                  <a:cubicBezTo>
                    <a:pt x="147161" y="2175380"/>
                    <a:pt x="125254" y="2382072"/>
                    <a:pt x="347186" y="2429697"/>
                  </a:cubicBezTo>
                  <a:cubicBezTo>
                    <a:pt x="347186" y="2429697"/>
                    <a:pt x="591979" y="2445889"/>
                    <a:pt x="718661" y="2391597"/>
                  </a:cubicBezTo>
                  <a:cubicBezTo>
                    <a:pt x="718661" y="2391597"/>
                    <a:pt x="794861" y="2356355"/>
                    <a:pt x="816769" y="2322064"/>
                  </a:cubicBezTo>
                  <a:cubicBezTo>
                    <a:pt x="816769" y="2322064"/>
                    <a:pt x="835819" y="2331589"/>
                    <a:pt x="890111" y="2264914"/>
                  </a:cubicBezTo>
                  <a:lnTo>
                    <a:pt x="940594" y="2243007"/>
                  </a:lnTo>
                  <a:lnTo>
                    <a:pt x="994886" y="2226814"/>
                  </a:lnTo>
                  <a:lnTo>
                    <a:pt x="1011079" y="2160139"/>
                  </a:lnTo>
                  <a:lnTo>
                    <a:pt x="1032986" y="2143947"/>
                  </a:lnTo>
                  <a:cubicBezTo>
                    <a:pt x="1032986" y="2143947"/>
                    <a:pt x="1071086" y="2146805"/>
                    <a:pt x="1042511" y="2089654"/>
                  </a:cubicBezTo>
                  <a:cubicBezTo>
                    <a:pt x="1042511" y="2089654"/>
                    <a:pt x="1020604" y="2039172"/>
                    <a:pt x="1052036" y="2022979"/>
                  </a:cubicBezTo>
                  <a:cubicBezTo>
                    <a:pt x="1052036" y="2022979"/>
                    <a:pt x="1077754" y="2013454"/>
                    <a:pt x="1061561" y="1930587"/>
                  </a:cubicBezTo>
                  <a:cubicBezTo>
                    <a:pt x="1061561" y="1930587"/>
                    <a:pt x="1052036" y="1882962"/>
                    <a:pt x="1087279" y="1866769"/>
                  </a:cubicBezTo>
                  <a:cubicBezTo>
                    <a:pt x="1087279" y="1866769"/>
                    <a:pt x="1153954" y="1831527"/>
                    <a:pt x="1306354" y="1606737"/>
                  </a:cubicBezTo>
                  <a:cubicBezTo>
                    <a:pt x="1306354" y="1606737"/>
                    <a:pt x="1351121" y="1552444"/>
                    <a:pt x="1382554" y="1561969"/>
                  </a:cubicBezTo>
                  <a:cubicBezTo>
                    <a:pt x="1382554" y="1561969"/>
                    <a:pt x="1413986" y="1540062"/>
                    <a:pt x="1413986" y="1578162"/>
                  </a:cubicBezTo>
                  <a:cubicBezTo>
                    <a:pt x="1413986" y="1578162"/>
                    <a:pt x="1488281" y="1792475"/>
                    <a:pt x="1615916" y="1890582"/>
                  </a:cubicBezTo>
                  <a:cubicBezTo>
                    <a:pt x="1615916" y="1890582"/>
                    <a:pt x="1730216" y="2060127"/>
                    <a:pt x="1768316" y="2219194"/>
                  </a:cubicBezTo>
                  <a:cubicBezTo>
                    <a:pt x="1768316" y="2219194"/>
                    <a:pt x="1755934" y="2343019"/>
                    <a:pt x="1804511" y="2371594"/>
                  </a:cubicBezTo>
                  <a:cubicBezTo>
                    <a:pt x="1804511" y="2371594"/>
                    <a:pt x="1871186" y="2412552"/>
                    <a:pt x="1925479" y="2350639"/>
                  </a:cubicBezTo>
                  <a:lnTo>
                    <a:pt x="1958816" y="2317302"/>
                  </a:lnTo>
                  <a:cubicBezTo>
                    <a:pt x="1958816" y="2317302"/>
                    <a:pt x="2003584" y="2286822"/>
                    <a:pt x="2009299" y="2347782"/>
                  </a:cubicBezTo>
                  <a:cubicBezTo>
                    <a:pt x="2009299" y="2347782"/>
                    <a:pt x="2033111" y="2431602"/>
                    <a:pt x="2095024" y="2430650"/>
                  </a:cubicBezTo>
                  <a:cubicBezTo>
                    <a:pt x="2095024" y="2430650"/>
                    <a:pt x="2154079" y="2447794"/>
                    <a:pt x="2230279" y="2363975"/>
                  </a:cubicBezTo>
                  <a:cubicBezTo>
                    <a:pt x="2230279" y="2363975"/>
                    <a:pt x="2311241" y="2300157"/>
                    <a:pt x="2435066" y="2283012"/>
                  </a:cubicBezTo>
                  <a:cubicBezTo>
                    <a:pt x="2435066" y="2283012"/>
                    <a:pt x="2504599" y="2273487"/>
                    <a:pt x="2546509" y="2227767"/>
                  </a:cubicBezTo>
                  <a:cubicBezTo>
                    <a:pt x="2546509" y="2227767"/>
                    <a:pt x="2603659" y="2182047"/>
                    <a:pt x="2630329" y="2172522"/>
                  </a:cubicBezTo>
                  <a:lnTo>
                    <a:pt x="2647474" y="2161092"/>
                  </a:lnTo>
                  <a:lnTo>
                    <a:pt x="2647474" y="2143947"/>
                  </a:lnTo>
                  <a:lnTo>
                    <a:pt x="2655094" y="2131564"/>
                  </a:lnTo>
                  <a:lnTo>
                    <a:pt x="2649379" y="2105847"/>
                  </a:lnTo>
                  <a:close/>
                  <a:moveTo>
                    <a:pt x="918686" y="1436239"/>
                  </a:moveTo>
                  <a:cubicBezTo>
                    <a:pt x="894874" y="1455289"/>
                    <a:pt x="897731" y="1472434"/>
                    <a:pt x="897731" y="1472434"/>
                  </a:cubicBezTo>
                  <a:cubicBezTo>
                    <a:pt x="895826" y="1499104"/>
                    <a:pt x="873919" y="1496247"/>
                    <a:pt x="873919" y="1496247"/>
                  </a:cubicBezTo>
                  <a:cubicBezTo>
                    <a:pt x="832961" y="1493389"/>
                    <a:pt x="832961" y="1532442"/>
                    <a:pt x="832961" y="1532442"/>
                  </a:cubicBezTo>
                  <a:cubicBezTo>
                    <a:pt x="821531" y="1551492"/>
                    <a:pt x="804386" y="1537204"/>
                    <a:pt x="804386" y="1537204"/>
                  </a:cubicBezTo>
                  <a:lnTo>
                    <a:pt x="783431" y="1515297"/>
                  </a:lnTo>
                  <a:lnTo>
                    <a:pt x="752951" y="1508629"/>
                  </a:lnTo>
                  <a:lnTo>
                    <a:pt x="754856" y="1454337"/>
                  </a:lnTo>
                  <a:cubicBezTo>
                    <a:pt x="809149" y="1435287"/>
                    <a:pt x="826294" y="1399092"/>
                    <a:pt x="826294" y="1399092"/>
                  </a:cubicBezTo>
                  <a:cubicBezTo>
                    <a:pt x="852964" y="1370517"/>
                    <a:pt x="871061" y="1291459"/>
                    <a:pt x="871061" y="1291459"/>
                  </a:cubicBezTo>
                  <a:cubicBezTo>
                    <a:pt x="901541" y="1253359"/>
                    <a:pt x="915829" y="1286697"/>
                    <a:pt x="915829" y="1286697"/>
                  </a:cubicBezTo>
                  <a:cubicBezTo>
                    <a:pt x="917734" y="1305747"/>
                    <a:pt x="1001554" y="1374327"/>
                    <a:pt x="1001554" y="1374327"/>
                  </a:cubicBezTo>
                  <a:lnTo>
                    <a:pt x="918686" y="1436239"/>
                  </a:lnTo>
                  <a:close/>
                </a:path>
              </a:pathLst>
            </a:custGeom>
            <a:gradFill flip="none" rotWithShape="1">
              <a:gsLst>
                <a:gs pos="0">
                  <a:schemeClr val="accent1">
                    <a:alpha val="70000"/>
                  </a:schemeClr>
                </a:gs>
                <a:gs pos="100000">
                  <a:schemeClr val="accent2">
                    <a:alpha val="70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6C4A83A3-590E-4507-87C4-1C9DCFFBED6D}"/>
                </a:ext>
              </a:extLst>
            </p:cNvPr>
            <p:cNvSpPr/>
            <p:nvPr/>
          </p:nvSpPr>
          <p:spPr>
            <a:xfrm>
              <a:off x="964804" y="4244480"/>
              <a:ext cx="31113" cy="31113"/>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B4A1985-8821-45E2-AA41-E44DF08E797B}"/>
                </a:ext>
              </a:extLst>
            </p:cNvPr>
            <p:cNvSpPr/>
            <p:nvPr/>
          </p:nvSpPr>
          <p:spPr>
            <a:xfrm>
              <a:off x="2588649" y="2367347"/>
              <a:ext cx="933393" cy="871167"/>
            </a:xfrm>
            <a:custGeom>
              <a:avLst/>
              <a:gdLst>
                <a:gd name="connsiteX0" fmla="*/ 565468 w 571500"/>
                <a:gd name="connsiteY0" fmla="*/ 108729 h 533400"/>
                <a:gd name="connsiteX1" fmla="*/ 455930 w 571500"/>
                <a:gd name="connsiteY1" fmla="*/ 10622 h 533400"/>
                <a:gd name="connsiteX2" fmla="*/ 344488 w 571500"/>
                <a:gd name="connsiteY2" fmla="*/ 50627 h 533400"/>
                <a:gd name="connsiteX3" fmla="*/ 287338 w 571500"/>
                <a:gd name="connsiteY3" fmla="*/ 105872 h 533400"/>
                <a:gd name="connsiteX4" fmla="*/ 294005 w 571500"/>
                <a:gd name="connsiteY4" fmla="*/ 123017 h 533400"/>
                <a:gd name="connsiteX5" fmla="*/ 292100 w 571500"/>
                <a:gd name="connsiteY5" fmla="*/ 140162 h 533400"/>
                <a:gd name="connsiteX6" fmla="*/ 270193 w 571500"/>
                <a:gd name="connsiteY6" fmla="*/ 170642 h 533400"/>
                <a:gd name="connsiteX7" fmla="*/ 251143 w 571500"/>
                <a:gd name="connsiteY7" fmla="*/ 173499 h 533400"/>
                <a:gd name="connsiteX8" fmla="*/ 234950 w 571500"/>
                <a:gd name="connsiteY8" fmla="*/ 162069 h 533400"/>
                <a:gd name="connsiteX9" fmla="*/ 213995 w 571500"/>
                <a:gd name="connsiteY9" fmla="*/ 166832 h 533400"/>
                <a:gd name="connsiteX10" fmla="*/ 177800 w 571500"/>
                <a:gd name="connsiteY10" fmla="*/ 217314 h 533400"/>
                <a:gd name="connsiteX11" fmla="*/ 152083 w 571500"/>
                <a:gd name="connsiteY11" fmla="*/ 233507 h 533400"/>
                <a:gd name="connsiteX12" fmla="*/ 7302 w 571500"/>
                <a:gd name="connsiteY12" fmla="*/ 397337 h 533400"/>
                <a:gd name="connsiteX13" fmla="*/ 138748 w 571500"/>
                <a:gd name="connsiteY13" fmla="*/ 532592 h 533400"/>
                <a:gd name="connsiteX14" fmla="*/ 297815 w 571500"/>
                <a:gd name="connsiteY14" fmla="*/ 397337 h 533400"/>
                <a:gd name="connsiteX15" fmla="*/ 272098 w 571500"/>
                <a:gd name="connsiteY15" fmla="*/ 297324 h 533400"/>
                <a:gd name="connsiteX16" fmla="*/ 270193 w 571500"/>
                <a:gd name="connsiteY16" fmla="*/ 276369 h 533400"/>
                <a:gd name="connsiteX17" fmla="*/ 305435 w 571500"/>
                <a:gd name="connsiteY17" fmla="*/ 238269 h 533400"/>
                <a:gd name="connsiteX18" fmla="*/ 305435 w 571500"/>
                <a:gd name="connsiteY18" fmla="*/ 219219 h 533400"/>
                <a:gd name="connsiteX19" fmla="*/ 293053 w 571500"/>
                <a:gd name="connsiteY19" fmla="*/ 203027 h 533400"/>
                <a:gd name="connsiteX20" fmla="*/ 321628 w 571500"/>
                <a:gd name="connsiteY20" fmla="*/ 167784 h 533400"/>
                <a:gd name="connsiteX21" fmla="*/ 338773 w 571500"/>
                <a:gd name="connsiteY21" fmla="*/ 160164 h 533400"/>
                <a:gd name="connsiteX22" fmla="*/ 355918 w 571500"/>
                <a:gd name="connsiteY22" fmla="*/ 172547 h 533400"/>
                <a:gd name="connsiteX23" fmla="*/ 376873 w 571500"/>
                <a:gd name="connsiteY23" fmla="*/ 161117 h 533400"/>
                <a:gd name="connsiteX24" fmla="*/ 474028 w 571500"/>
                <a:gd name="connsiteY24" fmla="*/ 101109 h 533400"/>
                <a:gd name="connsiteX25" fmla="*/ 538798 w 571500"/>
                <a:gd name="connsiteY25" fmla="*/ 161117 h 533400"/>
                <a:gd name="connsiteX26" fmla="*/ 560705 w 571500"/>
                <a:gd name="connsiteY26" fmla="*/ 168737 h 533400"/>
                <a:gd name="connsiteX27" fmla="*/ 565468 w 571500"/>
                <a:gd name="connsiteY27" fmla="*/ 10872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00" h="533400">
                  <a:moveTo>
                    <a:pt x="565468" y="108729"/>
                  </a:moveTo>
                  <a:cubicBezTo>
                    <a:pt x="565468" y="108729"/>
                    <a:pt x="544513" y="51579"/>
                    <a:pt x="455930" y="10622"/>
                  </a:cubicBezTo>
                  <a:cubicBezTo>
                    <a:pt x="455930" y="10622"/>
                    <a:pt x="417830" y="-10333"/>
                    <a:pt x="344488" y="50627"/>
                  </a:cubicBezTo>
                  <a:lnTo>
                    <a:pt x="287338" y="105872"/>
                  </a:lnTo>
                  <a:lnTo>
                    <a:pt x="294005" y="123017"/>
                  </a:lnTo>
                  <a:lnTo>
                    <a:pt x="292100" y="140162"/>
                  </a:lnTo>
                  <a:lnTo>
                    <a:pt x="270193" y="170642"/>
                  </a:lnTo>
                  <a:lnTo>
                    <a:pt x="251143" y="173499"/>
                  </a:lnTo>
                  <a:lnTo>
                    <a:pt x="234950" y="162069"/>
                  </a:lnTo>
                  <a:cubicBezTo>
                    <a:pt x="234950" y="162069"/>
                    <a:pt x="223520" y="154449"/>
                    <a:pt x="213995" y="166832"/>
                  </a:cubicBezTo>
                  <a:lnTo>
                    <a:pt x="177800" y="217314"/>
                  </a:lnTo>
                  <a:cubicBezTo>
                    <a:pt x="177800" y="217314"/>
                    <a:pt x="173038" y="231602"/>
                    <a:pt x="152083" y="233507"/>
                  </a:cubicBezTo>
                  <a:cubicBezTo>
                    <a:pt x="152083" y="233507"/>
                    <a:pt x="1588" y="231602"/>
                    <a:pt x="7302" y="397337"/>
                  </a:cubicBezTo>
                  <a:cubicBezTo>
                    <a:pt x="7302" y="397337"/>
                    <a:pt x="5398" y="523067"/>
                    <a:pt x="138748" y="532592"/>
                  </a:cubicBezTo>
                  <a:cubicBezTo>
                    <a:pt x="138748" y="532592"/>
                    <a:pt x="283528" y="535449"/>
                    <a:pt x="297815" y="397337"/>
                  </a:cubicBezTo>
                  <a:cubicBezTo>
                    <a:pt x="297815" y="397337"/>
                    <a:pt x="307340" y="337329"/>
                    <a:pt x="272098" y="297324"/>
                  </a:cubicBezTo>
                  <a:cubicBezTo>
                    <a:pt x="272098" y="297324"/>
                    <a:pt x="260668" y="284942"/>
                    <a:pt x="270193" y="276369"/>
                  </a:cubicBezTo>
                  <a:lnTo>
                    <a:pt x="305435" y="238269"/>
                  </a:lnTo>
                  <a:cubicBezTo>
                    <a:pt x="305435" y="238269"/>
                    <a:pt x="312103" y="233507"/>
                    <a:pt x="305435" y="219219"/>
                  </a:cubicBezTo>
                  <a:lnTo>
                    <a:pt x="293053" y="203027"/>
                  </a:lnTo>
                  <a:lnTo>
                    <a:pt x="321628" y="167784"/>
                  </a:lnTo>
                  <a:lnTo>
                    <a:pt x="338773" y="160164"/>
                  </a:lnTo>
                  <a:lnTo>
                    <a:pt x="355918" y="172547"/>
                  </a:lnTo>
                  <a:cubicBezTo>
                    <a:pt x="355918" y="172547"/>
                    <a:pt x="349250" y="177309"/>
                    <a:pt x="376873" y="161117"/>
                  </a:cubicBezTo>
                  <a:lnTo>
                    <a:pt x="474028" y="101109"/>
                  </a:lnTo>
                  <a:lnTo>
                    <a:pt x="538798" y="161117"/>
                  </a:lnTo>
                  <a:lnTo>
                    <a:pt x="560705" y="168737"/>
                  </a:lnTo>
                  <a:lnTo>
                    <a:pt x="565468" y="108729"/>
                  </a:lnTo>
                  <a:close/>
                </a:path>
              </a:pathLst>
            </a:custGeom>
            <a:solidFill>
              <a:schemeClr val="accent3"/>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759DD21-5F09-4F49-8480-B1EF47A739AF}"/>
                </a:ext>
              </a:extLst>
            </p:cNvPr>
            <p:cNvSpPr/>
            <p:nvPr/>
          </p:nvSpPr>
          <p:spPr>
            <a:xfrm>
              <a:off x="2582521" y="3220640"/>
              <a:ext cx="202235" cy="653375"/>
            </a:xfrm>
            <a:custGeom>
              <a:avLst/>
              <a:gdLst>
                <a:gd name="connsiteX0" fmla="*/ 102495 w 123825"/>
                <a:gd name="connsiteY0" fmla="*/ 393993 h 400050"/>
                <a:gd name="connsiteX1" fmla="*/ 102495 w 123825"/>
                <a:gd name="connsiteY1" fmla="*/ 393993 h 400050"/>
                <a:gd name="connsiteX2" fmla="*/ 88207 w 123825"/>
                <a:gd name="connsiteY2" fmla="*/ 379706 h 400050"/>
                <a:gd name="connsiteX3" fmla="*/ 59632 w 123825"/>
                <a:gd name="connsiteY3" fmla="*/ 265406 h 400050"/>
                <a:gd name="connsiteX4" fmla="*/ 7245 w 123825"/>
                <a:gd name="connsiteY4" fmla="*/ 121578 h 400050"/>
                <a:gd name="connsiteX5" fmla="*/ 32010 w 123825"/>
                <a:gd name="connsiteY5" fmla="*/ 15851 h 400050"/>
                <a:gd name="connsiteX6" fmla="*/ 51060 w 123825"/>
                <a:gd name="connsiteY6" fmla="*/ 8231 h 400050"/>
                <a:gd name="connsiteX7" fmla="*/ 58679 w 123825"/>
                <a:gd name="connsiteY7" fmla="*/ 27281 h 400050"/>
                <a:gd name="connsiteX8" fmla="*/ 35820 w 123825"/>
                <a:gd name="connsiteY8" fmla="*/ 119673 h 400050"/>
                <a:gd name="connsiteX9" fmla="*/ 84397 w 123825"/>
                <a:gd name="connsiteY9" fmla="*/ 250166 h 400050"/>
                <a:gd name="connsiteX10" fmla="*/ 116782 w 123825"/>
                <a:gd name="connsiteY10" fmla="*/ 380658 h 400050"/>
                <a:gd name="connsiteX11" fmla="*/ 102495 w 123825"/>
                <a:gd name="connsiteY11" fmla="*/ 3939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400050">
                  <a:moveTo>
                    <a:pt x="102495" y="393993"/>
                  </a:moveTo>
                  <a:cubicBezTo>
                    <a:pt x="102495" y="393993"/>
                    <a:pt x="102495" y="393993"/>
                    <a:pt x="102495" y="393993"/>
                  </a:cubicBezTo>
                  <a:cubicBezTo>
                    <a:pt x="93922" y="393993"/>
                    <a:pt x="88207" y="387326"/>
                    <a:pt x="88207" y="379706"/>
                  </a:cubicBezTo>
                  <a:cubicBezTo>
                    <a:pt x="90112" y="314936"/>
                    <a:pt x="60585" y="265406"/>
                    <a:pt x="59632" y="265406"/>
                  </a:cubicBezTo>
                  <a:cubicBezTo>
                    <a:pt x="13912" y="200636"/>
                    <a:pt x="7245" y="124436"/>
                    <a:pt x="7245" y="121578"/>
                  </a:cubicBezTo>
                  <a:cubicBezTo>
                    <a:pt x="5340" y="78716"/>
                    <a:pt x="31057" y="18708"/>
                    <a:pt x="32010" y="15851"/>
                  </a:cubicBezTo>
                  <a:cubicBezTo>
                    <a:pt x="34867" y="8231"/>
                    <a:pt x="43440" y="5373"/>
                    <a:pt x="51060" y="8231"/>
                  </a:cubicBezTo>
                  <a:cubicBezTo>
                    <a:pt x="58679" y="11088"/>
                    <a:pt x="61537" y="19661"/>
                    <a:pt x="58679" y="27281"/>
                  </a:cubicBezTo>
                  <a:cubicBezTo>
                    <a:pt x="58679" y="28233"/>
                    <a:pt x="34867" y="83478"/>
                    <a:pt x="35820" y="119673"/>
                  </a:cubicBezTo>
                  <a:cubicBezTo>
                    <a:pt x="35820" y="119673"/>
                    <a:pt x="42487" y="191111"/>
                    <a:pt x="84397" y="250166"/>
                  </a:cubicBezTo>
                  <a:cubicBezTo>
                    <a:pt x="86302" y="253023"/>
                    <a:pt x="118687" y="307316"/>
                    <a:pt x="116782" y="380658"/>
                  </a:cubicBezTo>
                  <a:cubicBezTo>
                    <a:pt x="116782" y="388278"/>
                    <a:pt x="110115" y="393993"/>
                    <a:pt x="102495" y="393993"/>
                  </a:cubicBezTo>
                  <a:close/>
                </a:path>
              </a:pathLst>
            </a:custGeom>
            <a:solidFill>
              <a:schemeClr val="accent3"/>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ADCBB2C-20E2-42BC-AF38-FAB607ED5C4D}"/>
                </a:ext>
              </a:extLst>
            </p:cNvPr>
            <p:cNvSpPr/>
            <p:nvPr/>
          </p:nvSpPr>
          <p:spPr>
            <a:xfrm>
              <a:off x="2580960" y="4446546"/>
              <a:ext cx="964507" cy="1835674"/>
            </a:xfrm>
            <a:custGeom>
              <a:avLst/>
              <a:gdLst>
                <a:gd name="connsiteX0" fmla="*/ 97735 w 590550"/>
                <a:gd name="connsiteY0" fmla="*/ 1124530 h 1123950"/>
                <a:gd name="connsiteX1" fmla="*/ 34870 w 590550"/>
                <a:gd name="connsiteY1" fmla="*/ 1102623 h 1123950"/>
                <a:gd name="connsiteX2" fmla="*/ 61540 w 590550"/>
                <a:gd name="connsiteY2" fmla="*/ 1071190 h 1123950"/>
                <a:gd name="connsiteX3" fmla="*/ 63445 w 590550"/>
                <a:gd name="connsiteY3" fmla="*/ 1070238 h 1123950"/>
                <a:gd name="connsiteX4" fmla="*/ 141550 w 590550"/>
                <a:gd name="connsiteY4" fmla="*/ 1060713 h 1123950"/>
                <a:gd name="connsiteX5" fmla="*/ 252993 w 590550"/>
                <a:gd name="connsiteY5" fmla="*/ 911170 h 1123950"/>
                <a:gd name="connsiteX6" fmla="*/ 252993 w 590550"/>
                <a:gd name="connsiteY6" fmla="*/ 910218 h 1123950"/>
                <a:gd name="connsiteX7" fmla="*/ 252993 w 590550"/>
                <a:gd name="connsiteY7" fmla="*/ 909265 h 1123950"/>
                <a:gd name="connsiteX8" fmla="*/ 176793 w 590550"/>
                <a:gd name="connsiteY8" fmla="*/ 714003 h 1123950"/>
                <a:gd name="connsiteX9" fmla="*/ 175840 w 590550"/>
                <a:gd name="connsiteY9" fmla="*/ 713050 h 1123950"/>
                <a:gd name="connsiteX10" fmla="*/ 109165 w 590550"/>
                <a:gd name="connsiteY10" fmla="*/ 567318 h 1123950"/>
                <a:gd name="connsiteX11" fmla="*/ 7248 w 590550"/>
                <a:gd name="connsiteY11" fmla="*/ 23440 h 1123950"/>
                <a:gd name="connsiteX12" fmla="*/ 19630 w 590550"/>
                <a:gd name="connsiteY12" fmla="*/ 7248 h 1123950"/>
                <a:gd name="connsiteX13" fmla="*/ 35823 w 590550"/>
                <a:gd name="connsiteY13" fmla="*/ 19630 h 1123950"/>
                <a:gd name="connsiteX14" fmla="*/ 136788 w 590550"/>
                <a:gd name="connsiteY14" fmla="*/ 559698 h 1123950"/>
                <a:gd name="connsiteX15" fmla="*/ 199653 w 590550"/>
                <a:gd name="connsiteY15" fmla="*/ 695905 h 1123950"/>
                <a:gd name="connsiteX16" fmla="*/ 281568 w 590550"/>
                <a:gd name="connsiteY16" fmla="*/ 909265 h 1123950"/>
                <a:gd name="connsiteX17" fmla="*/ 150123 w 590550"/>
                <a:gd name="connsiteY17" fmla="*/ 1087383 h 1123950"/>
                <a:gd name="connsiteX18" fmla="*/ 146313 w 590550"/>
                <a:gd name="connsiteY18" fmla="*/ 1088335 h 1123950"/>
                <a:gd name="connsiteX19" fmla="*/ 93925 w 590550"/>
                <a:gd name="connsiteY19" fmla="*/ 1095003 h 1123950"/>
                <a:gd name="connsiteX20" fmla="*/ 96783 w 590550"/>
                <a:gd name="connsiteY20" fmla="*/ 1095003 h 1123950"/>
                <a:gd name="connsiteX21" fmla="*/ 424443 w 590550"/>
                <a:gd name="connsiteY21" fmla="*/ 1093098 h 1123950"/>
                <a:gd name="connsiteX22" fmla="*/ 561603 w 590550"/>
                <a:gd name="connsiteY22" fmla="*/ 974035 h 1123950"/>
                <a:gd name="connsiteX23" fmla="*/ 511120 w 590550"/>
                <a:gd name="connsiteY23" fmla="*/ 793060 h 1123950"/>
                <a:gd name="connsiteX24" fmla="*/ 512073 w 590550"/>
                <a:gd name="connsiteY24" fmla="*/ 485403 h 1123950"/>
                <a:gd name="connsiteX25" fmla="*/ 529218 w 590550"/>
                <a:gd name="connsiteY25" fmla="*/ 473973 h 1123950"/>
                <a:gd name="connsiteX26" fmla="*/ 540648 w 590550"/>
                <a:gd name="connsiteY26" fmla="*/ 491118 h 1123950"/>
                <a:gd name="connsiteX27" fmla="*/ 535885 w 590550"/>
                <a:gd name="connsiteY27" fmla="*/ 777820 h 1123950"/>
                <a:gd name="connsiteX28" fmla="*/ 590178 w 590550"/>
                <a:gd name="connsiteY28" fmla="*/ 974988 h 1123950"/>
                <a:gd name="connsiteX29" fmla="*/ 426348 w 590550"/>
                <a:gd name="connsiteY29" fmla="*/ 1121673 h 1123950"/>
                <a:gd name="connsiteX30" fmla="*/ 424443 w 590550"/>
                <a:gd name="connsiteY30" fmla="*/ 1121673 h 1123950"/>
                <a:gd name="connsiteX31" fmla="*/ 97735 w 590550"/>
                <a:gd name="connsiteY31" fmla="*/ 1124530 h 1123950"/>
                <a:gd name="connsiteX32" fmla="*/ 145360 w 590550"/>
                <a:gd name="connsiteY32" fmla="*/ 1075953 h 1123950"/>
                <a:gd name="connsiteX33" fmla="*/ 145360 w 590550"/>
                <a:gd name="connsiteY33" fmla="*/ 1075953 h 1123950"/>
                <a:gd name="connsiteX34" fmla="*/ 145360 w 590550"/>
                <a:gd name="connsiteY34" fmla="*/ 107595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550" h="1123950">
                  <a:moveTo>
                    <a:pt x="97735" y="1124530"/>
                  </a:moveTo>
                  <a:cubicBezTo>
                    <a:pt x="60588" y="1123578"/>
                    <a:pt x="38680" y="1119768"/>
                    <a:pt x="34870" y="1102623"/>
                  </a:cubicBezTo>
                  <a:cubicBezTo>
                    <a:pt x="32013" y="1087383"/>
                    <a:pt x="48205" y="1076905"/>
                    <a:pt x="61540" y="1071190"/>
                  </a:cubicBezTo>
                  <a:lnTo>
                    <a:pt x="63445" y="1070238"/>
                  </a:lnTo>
                  <a:lnTo>
                    <a:pt x="141550" y="1060713"/>
                  </a:lnTo>
                  <a:cubicBezTo>
                    <a:pt x="259660" y="1013088"/>
                    <a:pt x="252993" y="914980"/>
                    <a:pt x="252993" y="911170"/>
                  </a:cubicBezTo>
                  <a:lnTo>
                    <a:pt x="252993" y="910218"/>
                  </a:lnTo>
                  <a:lnTo>
                    <a:pt x="252993" y="909265"/>
                  </a:lnTo>
                  <a:cubicBezTo>
                    <a:pt x="255850" y="814015"/>
                    <a:pt x="177745" y="714955"/>
                    <a:pt x="176793" y="714003"/>
                  </a:cubicBezTo>
                  <a:lnTo>
                    <a:pt x="175840" y="713050"/>
                  </a:lnTo>
                  <a:cubicBezTo>
                    <a:pt x="134883" y="654948"/>
                    <a:pt x="110118" y="571128"/>
                    <a:pt x="109165" y="567318"/>
                  </a:cubicBezTo>
                  <a:cubicBezTo>
                    <a:pt x="55825" y="361578"/>
                    <a:pt x="7248" y="27250"/>
                    <a:pt x="7248" y="23440"/>
                  </a:cubicBezTo>
                  <a:cubicBezTo>
                    <a:pt x="6295" y="15820"/>
                    <a:pt x="12010" y="8200"/>
                    <a:pt x="19630" y="7248"/>
                  </a:cubicBezTo>
                  <a:cubicBezTo>
                    <a:pt x="27250" y="6295"/>
                    <a:pt x="34870" y="12010"/>
                    <a:pt x="35823" y="19630"/>
                  </a:cubicBezTo>
                  <a:cubicBezTo>
                    <a:pt x="35823" y="23440"/>
                    <a:pt x="84400" y="355863"/>
                    <a:pt x="136788" y="559698"/>
                  </a:cubicBezTo>
                  <a:cubicBezTo>
                    <a:pt x="136788" y="559698"/>
                    <a:pt x="161553" y="641613"/>
                    <a:pt x="199653" y="695905"/>
                  </a:cubicBezTo>
                  <a:cubicBezTo>
                    <a:pt x="206320" y="704478"/>
                    <a:pt x="284425" y="805443"/>
                    <a:pt x="281568" y="909265"/>
                  </a:cubicBezTo>
                  <a:cubicBezTo>
                    <a:pt x="282520" y="921648"/>
                    <a:pt x="283473" y="1034995"/>
                    <a:pt x="150123" y="1087383"/>
                  </a:cubicBezTo>
                  <a:lnTo>
                    <a:pt x="146313" y="1088335"/>
                  </a:lnTo>
                  <a:lnTo>
                    <a:pt x="93925" y="1095003"/>
                  </a:lnTo>
                  <a:cubicBezTo>
                    <a:pt x="94878" y="1095003"/>
                    <a:pt x="95830" y="1095003"/>
                    <a:pt x="96783" y="1095003"/>
                  </a:cubicBezTo>
                  <a:lnTo>
                    <a:pt x="424443" y="1093098"/>
                  </a:lnTo>
                  <a:cubicBezTo>
                    <a:pt x="436825" y="1091193"/>
                    <a:pt x="561603" y="1073095"/>
                    <a:pt x="561603" y="974035"/>
                  </a:cubicBezTo>
                  <a:cubicBezTo>
                    <a:pt x="561603" y="972130"/>
                    <a:pt x="566365" y="880690"/>
                    <a:pt x="511120" y="793060"/>
                  </a:cubicBezTo>
                  <a:cubicBezTo>
                    <a:pt x="509215" y="789250"/>
                    <a:pt x="467305" y="709240"/>
                    <a:pt x="512073" y="485403"/>
                  </a:cubicBezTo>
                  <a:cubicBezTo>
                    <a:pt x="513978" y="477783"/>
                    <a:pt x="521598" y="473020"/>
                    <a:pt x="529218" y="473973"/>
                  </a:cubicBezTo>
                  <a:cubicBezTo>
                    <a:pt x="536838" y="475878"/>
                    <a:pt x="541600" y="483498"/>
                    <a:pt x="540648" y="491118"/>
                  </a:cubicBezTo>
                  <a:cubicBezTo>
                    <a:pt x="499690" y="694953"/>
                    <a:pt x="533028" y="773058"/>
                    <a:pt x="535885" y="777820"/>
                  </a:cubicBezTo>
                  <a:cubicBezTo>
                    <a:pt x="595893" y="874023"/>
                    <a:pt x="590178" y="970225"/>
                    <a:pt x="590178" y="974988"/>
                  </a:cubicBezTo>
                  <a:cubicBezTo>
                    <a:pt x="590178" y="1075953"/>
                    <a:pt x="483498" y="1115005"/>
                    <a:pt x="426348" y="1121673"/>
                  </a:cubicBezTo>
                  <a:lnTo>
                    <a:pt x="424443" y="1121673"/>
                  </a:lnTo>
                  <a:lnTo>
                    <a:pt x="97735" y="1124530"/>
                  </a:lnTo>
                  <a:close/>
                  <a:moveTo>
                    <a:pt x="145360" y="1075953"/>
                  </a:moveTo>
                  <a:lnTo>
                    <a:pt x="145360" y="1075953"/>
                  </a:lnTo>
                  <a:lnTo>
                    <a:pt x="145360" y="1075953"/>
                  </a:lnTo>
                  <a:close/>
                </a:path>
              </a:pathLst>
            </a:custGeom>
            <a:solidFill>
              <a:schemeClr val="accent3"/>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09B874C-F7C9-4225-995C-624812CF026D}"/>
                </a:ext>
              </a:extLst>
            </p:cNvPr>
            <p:cNvSpPr/>
            <p:nvPr/>
          </p:nvSpPr>
          <p:spPr>
            <a:xfrm>
              <a:off x="3563507" y="3778501"/>
              <a:ext cx="497810" cy="684488"/>
            </a:xfrm>
            <a:custGeom>
              <a:avLst/>
              <a:gdLst>
                <a:gd name="connsiteX0" fmla="*/ 294334 w 304800"/>
                <a:gd name="connsiteY0" fmla="*/ 11467 h 419100"/>
                <a:gd name="connsiteX1" fmla="*/ 260997 w 304800"/>
                <a:gd name="connsiteY1" fmla="*/ 16230 h 419100"/>
                <a:gd name="connsiteX2" fmla="*/ 78117 w 304800"/>
                <a:gd name="connsiteY2" fmla="*/ 190537 h 419100"/>
                <a:gd name="connsiteX3" fmla="*/ 63829 w 304800"/>
                <a:gd name="connsiteY3" fmla="*/ 236257 h 419100"/>
                <a:gd name="connsiteX4" fmla="*/ 59067 w 304800"/>
                <a:gd name="connsiteY4" fmla="*/ 296265 h 419100"/>
                <a:gd name="connsiteX5" fmla="*/ 16204 w 304800"/>
                <a:gd name="connsiteY5" fmla="*/ 345795 h 419100"/>
                <a:gd name="connsiteX6" fmla="*/ 14299 w 304800"/>
                <a:gd name="connsiteY6" fmla="*/ 396277 h 419100"/>
                <a:gd name="connsiteX7" fmla="*/ 30492 w 304800"/>
                <a:gd name="connsiteY7" fmla="*/ 415327 h 419100"/>
                <a:gd name="connsiteX8" fmla="*/ 75259 w 304800"/>
                <a:gd name="connsiteY8" fmla="*/ 380085 h 419100"/>
                <a:gd name="connsiteX9" fmla="*/ 297192 w 304800"/>
                <a:gd name="connsiteY9" fmla="*/ 52425 h 419100"/>
                <a:gd name="connsiteX10" fmla="*/ 294334 w 304800"/>
                <a:gd name="connsiteY10" fmla="*/ 1146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419100">
                  <a:moveTo>
                    <a:pt x="294334" y="11467"/>
                  </a:moveTo>
                  <a:cubicBezTo>
                    <a:pt x="294334" y="11467"/>
                    <a:pt x="280047" y="-915"/>
                    <a:pt x="260997" y="16230"/>
                  </a:cubicBezTo>
                  <a:lnTo>
                    <a:pt x="78117" y="190537"/>
                  </a:lnTo>
                  <a:cubicBezTo>
                    <a:pt x="78117" y="190537"/>
                    <a:pt x="60972" y="201967"/>
                    <a:pt x="63829" y="236257"/>
                  </a:cubicBezTo>
                  <a:cubicBezTo>
                    <a:pt x="63829" y="236257"/>
                    <a:pt x="80974" y="269595"/>
                    <a:pt x="59067" y="296265"/>
                  </a:cubicBezTo>
                  <a:lnTo>
                    <a:pt x="16204" y="345795"/>
                  </a:lnTo>
                  <a:cubicBezTo>
                    <a:pt x="16204" y="345795"/>
                    <a:pt x="-2846" y="371512"/>
                    <a:pt x="14299" y="396277"/>
                  </a:cubicBezTo>
                  <a:lnTo>
                    <a:pt x="30492" y="415327"/>
                  </a:lnTo>
                  <a:cubicBezTo>
                    <a:pt x="30492" y="415327"/>
                    <a:pt x="42874" y="431520"/>
                    <a:pt x="75259" y="380085"/>
                  </a:cubicBezTo>
                  <a:lnTo>
                    <a:pt x="297192" y="52425"/>
                  </a:lnTo>
                  <a:cubicBezTo>
                    <a:pt x="297192" y="52425"/>
                    <a:pt x="321004" y="28612"/>
                    <a:pt x="294334" y="11467"/>
                  </a:cubicBezTo>
                  <a:close/>
                </a:path>
              </a:pathLst>
            </a:custGeom>
            <a:solidFill>
              <a:schemeClr val="accent3"/>
            </a:solidFill>
            <a:ln w="9525" cap="flat">
              <a:noFill/>
              <a:prstDash val="solid"/>
              <a:miter/>
            </a:ln>
          </p:spPr>
          <p:txBody>
            <a:bodyPr rtlCol="0" anchor="ctr"/>
            <a:lstStyle/>
            <a:p>
              <a:endParaRPr lang="en-US"/>
            </a:p>
          </p:txBody>
        </p:sp>
      </p:grpSp>
      <p:sp>
        <p:nvSpPr>
          <p:cNvPr id="3" name="Freeform 10">
            <a:extLst>
              <a:ext uri="{FF2B5EF4-FFF2-40B4-BE49-F238E27FC236}">
                <a16:creationId xmlns:a16="http://schemas.microsoft.com/office/drawing/2014/main" id="{FF1EE9CA-FAF3-4082-9A3B-C14C34E5E508}"/>
              </a:ext>
            </a:extLst>
          </p:cNvPr>
          <p:cNvSpPr/>
          <p:nvPr/>
        </p:nvSpPr>
        <p:spPr>
          <a:xfrm>
            <a:off x="-6166" y="3057186"/>
            <a:ext cx="10956217" cy="2366505"/>
          </a:xfrm>
          <a:custGeom>
            <a:avLst/>
            <a:gdLst>
              <a:gd name="connsiteX0" fmla="*/ 0 w 7344461"/>
              <a:gd name="connsiteY0" fmla="*/ 1843430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2472538 w 7344461"/>
              <a:gd name="connsiteY9" fmla="*/ 409651 h 3489350"/>
              <a:gd name="connsiteX10" fmla="*/ 3160166 w 7344461"/>
              <a:gd name="connsiteY10" fmla="*/ 14630 h 3489350"/>
              <a:gd name="connsiteX11" fmla="*/ 3803904 w 7344461"/>
              <a:gd name="connsiteY11" fmla="*/ 387705 h 3489350"/>
              <a:gd name="connsiteX12" fmla="*/ 4462272 w 7344461"/>
              <a:gd name="connsiteY12" fmla="*/ 0 h 3489350"/>
              <a:gd name="connsiteX13" fmla="*/ 5113325 w 7344461"/>
              <a:gd name="connsiteY13" fmla="*/ 475488 h 3489350"/>
              <a:gd name="connsiteX14" fmla="*/ 4096512 w 7344461"/>
              <a:gd name="connsiteY14" fmla="*/ 1821485 h 3489350"/>
              <a:gd name="connsiteX15" fmla="*/ 5479085 w 7344461"/>
              <a:gd name="connsiteY15" fmla="*/ 1836115 h 3489350"/>
              <a:gd name="connsiteX16" fmla="*/ 5698541 w 7344461"/>
              <a:gd name="connsiteY16" fmla="*/ 2179929 h 3489350"/>
              <a:gd name="connsiteX17" fmla="*/ 5888736 w 7344461"/>
              <a:gd name="connsiteY17" fmla="*/ 29261 h 3489350"/>
              <a:gd name="connsiteX18" fmla="*/ 6166714 w 7344461"/>
              <a:gd name="connsiteY18" fmla="*/ 3489350 h 3489350"/>
              <a:gd name="connsiteX19" fmla="*/ 6510528 w 7344461"/>
              <a:gd name="connsiteY19" fmla="*/ 1331366 h 3489350"/>
              <a:gd name="connsiteX20" fmla="*/ 6620256 w 7344461"/>
              <a:gd name="connsiteY20" fmla="*/ 1916582 h 3489350"/>
              <a:gd name="connsiteX21" fmla="*/ 7344461 w 7344461"/>
              <a:gd name="connsiteY21"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96512 w 7344461"/>
              <a:gd name="connsiteY15" fmla="*/ 1821485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916582 h 3489350"/>
              <a:gd name="connsiteX23" fmla="*/ 7344461 w 7344461"/>
              <a:gd name="connsiteY23"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880006 h 3489350"/>
              <a:gd name="connsiteX23" fmla="*/ 7344461 w 7344461"/>
              <a:gd name="connsiteY23" fmla="*/ 1865376 h 3489350"/>
              <a:gd name="connsiteX0" fmla="*/ 0 w 7366407"/>
              <a:gd name="connsiteY0" fmla="*/ 1865375 h 3489350"/>
              <a:gd name="connsiteX1" fmla="*/ 885139 w 7366407"/>
              <a:gd name="connsiteY1" fmla="*/ 1858061 h 3489350"/>
              <a:gd name="connsiteX2" fmla="*/ 994867 w 7366407"/>
              <a:gd name="connsiteY2" fmla="*/ 1316736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489350"/>
              <a:gd name="connsiteX1" fmla="*/ 885139 w 7366407"/>
              <a:gd name="connsiteY1" fmla="*/ 1858061 h 3489350"/>
              <a:gd name="connsiteX2" fmla="*/ 1009498 w 7366407"/>
              <a:gd name="connsiteY2" fmla="*/ 1228954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609344 w 7366407"/>
              <a:gd name="connsiteY4" fmla="*/ 43891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698541 w 7366407"/>
              <a:gd name="connsiteY17" fmla="*/ 2179929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793639 w 7366407"/>
              <a:gd name="connsiteY17" fmla="*/ 2238451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5976519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61734 w 7366407"/>
              <a:gd name="connsiteY20" fmla="*/ 126552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50745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1770 w 7366407"/>
              <a:gd name="connsiteY15" fmla="*/ 1880006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140402 w 7366407"/>
              <a:gd name="connsiteY14" fmla="*/ 1880007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01871 w 7366407"/>
              <a:gd name="connsiteY7" fmla="*/ 1853012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9690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60857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462272 w 7454190"/>
              <a:gd name="connsiteY11" fmla="*/ 872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9049317"/>
              <a:gd name="connsiteY0" fmla="*/ 1873451 h 3563263"/>
              <a:gd name="connsiteX1" fmla="*/ 907085 w 9049317"/>
              <a:gd name="connsiteY1" fmla="*/ 1866137 h 3563263"/>
              <a:gd name="connsiteX2" fmla="*/ 1009498 w 9049317"/>
              <a:gd name="connsiteY2" fmla="*/ 1237030 h 3563263"/>
              <a:gd name="connsiteX3" fmla="*/ 1294790 w 9049317"/>
              <a:gd name="connsiteY3" fmla="*/ 3563263 h 3563263"/>
              <a:gd name="connsiteX4" fmla="*/ 1587398 w 9049317"/>
              <a:gd name="connsiteY4" fmla="*/ 15391 h 3563263"/>
              <a:gd name="connsiteX5" fmla="*/ 1865376 w 9049317"/>
              <a:gd name="connsiteY5" fmla="*/ 2239211 h 3563263"/>
              <a:gd name="connsiteX6" fmla="*/ 2038831 w 9049317"/>
              <a:gd name="connsiteY6" fmla="*/ 1875718 h 3563263"/>
              <a:gd name="connsiteX7" fmla="*/ 3457980 w 9049317"/>
              <a:gd name="connsiteY7" fmla="*/ 1890349 h 3563263"/>
              <a:gd name="connsiteX8" fmla="*/ 2443277 w 9049317"/>
              <a:gd name="connsiteY8" fmla="*/ 490879 h 3563263"/>
              <a:gd name="connsiteX9" fmla="*/ 3043123 w 9049317"/>
              <a:gd name="connsiteY9" fmla="*/ 761 h 3563263"/>
              <a:gd name="connsiteX10" fmla="*/ 3803904 w 9049317"/>
              <a:gd name="connsiteY10" fmla="*/ 395781 h 3563263"/>
              <a:gd name="connsiteX11" fmla="*/ 4586631 w 9049317"/>
              <a:gd name="connsiteY11" fmla="*/ 22706 h 3563263"/>
              <a:gd name="connsiteX12" fmla="*/ 5171847 w 9049317"/>
              <a:gd name="connsiteY12" fmla="*/ 483564 h 3563263"/>
              <a:gd name="connsiteX13" fmla="*/ 4140402 w 9049317"/>
              <a:gd name="connsiteY13" fmla="*/ 1880768 h 3563263"/>
              <a:gd name="connsiteX14" fmla="*/ 5498920 w 9049317"/>
              <a:gd name="connsiteY14" fmla="*/ 1897663 h 3563263"/>
              <a:gd name="connsiteX15" fmla="*/ 5720487 w 9049317"/>
              <a:gd name="connsiteY15" fmla="*/ 2239211 h 3563263"/>
              <a:gd name="connsiteX16" fmla="*/ 6005780 w 9049317"/>
              <a:gd name="connsiteY16" fmla="*/ 761 h 3563263"/>
              <a:gd name="connsiteX17" fmla="*/ 6269127 w 9049317"/>
              <a:gd name="connsiteY17" fmla="*/ 3534002 h 3563263"/>
              <a:gd name="connsiteX18" fmla="*/ 6590995 w 9049317"/>
              <a:gd name="connsiteY18" fmla="*/ 1251660 h 3563263"/>
              <a:gd name="connsiteX19" fmla="*/ 6686093 w 9049317"/>
              <a:gd name="connsiteY19" fmla="*/ 1895397 h 3563263"/>
              <a:gd name="connsiteX20" fmla="*/ 9049317 w 9049317"/>
              <a:gd name="connsiteY20" fmla="*/ 1903256 h 3563263"/>
              <a:gd name="connsiteX0" fmla="*/ 0 w 9151469"/>
              <a:gd name="connsiteY0" fmla="*/ 1873451 h 3563263"/>
              <a:gd name="connsiteX1" fmla="*/ 907085 w 9151469"/>
              <a:gd name="connsiteY1" fmla="*/ 1866137 h 3563263"/>
              <a:gd name="connsiteX2" fmla="*/ 1009498 w 9151469"/>
              <a:gd name="connsiteY2" fmla="*/ 1237030 h 3563263"/>
              <a:gd name="connsiteX3" fmla="*/ 1294790 w 9151469"/>
              <a:gd name="connsiteY3" fmla="*/ 3563263 h 3563263"/>
              <a:gd name="connsiteX4" fmla="*/ 1587398 w 9151469"/>
              <a:gd name="connsiteY4" fmla="*/ 15391 h 3563263"/>
              <a:gd name="connsiteX5" fmla="*/ 1865376 w 9151469"/>
              <a:gd name="connsiteY5" fmla="*/ 2239211 h 3563263"/>
              <a:gd name="connsiteX6" fmla="*/ 2038831 w 9151469"/>
              <a:gd name="connsiteY6" fmla="*/ 1875718 h 3563263"/>
              <a:gd name="connsiteX7" fmla="*/ 3457980 w 9151469"/>
              <a:gd name="connsiteY7" fmla="*/ 1890349 h 3563263"/>
              <a:gd name="connsiteX8" fmla="*/ 2443277 w 9151469"/>
              <a:gd name="connsiteY8" fmla="*/ 490879 h 3563263"/>
              <a:gd name="connsiteX9" fmla="*/ 3043123 w 9151469"/>
              <a:gd name="connsiteY9" fmla="*/ 761 h 3563263"/>
              <a:gd name="connsiteX10" fmla="*/ 3803904 w 9151469"/>
              <a:gd name="connsiteY10" fmla="*/ 395781 h 3563263"/>
              <a:gd name="connsiteX11" fmla="*/ 4586631 w 9151469"/>
              <a:gd name="connsiteY11" fmla="*/ 22706 h 3563263"/>
              <a:gd name="connsiteX12" fmla="*/ 5171847 w 9151469"/>
              <a:gd name="connsiteY12" fmla="*/ 483564 h 3563263"/>
              <a:gd name="connsiteX13" fmla="*/ 4140402 w 9151469"/>
              <a:gd name="connsiteY13" fmla="*/ 1880768 h 3563263"/>
              <a:gd name="connsiteX14" fmla="*/ 5498920 w 9151469"/>
              <a:gd name="connsiteY14" fmla="*/ 1897663 h 3563263"/>
              <a:gd name="connsiteX15" fmla="*/ 5720487 w 9151469"/>
              <a:gd name="connsiteY15" fmla="*/ 2239211 h 3563263"/>
              <a:gd name="connsiteX16" fmla="*/ 6005780 w 9151469"/>
              <a:gd name="connsiteY16" fmla="*/ 761 h 3563263"/>
              <a:gd name="connsiteX17" fmla="*/ 6269127 w 9151469"/>
              <a:gd name="connsiteY17" fmla="*/ 3534002 h 3563263"/>
              <a:gd name="connsiteX18" fmla="*/ 6590995 w 9151469"/>
              <a:gd name="connsiteY18" fmla="*/ 1251660 h 3563263"/>
              <a:gd name="connsiteX19" fmla="*/ 6686093 w 9151469"/>
              <a:gd name="connsiteY19" fmla="*/ 1895397 h 3563263"/>
              <a:gd name="connsiteX20" fmla="*/ 9151469 w 9151469"/>
              <a:gd name="connsiteY20" fmla="*/ 1903256 h 3563263"/>
              <a:gd name="connsiteX0" fmla="*/ 0 w 9088607"/>
              <a:gd name="connsiteY0" fmla="*/ 1873451 h 3563263"/>
              <a:gd name="connsiteX1" fmla="*/ 907085 w 9088607"/>
              <a:gd name="connsiteY1" fmla="*/ 1866137 h 3563263"/>
              <a:gd name="connsiteX2" fmla="*/ 1009498 w 9088607"/>
              <a:gd name="connsiteY2" fmla="*/ 1237030 h 3563263"/>
              <a:gd name="connsiteX3" fmla="*/ 1294790 w 9088607"/>
              <a:gd name="connsiteY3" fmla="*/ 3563263 h 3563263"/>
              <a:gd name="connsiteX4" fmla="*/ 1587398 w 9088607"/>
              <a:gd name="connsiteY4" fmla="*/ 15391 h 3563263"/>
              <a:gd name="connsiteX5" fmla="*/ 1865376 w 9088607"/>
              <a:gd name="connsiteY5" fmla="*/ 2239211 h 3563263"/>
              <a:gd name="connsiteX6" fmla="*/ 2038831 w 9088607"/>
              <a:gd name="connsiteY6" fmla="*/ 1875718 h 3563263"/>
              <a:gd name="connsiteX7" fmla="*/ 3457980 w 9088607"/>
              <a:gd name="connsiteY7" fmla="*/ 1890349 h 3563263"/>
              <a:gd name="connsiteX8" fmla="*/ 2443277 w 9088607"/>
              <a:gd name="connsiteY8" fmla="*/ 490879 h 3563263"/>
              <a:gd name="connsiteX9" fmla="*/ 3043123 w 9088607"/>
              <a:gd name="connsiteY9" fmla="*/ 761 h 3563263"/>
              <a:gd name="connsiteX10" fmla="*/ 3803904 w 9088607"/>
              <a:gd name="connsiteY10" fmla="*/ 395781 h 3563263"/>
              <a:gd name="connsiteX11" fmla="*/ 4586631 w 9088607"/>
              <a:gd name="connsiteY11" fmla="*/ 22706 h 3563263"/>
              <a:gd name="connsiteX12" fmla="*/ 5171847 w 9088607"/>
              <a:gd name="connsiteY12" fmla="*/ 483564 h 3563263"/>
              <a:gd name="connsiteX13" fmla="*/ 4140402 w 9088607"/>
              <a:gd name="connsiteY13" fmla="*/ 1880768 h 3563263"/>
              <a:gd name="connsiteX14" fmla="*/ 5498920 w 9088607"/>
              <a:gd name="connsiteY14" fmla="*/ 1897663 h 3563263"/>
              <a:gd name="connsiteX15" fmla="*/ 5720487 w 9088607"/>
              <a:gd name="connsiteY15" fmla="*/ 2239211 h 3563263"/>
              <a:gd name="connsiteX16" fmla="*/ 6005780 w 9088607"/>
              <a:gd name="connsiteY16" fmla="*/ 761 h 3563263"/>
              <a:gd name="connsiteX17" fmla="*/ 6269127 w 9088607"/>
              <a:gd name="connsiteY17" fmla="*/ 3534002 h 3563263"/>
              <a:gd name="connsiteX18" fmla="*/ 6590995 w 9088607"/>
              <a:gd name="connsiteY18" fmla="*/ 1251660 h 3563263"/>
              <a:gd name="connsiteX19" fmla="*/ 6686093 w 9088607"/>
              <a:gd name="connsiteY19" fmla="*/ 1895397 h 3563263"/>
              <a:gd name="connsiteX20" fmla="*/ 9088607 w 9088607"/>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1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930018 h 3611972"/>
              <a:gd name="connsiteX1" fmla="*/ 2345056 w 10526578"/>
              <a:gd name="connsiteY1" fmla="*/ 1914846 h 3611972"/>
              <a:gd name="connsiteX2" fmla="*/ 2447469 w 10526578"/>
              <a:gd name="connsiteY2" fmla="*/ 1285739 h 3611972"/>
              <a:gd name="connsiteX3" fmla="*/ 2732761 w 10526578"/>
              <a:gd name="connsiteY3" fmla="*/ 3611972 h 3611972"/>
              <a:gd name="connsiteX4" fmla="*/ 3025369 w 10526578"/>
              <a:gd name="connsiteY4" fmla="*/ 64100 h 3611972"/>
              <a:gd name="connsiteX5" fmla="*/ 3303347 w 10526578"/>
              <a:gd name="connsiteY5" fmla="*/ 2287920 h 3611972"/>
              <a:gd name="connsiteX6" fmla="*/ 3476802 w 10526578"/>
              <a:gd name="connsiteY6" fmla="*/ 1924427 h 3611972"/>
              <a:gd name="connsiteX7" fmla="*/ 4895951 w 10526578"/>
              <a:gd name="connsiteY7" fmla="*/ 1939058 h 3611972"/>
              <a:gd name="connsiteX8" fmla="*/ 3881248 w 10526578"/>
              <a:gd name="connsiteY8" fmla="*/ 539588 h 3611972"/>
              <a:gd name="connsiteX9" fmla="*/ 4481094 w 10526578"/>
              <a:gd name="connsiteY9" fmla="*/ 49470 h 3611972"/>
              <a:gd name="connsiteX10" fmla="*/ 6024602 w 10526578"/>
              <a:gd name="connsiteY10" fmla="*/ 71415 h 3611972"/>
              <a:gd name="connsiteX11" fmla="*/ 6609818 w 10526578"/>
              <a:gd name="connsiteY11" fmla="*/ 532273 h 3611972"/>
              <a:gd name="connsiteX12" fmla="*/ 5578373 w 10526578"/>
              <a:gd name="connsiteY12" fmla="*/ 1929477 h 3611972"/>
              <a:gd name="connsiteX13" fmla="*/ 6936891 w 10526578"/>
              <a:gd name="connsiteY13" fmla="*/ 1946372 h 3611972"/>
              <a:gd name="connsiteX14" fmla="*/ 7158458 w 10526578"/>
              <a:gd name="connsiteY14" fmla="*/ 2287920 h 3611972"/>
              <a:gd name="connsiteX15" fmla="*/ 7443751 w 10526578"/>
              <a:gd name="connsiteY15" fmla="*/ 49470 h 3611972"/>
              <a:gd name="connsiteX16" fmla="*/ 7707098 w 10526578"/>
              <a:gd name="connsiteY16" fmla="*/ 3582711 h 3611972"/>
              <a:gd name="connsiteX17" fmla="*/ 8028966 w 10526578"/>
              <a:gd name="connsiteY17" fmla="*/ 1300369 h 3611972"/>
              <a:gd name="connsiteX18" fmla="*/ 8124064 w 10526578"/>
              <a:gd name="connsiteY18" fmla="*/ 1944106 h 3611972"/>
              <a:gd name="connsiteX19" fmla="*/ 10526578 w 10526578"/>
              <a:gd name="connsiteY19" fmla="*/ 1951965 h 3611972"/>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3881248 w 10526578"/>
              <a:gd name="connsiteY8" fmla="*/ 490119 h 3562503"/>
              <a:gd name="connsiteX9" fmla="*/ 6024602 w 10526578"/>
              <a:gd name="connsiteY9" fmla="*/ 21946 h 3562503"/>
              <a:gd name="connsiteX10" fmla="*/ 6609818 w 10526578"/>
              <a:gd name="connsiteY10" fmla="*/ 482804 h 3562503"/>
              <a:gd name="connsiteX11" fmla="*/ 5578373 w 10526578"/>
              <a:gd name="connsiteY11" fmla="*/ 1880008 h 3562503"/>
              <a:gd name="connsiteX12" fmla="*/ 6936891 w 10526578"/>
              <a:gd name="connsiteY12" fmla="*/ 1896903 h 3562503"/>
              <a:gd name="connsiteX13" fmla="*/ 7158458 w 10526578"/>
              <a:gd name="connsiteY13" fmla="*/ 2238451 h 3562503"/>
              <a:gd name="connsiteX14" fmla="*/ 7443751 w 10526578"/>
              <a:gd name="connsiteY14" fmla="*/ 1 h 3562503"/>
              <a:gd name="connsiteX15" fmla="*/ 7707098 w 10526578"/>
              <a:gd name="connsiteY15" fmla="*/ 3533242 h 3562503"/>
              <a:gd name="connsiteX16" fmla="*/ 8028966 w 10526578"/>
              <a:gd name="connsiteY16" fmla="*/ 1250900 h 3562503"/>
              <a:gd name="connsiteX17" fmla="*/ 8124064 w 10526578"/>
              <a:gd name="connsiteY17" fmla="*/ 1894637 h 3562503"/>
              <a:gd name="connsiteX18" fmla="*/ 10526578 w 10526578"/>
              <a:gd name="connsiteY18"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024602 w 10526578"/>
              <a:gd name="connsiteY8" fmla="*/ 21946 h 3562503"/>
              <a:gd name="connsiteX9" fmla="*/ 6609818 w 10526578"/>
              <a:gd name="connsiteY9" fmla="*/ 482804 h 3562503"/>
              <a:gd name="connsiteX10" fmla="*/ 5578373 w 10526578"/>
              <a:gd name="connsiteY10" fmla="*/ 1880008 h 3562503"/>
              <a:gd name="connsiteX11" fmla="*/ 6936891 w 10526578"/>
              <a:gd name="connsiteY11" fmla="*/ 1896903 h 3562503"/>
              <a:gd name="connsiteX12" fmla="*/ 7158458 w 10526578"/>
              <a:gd name="connsiteY12" fmla="*/ 2238451 h 3562503"/>
              <a:gd name="connsiteX13" fmla="*/ 7443751 w 10526578"/>
              <a:gd name="connsiteY13" fmla="*/ 1 h 3562503"/>
              <a:gd name="connsiteX14" fmla="*/ 7707098 w 10526578"/>
              <a:gd name="connsiteY14" fmla="*/ 3533242 h 3562503"/>
              <a:gd name="connsiteX15" fmla="*/ 8028966 w 10526578"/>
              <a:gd name="connsiteY15" fmla="*/ 1250900 h 3562503"/>
              <a:gd name="connsiteX16" fmla="*/ 8124064 w 10526578"/>
              <a:gd name="connsiteY16" fmla="*/ 1894637 h 3562503"/>
              <a:gd name="connsiteX17" fmla="*/ 10526578 w 10526578"/>
              <a:gd name="connsiteY17"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609818 w 10526578"/>
              <a:gd name="connsiteY8" fmla="*/ 482804 h 3562503"/>
              <a:gd name="connsiteX9" fmla="*/ 5578373 w 10526578"/>
              <a:gd name="connsiteY9" fmla="*/ 1880008 h 3562503"/>
              <a:gd name="connsiteX10" fmla="*/ 6936891 w 10526578"/>
              <a:gd name="connsiteY10" fmla="*/ 1896903 h 3562503"/>
              <a:gd name="connsiteX11" fmla="*/ 7158458 w 10526578"/>
              <a:gd name="connsiteY11" fmla="*/ 2238451 h 3562503"/>
              <a:gd name="connsiteX12" fmla="*/ 7443751 w 10526578"/>
              <a:gd name="connsiteY12" fmla="*/ 1 h 3562503"/>
              <a:gd name="connsiteX13" fmla="*/ 7707098 w 10526578"/>
              <a:gd name="connsiteY13" fmla="*/ 3533242 h 3562503"/>
              <a:gd name="connsiteX14" fmla="*/ 8028966 w 10526578"/>
              <a:gd name="connsiteY14" fmla="*/ 1250900 h 3562503"/>
              <a:gd name="connsiteX15" fmla="*/ 8124064 w 10526578"/>
              <a:gd name="connsiteY15" fmla="*/ 1894637 h 3562503"/>
              <a:gd name="connsiteX16" fmla="*/ 10526578 w 10526578"/>
              <a:gd name="connsiteY16"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224844 w 10526578"/>
              <a:gd name="connsiteY10" fmla="*/ 3305198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91650 w 10526578"/>
              <a:gd name="connsiteY10" fmla="*/ 2848025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2662007"/>
              <a:gd name="connsiteY0" fmla="*/ 1880551 h 3562503"/>
              <a:gd name="connsiteX1" fmla="*/ 4480485 w 12662007"/>
              <a:gd name="connsiteY1" fmla="*/ 1865377 h 3562503"/>
              <a:gd name="connsiteX2" fmla="*/ 4582898 w 12662007"/>
              <a:gd name="connsiteY2" fmla="*/ 1236270 h 3562503"/>
              <a:gd name="connsiteX3" fmla="*/ 4868190 w 12662007"/>
              <a:gd name="connsiteY3" fmla="*/ 3562503 h 3562503"/>
              <a:gd name="connsiteX4" fmla="*/ 5160798 w 12662007"/>
              <a:gd name="connsiteY4" fmla="*/ 14631 h 3562503"/>
              <a:gd name="connsiteX5" fmla="*/ 5471971 w 12662007"/>
              <a:gd name="connsiteY5" fmla="*/ 3076606 h 3562503"/>
              <a:gd name="connsiteX6" fmla="*/ 5612231 w 12662007"/>
              <a:gd name="connsiteY6" fmla="*/ 1874958 h 3562503"/>
              <a:gd name="connsiteX7" fmla="*/ 7031380 w 12662007"/>
              <a:gd name="connsiteY7" fmla="*/ 1889589 h 3562503"/>
              <a:gd name="connsiteX8" fmla="*/ 7713802 w 12662007"/>
              <a:gd name="connsiteY8" fmla="*/ 1880008 h 3562503"/>
              <a:gd name="connsiteX9" fmla="*/ 9072320 w 12662007"/>
              <a:gd name="connsiteY9" fmla="*/ 1896903 h 3562503"/>
              <a:gd name="connsiteX10" fmla="*/ 9327079 w 12662007"/>
              <a:gd name="connsiteY10" fmla="*/ 2848025 h 3562503"/>
              <a:gd name="connsiteX11" fmla="*/ 9579180 w 12662007"/>
              <a:gd name="connsiteY11" fmla="*/ 1 h 3562503"/>
              <a:gd name="connsiteX12" fmla="*/ 9842527 w 12662007"/>
              <a:gd name="connsiteY12" fmla="*/ 3533242 h 3562503"/>
              <a:gd name="connsiteX13" fmla="*/ 10164395 w 12662007"/>
              <a:gd name="connsiteY13" fmla="*/ 1250900 h 3562503"/>
              <a:gd name="connsiteX14" fmla="*/ 10259493 w 12662007"/>
              <a:gd name="connsiteY14" fmla="*/ 1894637 h 3562503"/>
              <a:gd name="connsiteX15" fmla="*/ 12662007 w 12662007"/>
              <a:gd name="connsiteY15" fmla="*/ 1902496 h 3562503"/>
              <a:gd name="connsiteX0" fmla="*/ 0 w 14808500"/>
              <a:gd name="connsiteY0" fmla="*/ 1880551 h 3562503"/>
              <a:gd name="connsiteX1" fmla="*/ 4480485 w 14808500"/>
              <a:gd name="connsiteY1" fmla="*/ 1865377 h 3562503"/>
              <a:gd name="connsiteX2" fmla="*/ 4582898 w 14808500"/>
              <a:gd name="connsiteY2" fmla="*/ 1236270 h 3562503"/>
              <a:gd name="connsiteX3" fmla="*/ 4868190 w 14808500"/>
              <a:gd name="connsiteY3" fmla="*/ 3562503 h 3562503"/>
              <a:gd name="connsiteX4" fmla="*/ 5160798 w 14808500"/>
              <a:gd name="connsiteY4" fmla="*/ 14631 h 3562503"/>
              <a:gd name="connsiteX5" fmla="*/ 5471971 w 14808500"/>
              <a:gd name="connsiteY5" fmla="*/ 3076606 h 3562503"/>
              <a:gd name="connsiteX6" fmla="*/ 5612231 w 14808500"/>
              <a:gd name="connsiteY6" fmla="*/ 1874958 h 3562503"/>
              <a:gd name="connsiteX7" fmla="*/ 7031380 w 14808500"/>
              <a:gd name="connsiteY7" fmla="*/ 1889589 h 3562503"/>
              <a:gd name="connsiteX8" fmla="*/ 7713802 w 14808500"/>
              <a:gd name="connsiteY8" fmla="*/ 1880008 h 3562503"/>
              <a:gd name="connsiteX9" fmla="*/ 9072320 w 14808500"/>
              <a:gd name="connsiteY9" fmla="*/ 1896903 h 3562503"/>
              <a:gd name="connsiteX10" fmla="*/ 9327079 w 14808500"/>
              <a:gd name="connsiteY10" fmla="*/ 2848025 h 3562503"/>
              <a:gd name="connsiteX11" fmla="*/ 9579180 w 14808500"/>
              <a:gd name="connsiteY11" fmla="*/ 1 h 3562503"/>
              <a:gd name="connsiteX12" fmla="*/ 9842527 w 14808500"/>
              <a:gd name="connsiteY12" fmla="*/ 3533242 h 3562503"/>
              <a:gd name="connsiteX13" fmla="*/ 10164395 w 14808500"/>
              <a:gd name="connsiteY13" fmla="*/ 1250900 h 3562503"/>
              <a:gd name="connsiteX14" fmla="*/ 10259493 w 14808500"/>
              <a:gd name="connsiteY14" fmla="*/ 1894637 h 3562503"/>
              <a:gd name="connsiteX15" fmla="*/ 14808500 w 14808500"/>
              <a:gd name="connsiteY15" fmla="*/ 1940591 h 3562503"/>
              <a:gd name="connsiteX0" fmla="*/ 0 w 18482842"/>
              <a:gd name="connsiteY0" fmla="*/ 1904392 h 3562502"/>
              <a:gd name="connsiteX1" fmla="*/ 8154827 w 18482842"/>
              <a:gd name="connsiteY1" fmla="*/ 1865376 h 3562502"/>
              <a:gd name="connsiteX2" fmla="*/ 8257240 w 18482842"/>
              <a:gd name="connsiteY2" fmla="*/ 1236269 h 3562502"/>
              <a:gd name="connsiteX3" fmla="*/ 8542532 w 18482842"/>
              <a:gd name="connsiteY3" fmla="*/ 3562502 h 3562502"/>
              <a:gd name="connsiteX4" fmla="*/ 8835140 w 18482842"/>
              <a:gd name="connsiteY4" fmla="*/ 14630 h 3562502"/>
              <a:gd name="connsiteX5" fmla="*/ 9146313 w 18482842"/>
              <a:gd name="connsiteY5" fmla="*/ 3076605 h 3562502"/>
              <a:gd name="connsiteX6" fmla="*/ 9286573 w 18482842"/>
              <a:gd name="connsiteY6" fmla="*/ 1874957 h 3562502"/>
              <a:gd name="connsiteX7" fmla="*/ 10705722 w 18482842"/>
              <a:gd name="connsiteY7" fmla="*/ 1889588 h 3562502"/>
              <a:gd name="connsiteX8" fmla="*/ 11388144 w 18482842"/>
              <a:gd name="connsiteY8" fmla="*/ 1880007 h 3562502"/>
              <a:gd name="connsiteX9" fmla="*/ 12746662 w 18482842"/>
              <a:gd name="connsiteY9" fmla="*/ 1896902 h 3562502"/>
              <a:gd name="connsiteX10" fmla="*/ 13001421 w 18482842"/>
              <a:gd name="connsiteY10" fmla="*/ 2848024 h 3562502"/>
              <a:gd name="connsiteX11" fmla="*/ 13253522 w 18482842"/>
              <a:gd name="connsiteY11" fmla="*/ 0 h 3562502"/>
              <a:gd name="connsiteX12" fmla="*/ 13516869 w 18482842"/>
              <a:gd name="connsiteY12" fmla="*/ 3533241 h 3562502"/>
              <a:gd name="connsiteX13" fmla="*/ 13838737 w 18482842"/>
              <a:gd name="connsiteY13" fmla="*/ 1250899 h 3562502"/>
              <a:gd name="connsiteX14" fmla="*/ 13933835 w 18482842"/>
              <a:gd name="connsiteY14" fmla="*/ 1894636 h 3562502"/>
              <a:gd name="connsiteX15" fmla="*/ 18482842 w 18482842"/>
              <a:gd name="connsiteY15" fmla="*/ 1940590 h 3562502"/>
              <a:gd name="connsiteX0" fmla="*/ 0 w 14744037"/>
              <a:gd name="connsiteY0" fmla="*/ 1904392 h 3562502"/>
              <a:gd name="connsiteX1" fmla="*/ 8154827 w 14744037"/>
              <a:gd name="connsiteY1" fmla="*/ 1865376 h 3562502"/>
              <a:gd name="connsiteX2" fmla="*/ 8257240 w 14744037"/>
              <a:gd name="connsiteY2" fmla="*/ 1236269 h 3562502"/>
              <a:gd name="connsiteX3" fmla="*/ 8542532 w 14744037"/>
              <a:gd name="connsiteY3" fmla="*/ 3562502 h 3562502"/>
              <a:gd name="connsiteX4" fmla="*/ 8835140 w 14744037"/>
              <a:gd name="connsiteY4" fmla="*/ 14630 h 3562502"/>
              <a:gd name="connsiteX5" fmla="*/ 9146313 w 14744037"/>
              <a:gd name="connsiteY5" fmla="*/ 3076605 h 3562502"/>
              <a:gd name="connsiteX6" fmla="*/ 9286573 w 14744037"/>
              <a:gd name="connsiteY6" fmla="*/ 1874957 h 3562502"/>
              <a:gd name="connsiteX7" fmla="*/ 10705722 w 14744037"/>
              <a:gd name="connsiteY7" fmla="*/ 1889588 h 3562502"/>
              <a:gd name="connsiteX8" fmla="*/ 11388144 w 14744037"/>
              <a:gd name="connsiteY8" fmla="*/ 1880007 h 3562502"/>
              <a:gd name="connsiteX9" fmla="*/ 12746662 w 14744037"/>
              <a:gd name="connsiteY9" fmla="*/ 1896902 h 3562502"/>
              <a:gd name="connsiteX10" fmla="*/ 13001421 w 14744037"/>
              <a:gd name="connsiteY10" fmla="*/ 2848024 h 3562502"/>
              <a:gd name="connsiteX11" fmla="*/ 13253522 w 14744037"/>
              <a:gd name="connsiteY11" fmla="*/ 0 h 3562502"/>
              <a:gd name="connsiteX12" fmla="*/ 13516869 w 14744037"/>
              <a:gd name="connsiteY12" fmla="*/ 3533241 h 3562502"/>
              <a:gd name="connsiteX13" fmla="*/ 13838737 w 14744037"/>
              <a:gd name="connsiteY13" fmla="*/ 1250899 h 3562502"/>
              <a:gd name="connsiteX14" fmla="*/ 13933835 w 14744037"/>
              <a:gd name="connsiteY14" fmla="*/ 1894636 h 3562502"/>
              <a:gd name="connsiteX15" fmla="*/ 14744037 w 14744037"/>
              <a:gd name="connsiteY15" fmla="*/ 1892908 h 3562502"/>
              <a:gd name="connsiteX0" fmla="*/ 0 w 14782714"/>
              <a:gd name="connsiteY0" fmla="*/ 1904392 h 3562502"/>
              <a:gd name="connsiteX1" fmla="*/ 8154827 w 14782714"/>
              <a:gd name="connsiteY1" fmla="*/ 1865376 h 3562502"/>
              <a:gd name="connsiteX2" fmla="*/ 8257240 w 14782714"/>
              <a:gd name="connsiteY2" fmla="*/ 1236269 h 3562502"/>
              <a:gd name="connsiteX3" fmla="*/ 8542532 w 14782714"/>
              <a:gd name="connsiteY3" fmla="*/ 3562502 h 3562502"/>
              <a:gd name="connsiteX4" fmla="*/ 8835140 w 14782714"/>
              <a:gd name="connsiteY4" fmla="*/ 14630 h 3562502"/>
              <a:gd name="connsiteX5" fmla="*/ 9146313 w 14782714"/>
              <a:gd name="connsiteY5" fmla="*/ 3076605 h 3562502"/>
              <a:gd name="connsiteX6" fmla="*/ 9286573 w 14782714"/>
              <a:gd name="connsiteY6" fmla="*/ 1874957 h 3562502"/>
              <a:gd name="connsiteX7" fmla="*/ 10705722 w 14782714"/>
              <a:gd name="connsiteY7" fmla="*/ 1889588 h 3562502"/>
              <a:gd name="connsiteX8" fmla="*/ 11388144 w 14782714"/>
              <a:gd name="connsiteY8" fmla="*/ 1880007 h 3562502"/>
              <a:gd name="connsiteX9" fmla="*/ 12746662 w 14782714"/>
              <a:gd name="connsiteY9" fmla="*/ 1896902 h 3562502"/>
              <a:gd name="connsiteX10" fmla="*/ 13001421 w 14782714"/>
              <a:gd name="connsiteY10" fmla="*/ 2848024 h 3562502"/>
              <a:gd name="connsiteX11" fmla="*/ 13253522 w 14782714"/>
              <a:gd name="connsiteY11" fmla="*/ 0 h 3562502"/>
              <a:gd name="connsiteX12" fmla="*/ 13516869 w 14782714"/>
              <a:gd name="connsiteY12" fmla="*/ 3533241 h 3562502"/>
              <a:gd name="connsiteX13" fmla="*/ 13838737 w 14782714"/>
              <a:gd name="connsiteY13" fmla="*/ 1250899 h 3562502"/>
              <a:gd name="connsiteX14" fmla="*/ 13933835 w 14782714"/>
              <a:gd name="connsiteY14" fmla="*/ 1894636 h 3562502"/>
              <a:gd name="connsiteX15" fmla="*/ 14782714 w 14782714"/>
              <a:gd name="connsiteY15" fmla="*/ 1904828 h 3562502"/>
              <a:gd name="connsiteX0" fmla="*/ 0 w 14821391"/>
              <a:gd name="connsiteY0" fmla="*/ 1904392 h 3562502"/>
              <a:gd name="connsiteX1" fmla="*/ 8154827 w 14821391"/>
              <a:gd name="connsiteY1" fmla="*/ 1865376 h 3562502"/>
              <a:gd name="connsiteX2" fmla="*/ 8257240 w 14821391"/>
              <a:gd name="connsiteY2" fmla="*/ 1236269 h 3562502"/>
              <a:gd name="connsiteX3" fmla="*/ 8542532 w 14821391"/>
              <a:gd name="connsiteY3" fmla="*/ 3562502 h 3562502"/>
              <a:gd name="connsiteX4" fmla="*/ 8835140 w 14821391"/>
              <a:gd name="connsiteY4" fmla="*/ 14630 h 3562502"/>
              <a:gd name="connsiteX5" fmla="*/ 9146313 w 14821391"/>
              <a:gd name="connsiteY5" fmla="*/ 3076605 h 3562502"/>
              <a:gd name="connsiteX6" fmla="*/ 9286573 w 14821391"/>
              <a:gd name="connsiteY6" fmla="*/ 1874957 h 3562502"/>
              <a:gd name="connsiteX7" fmla="*/ 10705722 w 14821391"/>
              <a:gd name="connsiteY7" fmla="*/ 1889588 h 3562502"/>
              <a:gd name="connsiteX8" fmla="*/ 11388144 w 14821391"/>
              <a:gd name="connsiteY8" fmla="*/ 1880007 h 3562502"/>
              <a:gd name="connsiteX9" fmla="*/ 12746662 w 14821391"/>
              <a:gd name="connsiteY9" fmla="*/ 1896902 h 3562502"/>
              <a:gd name="connsiteX10" fmla="*/ 13001421 w 14821391"/>
              <a:gd name="connsiteY10" fmla="*/ 2848024 h 3562502"/>
              <a:gd name="connsiteX11" fmla="*/ 13253522 w 14821391"/>
              <a:gd name="connsiteY11" fmla="*/ 0 h 3562502"/>
              <a:gd name="connsiteX12" fmla="*/ 13516869 w 14821391"/>
              <a:gd name="connsiteY12" fmla="*/ 3533241 h 3562502"/>
              <a:gd name="connsiteX13" fmla="*/ 13838737 w 14821391"/>
              <a:gd name="connsiteY13" fmla="*/ 1250899 h 3562502"/>
              <a:gd name="connsiteX14" fmla="*/ 13933835 w 14821391"/>
              <a:gd name="connsiteY14" fmla="*/ 1894636 h 3562502"/>
              <a:gd name="connsiteX15" fmla="*/ 14821391 w 14821391"/>
              <a:gd name="connsiteY15" fmla="*/ 1916748 h 3562502"/>
              <a:gd name="connsiteX0" fmla="*/ 0 w 17332784"/>
              <a:gd name="connsiteY0" fmla="*/ 1904392 h 3562502"/>
              <a:gd name="connsiteX1" fmla="*/ 8154827 w 17332784"/>
              <a:gd name="connsiteY1" fmla="*/ 1865376 h 3562502"/>
              <a:gd name="connsiteX2" fmla="*/ 8257240 w 17332784"/>
              <a:gd name="connsiteY2" fmla="*/ 1236269 h 3562502"/>
              <a:gd name="connsiteX3" fmla="*/ 8542532 w 17332784"/>
              <a:gd name="connsiteY3" fmla="*/ 3562502 h 3562502"/>
              <a:gd name="connsiteX4" fmla="*/ 8835140 w 17332784"/>
              <a:gd name="connsiteY4" fmla="*/ 14630 h 3562502"/>
              <a:gd name="connsiteX5" fmla="*/ 9146313 w 17332784"/>
              <a:gd name="connsiteY5" fmla="*/ 3076605 h 3562502"/>
              <a:gd name="connsiteX6" fmla="*/ 9286573 w 17332784"/>
              <a:gd name="connsiteY6" fmla="*/ 1874957 h 3562502"/>
              <a:gd name="connsiteX7" fmla="*/ 10705722 w 17332784"/>
              <a:gd name="connsiteY7" fmla="*/ 1889588 h 3562502"/>
              <a:gd name="connsiteX8" fmla="*/ 11388144 w 17332784"/>
              <a:gd name="connsiteY8" fmla="*/ 1880007 h 3562502"/>
              <a:gd name="connsiteX9" fmla="*/ 12746662 w 17332784"/>
              <a:gd name="connsiteY9" fmla="*/ 1896902 h 3562502"/>
              <a:gd name="connsiteX10" fmla="*/ 13001421 w 17332784"/>
              <a:gd name="connsiteY10" fmla="*/ 2848024 h 3562502"/>
              <a:gd name="connsiteX11" fmla="*/ 13253522 w 17332784"/>
              <a:gd name="connsiteY11" fmla="*/ 0 h 3562502"/>
              <a:gd name="connsiteX12" fmla="*/ 13516869 w 17332784"/>
              <a:gd name="connsiteY12" fmla="*/ 3533241 h 3562502"/>
              <a:gd name="connsiteX13" fmla="*/ 13838737 w 17332784"/>
              <a:gd name="connsiteY13" fmla="*/ 1250899 h 3562502"/>
              <a:gd name="connsiteX14" fmla="*/ 13933835 w 17332784"/>
              <a:gd name="connsiteY14" fmla="*/ 1894636 h 3562502"/>
              <a:gd name="connsiteX15" fmla="*/ 17332784 w 17332784"/>
              <a:gd name="connsiteY15" fmla="*/ 1860793 h 3562502"/>
              <a:gd name="connsiteX0" fmla="*/ 0 w 17255964"/>
              <a:gd name="connsiteY0" fmla="*/ 1904392 h 3562502"/>
              <a:gd name="connsiteX1" fmla="*/ 8154827 w 17255964"/>
              <a:gd name="connsiteY1" fmla="*/ 1865376 h 3562502"/>
              <a:gd name="connsiteX2" fmla="*/ 8257240 w 17255964"/>
              <a:gd name="connsiteY2" fmla="*/ 1236269 h 3562502"/>
              <a:gd name="connsiteX3" fmla="*/ 8542532 w 17255964"/>
              <a:gd name="connsiteY3" fmla="*/ 3562502 h 3562502"/>
              <a:gd name="connsiteX4" fmla="*/ 8835140 w 17255964"/>
              <a:gd name="connsiteY4" fmla="*/ 14630 h 3562502"/>
              <a:gd name="connsiteX5" fmla="*/ 9146313 w 17255964"/>
              <a:gd name="connsiteY5" fmla="*/ 3076605 h 3562502"/>
              <a:gd name="connsiteX6" fmla="*/ 9286573 w 17255964"/>
              <a:gd name="connsiteY6" fmla="*/ 1874957 h 3562502"/>
              <a:gd name="connsiteX7" fmla="*/ 10705722 w 17255964"/>
              <a:gd name="connsiteY7" fmla="*/ 1889588 h 3562502"/>
              <a:gd name="connsiteX8" fmla="*/ 11388144 w 17255964"/>
              <a:gd name="connsiteY8" fmla="*/ 1880007 h 3562502"/>
              <a:gd name="connsiteX9" fmla="*/ 12746662 w 17255964"/>
              <a:gd name="connsiteY9" fmla="*/ 1896902 h 3562502"/>
              <a:gd name="connsiteX10" fmla="*/ 13001421 w 17255964"/>
              <a:gd name="connsiteY10" fmla="*/ 2848024 h 3562502"/>
              <a:gd name="connsiteX11" fmla="*/ 13253522 w 17255964"/>
              <a:gd name="connsiteY11" fmla="*/ 0 h 3562502"/>
              <a:gd name="connsiteX12" fmla="*/ 13516869 w 17255964"/>
              <a:gd name="connsiteY12" fmla="*/ 3533241 h 3562502"/>
              <a:gd name="connsiteX13" fmla="*/ 13838737 w 17255964"/>
              <a:gd name="connsiteY13" fmla="*/ 1250899 h 3562502"/>
              <a:gd name="connsiteX14" fmla="*/ 13933835 w 17255964"/>
              <a:gd name="connsiteY14" fmla="*/ 1894636 h 3562502"/>
              <a:gd name="connsiteX15" fmla="*/ 17255964 w 17255964"/>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5 w 17279011"/>
              <a:gd name="connsiteY14" fmla="*/ 1894636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2746662 w 17279011"/>
              <a:gd name="connsiteY8" fmla="*/ 1882695 h 3562502"/>
              <a:gd name="connsiteX9" fmla="*/ 13001421 w 17279011"/>
              <a:gd name="connsiteY9" fmla="*/ 2848024 h 3562502"/>
              <a:gd name="connsiteX10" fmla="*/ 13253522 w 17279011"/>
              <a:gd name="connsiteY10" fmla="*/ 0 h 3562502"/>
              <a:gd name="connsiteX11" fmla="*/ 13516869 w 17279011"/>
              <a:gd name="connsiteY11" fmla="*/ 3533241 h 3562502"/>
              <a:gd name="connsiteX12" fmla="*/ 13838737 w 17279011"/>
              <a:gd name="connsiteY12" fmla="*/ 1250899 h 3562502"/>
              <a:gd name="connsiteX13" fmla="*/ 13933836 w 17279011"/>
              <a:gd name="connsiteY13" fmla="*/ 1873328 h 3562502"/>
              <a:gd name="connsiteX14" fmla="*/ 17279011 w 17279011"/>
              <a:gd name="connsiteY14"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82695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68490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9775667"/>
              <a:gd name="connsiteY0" fmla="*/ 1861774 h 3562502"/>
              <a:gd name="connsiteX1" fmla="*/ 10651483 w 19775667"/>
              <a:gd name="connsiteY1" fmla="*/ 1865376 h 3562502"/>
              <a:gd name="connsiteX2" fmla="*/ 10753896 w 19775667"/>
              <a:gd name="connsiteY2" fmla="*/ 1236269 h 3562502"/>
              <a:gd name="connsiteX3" fmla="*/ 11039188 w 19775667"/>
              <a:gd name="connsiteY3" fmla="*/ 3562502 h 3562502"/>
              <a:gd name="connsiteX4" fmla="*/ 11331796 w 19775667"/>
              <a:gd name="connsiteY4" fmla="*/ 14630 h 3562502"/>
              <a:gd name="connsiteX5" fmla="*/ 11642969 w 19775667"/>
              <a:gd name="connsiteY5" fmla="*/ 3076605 h 3562502"/>
              <a:gd name="connsiteX6" fmla="*/ 11783229 w 19775667"/>
              <a:gd name="connsiteY6" fmla="*/ 1867853 h 3562502"/>
              <a:gd name="connsiteX7" fmla="*/ 15243318 w 19775667"/>
              <a:gd name="connsiteY7" fmla="*/ 1868490 h 3562502"/>
              <a:gd name="connsiteX8" fmla="*/ 15498077 w 19775667"/>
              <a:gd name="connsiteY8" fmla="*/ 2848024 h 3562502"/>
              <a:gd name="connsiteX9" fmla="*/ 15750178 w 19775667"/>
              <a:gd name="connsiteY9" fmla="*/ 0 h 3562502"/>
              <a:gd name="connsiteX10" fmla="*/ 16013525 w 19775667"/>
              <a:gd name="connsiteY10" fmla="*/ 3533241 h 3562502"/>
              <a:gd name="connsiteX11" fmla="*/ 16335393 w 19775667"/>
              <a:gd name="connsiteY11" fmla="*/ 1250899 h 3562502"/>
              <a:gd name="connsiteX12" fmla="*/ 16430492 w 19775667"/>
              <a:gd name="connsiteY12" fmla="*/ 1873328 h 3562502"/>
              <a:gd name="connsiteX13" fmla="*/ 19775667 w 19775667"/>
              <a:gd name="connsiteY13" fmla="*/ 1867897 h 3562502"/>
              <a:gd name="connsiteX0" fmla="*/ 0 w 19075538"/>
              <a:gd name="connsiteY0" fmla="*/ 1861774 h 3562502"/>
              <a:gd name="connsiteX1" fmla="*/ 10651483 w 19075538"/>
              <a:gd name="connsiteY1" fmla="*/ 1865376 h 3562502"/>
              <a:gd name="connsiteX2" fmla="*/ 10753896 w 19075538"/>
              <a:gd name="connsiteY2" fmla="*/ 1236269 h 3562502"/>
              <a:gd name="connsiteX3" fmla="*/ 11039188 w 19075538"/>
              <a:gd name="connsiteY3" fmla="*/ 3562502 h 3562502"/>
              <a:gd name="connsiteX4" fmla="*/ 11331796 w 19075538"/>
              <a:gd name="connsiteY4" fmla="*/ 14630 h 3562502"/>
              <a:gd name="connsiteX5" fmla="*/ 11642969 w 19075538"/>
              <a:gd name="connsiteY5" fmla="*/ 3076605 h 3562502"/>
              <a:gd name="connsiteX6" fmla="*/ 11783229 w 19075538"/>
              <a:gd name="connsiteY6" fmla="*/ 1867853 h 3562502"/>
              <a:gd name="connsiteX7" fmla="*/ 15243318 w 19075538"/>
              <a:gd name="connsiteY7" fmla="*/ 1868490 h 3562502"/>
              <a:gd name="connsiteX8" fmla="*/ 15498077 w 19075538"/>
              <a:gd name="connsiteY8" fmla="*/ 2848024 h 3562502"/>
              <a:gd name="connsiteX9" fmla="*/ 15750178 w 19075538"/>
              <a:gd name="connsiteY9" fmla="*/ 0 h 3562502"/>
              <a:gd name="connsiteX10" fmla="*/ 16013525 w 19075538"/>
              <a:gd name="connsiteY10" fmla="*/ 3533241 h 3562502"/>
              <a:gd name="connsiteX11" fmla="*/ 16335393 w 19075538"/>
              <a:gd name="connsiteY11" fmla="*/ 1250899 h 3562502"/>
              <a:gd name="connsiteX12" fmla="*/ 16430492 w 19075538"/>
              <a:gd name="connsiteY12" fmla="*/ 1873328 h 3562502"/>
              <a:gd name="connsiteX13" fmla="*/ 19075538 w 19075538"/>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1 w 19096130"/>
              <a:gd name="connsiteY12" fmla="*/ 1860635 h 3562502"/>
              <a:gd name="connsiteX13" fmla="*/ 19096130 w 19096130"/>
              <a:gd name="connsiteY13" fmla="*/ 1867897 h 3562502"/>
              <a:gd name="connsiteX0" fmla="*/ 0 w 19748213"/>
              <a:gd name="connsiteY0" fmla="*/ 1868122 h 3562502"/>
              <a:gd name="connsiteX1" fmla="*/ 11303566 w 19748213"/>
              <a:gd name="connsiteY1" fmla="*/ 1865376 h 3562502"/>
              <a:gd name="connsiteX2" fmla="*/ 11405979 w 19748213"/>
              <a:gd name="connsiteY2" fmla="*/ 1236269 h 3562502"/>
              <a:gd name="connsiteX3" fmla="*/ 11691271 w 19748213"/>
              <a:gd name="connsiteY3" fmla="*/ 3562502 h 3562502"/>
              <a:gd name="connsiteX4" fmla="*/ 11983879 w 19748213"/>
              <a:gd name="connsiteY4" fmla="*/ 14630 h 3562502"/>
              <a:gd name="connsiteX5" fmla="*/ 12295052 w 19748213"/>
              <a:gd name="connsiteY5" fmla="*/ 3076605 h 3562502"/>
              <a:gd name="connsiteX6" fmla="*/ 12435312 w 19748213"/>
              <a:gd name="connsiteY6" fmla="*/ 1867853 h 3562502"/>
              <a:gd name="connsiteX7" fmla="*/ 15895401 w 19748213"/>
              <a:gd name="connsiteY7" fmla="*/ 1868490 h 3562502"/>
              <a:gd name="connsiteX8" fmla="*/ 16150160 w 19748213"/>
              <a:gd name="connsiteY8" fmla="*/ 2848024 h 3562502"/>
              <a:gd name="connsiteX9" fmla="*/ 16402261 w 19748213"/>
              <a:gd name="connsiteY9" fmla="*/ 0 h 3562502"/>
              <a:gd name="connsiteX10" fmla="*/ 16665608 w 19748213"/>
              <a:gd name="connsiteY10" fmla="*/ 3533241 h 3562502"/>
              <a:gd name="connsiteX11" fmla="*/ 16987476 w 19748213"/>
              <a:gd name="connsiteY11" fmla="*/ 1250899 h 3562502"/>
              <a:gd name="connsiteX12" fmla="*/ 17082574 w 19748213"/>
              <a:gd name="connsiteY12" fmla="*/ 1860635 h 3562502"/>
              <a:gd name="connsiteX13" fmla="*/ 19748213 w 19748213"/>
              <a:gd name="connsiteY13" fmla="*/ 1867897 h 3562502"/>
              <a:gd name="connsiteX0" fmla="*/ 0 w 19782534"/>
              <a:gd name="connsiteY0" fmla="*/ 1868122 h 3562502"/>
              <a:gd name="connsiteX1" fmla="*/ 11337887 w 19782534"/>
              <a:gd name="connsiteY1" fmla="*/ 1865376 h 3562502"/>
              <a:gd name="connsiteX2" fmla="*/ 11440300 w 19782534"/>
              <a:gd name="connsiteY2" fmla="*/ 1236269 h 3562502"/>
              <a:gd name="connsiteX3" fmla="*/ 11725592 w 19782534"/>
              <a:gd name="connsiteY3" fmla="*/ 3562502 h 3562502"/>
              <a:gd name="connsiteX4" fmla="*/ 12018200 w 19782534"/>
              <a:gd name="connsiteY4" fmla="*/ 14630 h 3562502"/>
              <a:gd name="connsiteX5" fmla="*/ 12329373 w 19782534"/>
              <a:gd name="connsiteY5" fmla="*/ 3076605 h 3562502"/>
              <a:gd name="connsiteX6" fmla="*/ 12469633 w 19782534"/>
              <a:gd name="connsiteY6" fmla="*/ 1867853 h 3562502"/>
              <a:gd name="connsiteX7" fmla="*/ 15929722 w 19782534"/>
              <a:gd name="connsiteY7" fmla="*/ 1868490 h 3562502"/>
              <a:gd name="connsiteX8" fmla="*/ 16184481 w 19782534"/>
              <a:gd name="connsiteY8" fmla="*/ 2848024 h 3562502"/>
              <a:gd name="connsiteX9" fmla="*/ 16436582 w 19782534"/>
              <a:gd name="connsiteY9" fmla="*/ 0 h 3562502"/>
              <a:gd name="connsiteX10" fmla="*/ 16699929 w 19782534"/>
              <a:gd name="connsiteY10" fmla="*/ 3533241 h 3562502"/>
              <a:gd name="connsiteX11" fmla="*/ 17021797 w 19782534"/>
              <a:gd name="connsiteY11" fmla="*/ 1250899 h 3562502"/>
              <a:gd name="connsiteX12" fmla="*/ 17116895 w 19782534"/>
              <a:gd name="connsiteY12" fmla="*/ 1860635 h 3562502"/>
              <a:gd name="connsiteX13" fmla="*/ 19782534 w 19782534"/>
              <a:gd name="connsiteY13" fmla="*/ 1867897 h 3562502"/>
              <a:gd name="connsiteX0" fmla="*/ 0 w 17116895"/>
              <a:gd name="connsiteY0" fmla="*/ 1868122 h 3562502"/>
              <a:gd name="connsiteX1" fmla="*/ 11337887 w 17116895"/>
              <a:gd name="connsiteY1" fmla="*/ 1865376 h 3562502"/>
              <a:gd name="connsiteX2" fmla="*/ 11440300 w 17116895"/>
              <a:gd name="connsiteY2" fmla="*/ 1236269 h 3562502"/>
              <a:gd name="connsiteX3" fmla="*/ 11725592 w 17116895"/>
              <a:gd name="connsiteY3" fmla="*/ 3562502 h 3562502"/>
              <a:gd name="connsiteX4" fmla="*/ 12018200 w 17116895"/>
              <a:gd name="connsiteY4" fmla="*/ 14630 h 3562502"/>
              <a:gd name="connsiteX5" fmla="*/ 12329373 w 17116895"/>
              <a:gd name="connsiteY5" fmla="*/ 3076605 h 3562502"/>
              <a:gd name="connsiteX6" fmla="*/ 12469633 w 17116895"/>
              <a:gd name="connsiteY6" fmla="*/ 1867853 h 3562502"/>
              <a:gd name="connsiteX7" fmla="*/ 15929722 w 17116895"/>
              <a:gd name="connsiteY7" fmla="*/ 1868490 h 3562502"/>
              <a:gd name="connsiteX8" fmla="*/ 16184481 w 17116895"/>
              <a:gd name="connsiteY8" fmla="*/ 2848024 h 3562502"/>
              <a:gd name="connsiteX9" fmla="*/ 16436582 w 17116895"/>
              <a:gd name="connsiteY9" fmla="*/ 0 h 3562502"/>
              <a:gd name="connsiteX10" fmla="*/ 16699929 w 17116895"/>
              <a:gd name="connsiteY10" fmla="*/ 3533241 h 3562502"/>
              <a:gd name="connsiteX11" fmla="*/ 17021797 w 17116895"/>
              <a:gd name="connsiteY11" fmla="*/ 1250899 h 3562502"/>
              <a:gd name="connsiteX12" fmla="*/ 17116895 w 17116895"/>
              <a:gd name="connsiteY12" fmla="*/ 1860635 h 3562502"/>
              <a:gd name="connsiteX0" fmla="*/ 0 w 17021797"/>
              <a:gd name="connsiteY0" fmla="*/ 1868122 h 3562502"/>
              <a:gd name="connsiteX1" fmla="*/ 11337887 w 17021797"/>
              <a:gd name="connsiteY1" fmla="*/ 1865376 h 3562502"/>
              <a:gd name="connsiteX2" fmla="*/ 11440300 w 17021797"/>
              <a:gd name="connsiteY2" fmla="*/ 1236269 h 3562502"/>
              <a:gd name="connsiteX3" fmla="*/ 11725592 w 17021797"/>
              <a:gd name="connsiteY3" fmla="*/ 3562502 h 3562502"/>
              <a:gd name="connsiteX4" fmla="*/ 12018200 w 17021797"/>
              <a:gd name="connsiteY4" fmla="*/ 14630 h 3562502"/>
              <a:gd name="connsiteX5" fmla="*/ 12329373 w 17021797"/>
              <a:gd name="connsiteY5" fmla="*/ 3076605 h 3562502"/>
              <a:gd name="connsiteX6" fmla="*/ 12469633 w 17021797"/>
              <a:gd name="connsiteY6" fmla="*/ 1867853 h 3562502"/>
              <a:gd name="connsiteX7" fmla="*/ 15929722 w 17021797"/>
              <a:gd name="connsiteY7" fmla="*/ 1868490 h 3562502"/>
              <a:gd name="connsiteX8" fmla="*/ 16184481 w 17021797"/>
              <a:gd name="connsiteY8" fmla="*/ 2848024 h 3562502"/>
              <a:gd name="connsiteX9" fmla="*/ 16436582 w 17021797"/>
              <a:gd name="connsiteY9" fmla="*/ 0 h 3562502"/>
              <a:gd name="connsiteX10" fmla="*/ 16699929 w 17021797"/>
              <a:gd name="connsiteY10" fmla="*/ 3533241 h 3562502"/>
              <a:gd name="connsiteX11" fmla="*/ 17021797 w 17021797"/>
              <a:gd name="connsiteY11" fmla="*/ 1250899 h 3562502"/>
              <a:gd name="connsiteX0" fmla="*/ 0 w 16699928"/>
              <a:gd name="connsiteY0" fmla="*/ 1868122 h 3562502"/>
              <a:gd name="connsiteX1" fmla="*/ 11337887 w 16699928"/>
              <a:gd name="connsiteY1" fmla="*/ 1865376 h 3562502"/>
              <a:gd name="connsiteX2" fmla="*/ 11440300 w 16699928"/>
              <a:gd name="connsiteY2" fmla="*/ 1236269 h 3562502"/>
              <a:gd name="connsiteX3" fmla="*/ 11725592 w 16699928"/>
              <a:gd name="connsiteY3" fmla="*/ 3562502 h 3562502"/>
              <a:gd name="connsiteX4" fmla="*/ 12018200 w 16699928"/>
              <a:gd name="connsiteY4" fmla="*/ 14630 h 3562502"/>
              <a:gd name="connsiteX5" fmla="*/ 12329373 w 16699928"/>
              <a:gd name="connsiteY5" fmla="*/ 3076605 h 3562502"/>
              <a:gd name="connsiteX6" fmla="*/ 12469633 w 16699928"/>
              <a:gd name="connsiteY6" fmla="*/ 1867853 h 3562502"/>
              <a:gd name="connsiteX7" fmla="*/ 15929722 w 16699928"/>
              <a:gd name="connsiteY7" fmla="*/ 1868490 h 3562502"/>
              <a:gd name="connsiteX8" fmla="*/ 16184481 w 16699928"/>
              <a:gd name="connsiteY8" fmla="*/ 2848024 h 3562502"/>
              <a:gd name="connsiteX9" fmla="*/ 16436582 w 16699928"/>
              <a:gd name="connsiteY9" fmla="*/ 0 h 3562502"/>
              <a:gd name="connsiteX10" fmla="*/ 16699929 w 16699928"/>
              <a:gd name="connsiteY10" fmla="*/ 3533241 h 3562502"/>
              <a:gd name="connsiteX0" fmla="*/ 0 w 16436581"/>
              <a:gd name="connsiteY0" fmla="*/ 1868122 h 3562502"/>
              <a:gd name="connsiteX1" fmla="*/ 11337887 w 16436581"/>
              <a:gd name="connsiteY1" fmla="*/ 1865376 h 3562502"/>
              <a:gd name="connsiteX2" fmla="*/ 11440300 w 16436581"/>
              <a:gd name="connsiteY2" fmla="*/ 1236269 h 3562502"/>
              <a:gd name="connsiteX3" fmla="*/ 11725592 w 16436581"/>
              <a:gd name="connsiteY3" fmla="*/ 3562502 h 3562502"/>
              <a:gd name="connsiteX4" fmla="*/ 12018200 w 16436581"/>
              <a:gd name="connsiteY4" fmla="*/ 14630 h 3562502"/>
              <a:gd name="connsiteX5" fmla="*/ 12329373 w 16436581"/>
              <a:gd name="connsiteY5" fmla="*/ 3076605 h 3562502"/>
              <a:gd name="connsiteX6" fmla="*/ 12469633 w 16436581"/>
              <a:gd name="connsiteY6" fmla="*/ 1867853 h 3562502"/>
              <a:gd name="connsiteX7" fmla="*/ 15929722 w 16436581"/>
              <a:gd name="connsiteY7" fmla="*/ 1868490 h 3562502"/>
              <a:gd name="connsiteX8" fmla="*/ 16184481 w 16436581"/>
              <a:gd name="connsiteY8" fmla="*/ 2848024 h 3562502"/>
              <a:gd name="connsiteX9" fmla="*/ 16436582 w 16436581"/>
              <a:gd name="connsiteY9" fmla="*/ 0 h 3562502"/>
              <a:gd name="connsiteX0" fmla="*/ 0 w 16184481"/>
              <a:gd name="connsiteY0" fmla="*/ 1853491 h 3547871"/>
              <a:gd name="connsiteX1" fmla="*/ 11337887 w 16184481"/>
              <a:gd name="connsiteY1" fmla="*/ 1850745 h 3547871"/>
              <a:gd name="connsiteX2" fmla="*/ 11440300 w 16184481"/>
              <a:gd name="connsiteY2" fmla="*/ 1221638 h 3547871"/>
              <a:gd name="connsiteX3" fmla="*/ 11725592 w 16184481"/>
              <a:gd name="connsiteY3" fmla="*/ 3547871 h 3547871"/>
              <a:gd name="connsiteX4" fmla="*/ 12018200 w 16184481"/>
              <a:gd name="connsiteY4" fmla="*/ -1 h 3547871"/>
              <a:gd name="connsiteX5" fmla="*/ 12329373 w 16184481"/>
              <a:gd name="connsiteY5" fmla="*/ 3061974 h 3547871"/>
              <a:gd name="connsiteX6" fmla="*/ 12469633 w 16184481"/>
              <a:gd name="connsiteY6" fmla="*/ 1853222 h 3547871"/>
              <a:gd name="connsiteX7" fmla="*/ 15929722 w 16184481"/>
              <a:gd name="connsiteY7" fmla="*/ 1853859 h 3547871"/>
              <a:gd name="connsiteX8" fmla="*/ 16184481 w 16184481"/>
              <a:gd name="connsiteY8" fmla="*/ 2833393 h 3547871"/>
              <a:gd name="connsiteX0" fmla="*/ 0 w 15929721"/>
              <a:gd name="connsiteY0" fmla="*/ 1853492 h 3547872"/>
              <a:gd name="connsiteX1" fmla="*/ 11337887 w 15929721"/>
              <a:gd name="connsiteY1" fmla="*/ 1850746 h 3547872"/>
              <a:gd name="connsiteX2" fmla="*/ 11440300 w 15929721"/>
              <a:gd name="connsiteY2" fmla="*/ 1221639 h 3547872"/>
              <a:gd name="connsiteX3" fmla="*/ 11725592 w 15929721"/>
              <a:gd name="connsiteY3" fmla="*/ 3547872 h 3547872"/>
              <a:gd name="connsiteX4" fmla="*/ 12018200 w 15929721"/>
              <a:gd name="connsiteY4" fmla="*/ 0 h 3547872"/>
              <a:gd name="connsiteX5" fmla="*/ 12329373 w 15929721"/>
              <a:gd name="connsiteY5" fmla="*/ 3061975 h 3547872"/>
              <a:gd name="connsiteX6" fmla="*/ 12469633 w 15929721"/>
              <a:gd name="connsiteY6" fmla="*/ 1853223 h 3547872"/>
              <a:gd name="connsiteX7" fmla="*/ 15929722 w 15929721"/>
              <a:gd name="connsiteY7" fmla="*/ 1853860 h 3547872"/>
              <a:gd name="connsiteX0" fmla="*/ 0 w 17764659"/>
              <a:gd name="connsiteY0" fmla="*/ 1853492 h 3547872"/>
              <a:gd name="connsiteX1" fmla="*/ 11337887 w 17764659"/>
              <a:gd name="connsiteY1" fmla="*/ 1850746 h 3547872"/>
              <a:gd name="connsiteX2" fmla="*/ 11440300 w 17764659"/>
              <a:gd name="connsiteY2" fmla="*/ 1221639 h 3547872"/>
              <a:gd name="connsiteX3" fmla="*/ 11725592 w 17764659"/>
              <a:gd name="connsiteY3" fmla="*/ 3547872 h 3547872"/>
              <a:gd name="connsiteX4" fmla="*/ 12018200 w 17764659"/>
              <a:gd name="connsiteY4" fmla="*/ 0 h 3547872"/>
              <a:gd name="connsiteX5" fmla="*/ 12329373 w 17764659"/>
              <a:gd name="connsiteY5" fmla="*/ 3061975 h 3547872"/>
              <a:gd name="connsiteX6" fmla="*/ 12469633 w 17764659"/>
              <a:gd name="connsiteY6" fmla="*/ 1853223 h 3547872"/>
              <a:gd name="connsiteX7" fmla="*/ 17764659 w 17764659"/>
              <a:gd name="connsiteY7" fmla="*/ 1853861 h 354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64659" h="3547872">
                <a:moveTo>
                  <a:pt x="0" y="1853492"/>
                </a:moveTo>
                <a:lnTo>
                  <a:pt x="11337887" y="1850746"/>
                </a:lnTo>
                <a:lnTo>
                  <a:pt x="11440300" y="1221639"/>
                </a:lnTo>
                <a:lnTo>
                  <a:pt x="11725592" y="3547872"/>
                </a:lnTo>
                <a:lnTo>
                  <a:pt x="12018200" y="0"/>
                </a:lnTo>
                <a:lnTo>
                  <a:pt x="12329373" y="3061975"/>
                </a:lnTo>
                <a:lnTo>
                  <a:pt x="12469633" y="1853223"/>
                </a:lnTo>
                <a:lnTo>
                  <a:pt x="17764659" y="1853861"/>
                </a:lnTo>
              </a:path>
            </a:pathLst>
          </a:cu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sp>
        <p:nvSpPr>
          <p:cNvPr id="4" name="Rectangle 3">
            <a:extLst>
              <a:ext uri="{FF2B5EF4-FFF2-40B4-BE49-F238E27FC236}">
                <a16:creationId xmlns:a16="http://schemas.microsoft.com/office/drawing/2014/main" id="{1AFA59D1-F528-49A2-B7ED-368EDCBA10AA}"/>
              </a:ext>
            </a:extLst>
          </p:cNvPr>
          <p:cNvSpPr/>
          <p:nvPr/>
        </p:nvSpPr>
        <p:spPr>
          <a:xfrm>
            <a:off x="840246" y="675703"/>
            <a:ext cx="4147289" cy="923330"/>
          </a:xfrm>
          <a:prstGeom prst="rect">
            <a:avLst/>
          </a:prstGeom>
        </p:spPr>
        <p:txBody>
          <a:bodyPr wrap="none">
            <a:spAutoFit/>
          </a:bodyPr>
          <a:lstStyle/>
          <a:p>
            <a:r>
              <a:rPr lang="en-US" altLang="ko-KR" sz="5400" b="1" dirty="0" smtClean="0">
                <a:solidFill>
                  <a:schemeClr val="accent1"/>
                </a:solidFill>
                <a:latin typeface="+mj-lt"/>
                <a:cs typeface="Arial" pitchFamily="34" charset="0"/>
              </a:rPr>
              <a:t>Conclusion </a:t>
            </a:r>
            <a:endParaRPr lang="ko-KR" altLang="en-US" sz="5400" b="1" dirty="0">
              <a:solidFill>
                <a:schemeClr val="accent1"/>
              </a:solidFill>
              <a:latin typeface="+mj-lt"/>
              <a:cs typeface="Arial" pitchFamily="34" charset="0"/>
            </a:endParaRPr>
          </a:p>
        </p:txBody>
      </p:sp>
      <p:sp>
        <p:nvSpPr>
          <p:cNvPr id="6" name="TextBox 5">
            <a:extLst>
              <a:ext uri="{FF2B5EF4-FFF2-40B4-BE49-F238E27FC236}">
                <a16:creationId xmlns:a16="http://schemas.microsoft.com/office/drawing/2014/main" id="{C02DD5F7-A217-4F1A-9801-1370F040694C}"/>
              </a:ext>
            </a:extLst>
          </p:cNvPr>
          <p:cNvSpPr txBox="1"/>
          <p:nvPr/>
        </p:nvSpPr>
        <p:spPr>
          <a:xfrm>
            <a:off x="1449977" y="2116183"/>
            <a:ext cx="4657936" cy="923330"/>
          </a:xfrm>
          <a:prstGeom prst="rect">
            <a:avLst/>
          </a:prstGeom>
          <a:noFill/>
        </p:spPr>
        <p:txBody>
          <a:bodyPr wrap="square" rtlCol="0">
            <a:spAutoFit/>
          </a:bodyPr>
          <a:lstStyle/>
          <a:p>
            <a:r>
              <a:rPr lang="en-US" dirty="0" smtClean="0"/>
              <a:t>That no two individuals are exact duplicates they differ from each other in some way or the other. </a:t>
            </a:r>
            <a:endParaRPr lang="en-US" altLang="ko-KR" dirty="0">
              <a:cs typeface="Arial" pitchFamily="34" charset="0"/>
            </a:endParaRPr>
          </a:p>
        </p:txBody>
      </p:sp>
      <p:sp>
        <p:nvSpPr>
          <p:cNvPr id="7" name="TextBox 6">
            <a:extLst>
              <a:ext uri="{FF2B5EF4-FFF2-40B4-BE49-F238E27FC236}">
                <a16:creationId xmlns:a16="http://schemas.microsoft.com/office/drawing/2014/main" id="{2E8E5C17-951B-48C6-B082-1E4E4C42AC66}"/>
              </a:ext>
            </a:extLst>
          </p:cNvPr>
          <p:cNvSpPr txBox="1"/>
          <p:nvPr/>
        </p:nvSpPr>
        <p:spPr>
          <a:xfrm>
            <a:off x="248194" y="4563342"/>
            <a:ext cx="5564777" cy="1477328"/>
          </a:xfrm>
          <a:prstGeom prst="rect">
            <a:avLst/>
          </a:prstGeom>
          <a:noFill/>
        </p:spPr>
        <p:txBody>
          <a:bodyPr wrap="square" rtlCol="0">
            <a:spAutoFit/>
          </a:bodyPr>
          <a:lstStyle/>
          <a:p>
            <a:r>
              <a:rPr lang="en-US" dirty="0" smtClean="0"/>
              <a:t>There are three factors of individual differences which effects on learning </a:t>
            </a:r>
          </a:p>
          <a:p>
            <a:pPr marL="342900" indent="-342900">
              <a:buFont typeface="+mj-lt"/>
              <a:buAutoNum type="arabicPeriod"/>
            </a:pPr>
            <a:r>
              <a:rPr lang="en-US" dirty="0" smtClean="0"/>
              <a:t>Socioeconomic Status, </a:t>
            </a:r>
          </a:p>
          <a:p>
            <a:pPr marL="342900" indent="-342900">
              <a:buFont typeface="+mj-lt"/>
              <a:buAutoNum type="arabicPeriod"/>
            </a:pPr>
            <a:r>
              <a:rPr lang="en-US" dirty="0" smtClean="0"/>
              <a:t>Thinking/Learning Style, </a:t>
            </a:r>
          </a:p>
          <a:p>
            <a:pPr marL="342900" indent="-342900">
              <a:buFont typeface="+mj-lt"/>
              <a:buAutoNum type="arabicPeriod"/>
            </a:pPr>
            <a:r>
              <a:rPr lang="en-US" dirty="0" smtClean="0"/>
              <a:t>Exceptionalities. </a:t>
            </a:r>
            <a:endParaRPr lang="en-US" altLang="ko-KR" dirty="0">
              <a:cs typeface="Arial" pitchFamily="34" charset="0"/>
            </a:endParaRPr>
          </a:p>
        </p:txBody>
      </p:sp>
      <p:grpSp>
        <p:nvGrpSpPr>
          <p:cNvPr id="10" name="Graphic 25">
            <a:extLst>
              <a:ext uri="{FF2B5EF4-FFF2-40B4-BE49-F238E27FC236}">
                <a16:creationId xmlns:a16="http://schemas.microsoft.com/office/drawing/2014/main" id="{2A195617-8C33-4516-AA94-DEABA42B6273}"/>
              </a:ext>
            </a:extLst>
          </p:cNvPr>
          <p:cNvGrpSpPr/>
          <p:nvPr/>
        </p:nvGrpSpPr>
        <p:grpSpPr>
          <a:xfrm flipH="1">
            <a:off x="10640199" y="3680631"/>
            <a:ext cx="1293645" cy="859652"/>
            <a:chOff x="342288" y="5278574"/>
            <a:chExt cx="1920177" cy="1275995"/>
          </a:xfrm>
        </p:grpSpPr>
        <p:sp>
          <p:nvSpPr>
            <p:cNvPr id="11" name="Freeform: Shape 10">
              <a:extLst>
                <a:ext uri="{FF2B5EF4-FFF2-40B4-BE49-F238E27FC236}">
                  <a16:creationId xmlns:a16="http://schemas.microsoft.com/office/drawing/2014/main" id="{C4300C03-56F7-4199-896D-9561814F75B8}"/>
                </a:ext>
              </a:extLst>
            </p:cNvPr>
            <p:cNvSpPr/>
            <p:nvPr/>
          </p:nvSpPr>
          <p:spPr>
            <a:xfrm>
              <a:off x="342288" y="5278574"/>
              <a:ext cx="1920177" cy="1275995"/>
            </a:xfrm>
            <a:custGeom>
              <a:avLst/>
              <a:gdLst>
                <a:gd name="connsiteX0" fmla="*/ 1895460 w 1920176"/>
                <a:gd name="connsiteY0" fmla="*/ 616030 h 1274796"/>
                <a:gd name="connsiteX1" fmla="*/ 1829939 w 1920176"/>
                <a:gd name="connsiteY1" fmla="*/ 539306 h 1274796"/>
                <a:gd name="connsiteX2" fmla="*/ 1633135 w 1920176"/>
                <a:gd name="connsiteY2" fmla="*/ 367101 h 1274796"/>
                <a:gd name="connsiteX3" fmla="*/ 1431946 w 1920176"/>
                <a:gd name="connsiteY3" fmla="*/ 220229 h 1274796"/>
                <a:gd name="connsiteX4" fmla="*/ 1122124 w 1920176"/>
                <a:gd name="connsiteY4" fmla="*/ 73112 h 1274796"/>
                <a:gd name="connsiteX5" fmla="*/ 816931 w 1920176"/>
                <a:gd name="connsiteY5" fmla="*/ 2964 h 1274796"/>
                <a:gd name="connsiteX6" fmla="*/ 573360 w 1920176"/>
                <a:gd name="connsiteY6" fmla="*/ 15630 h 1274796"/>
                <a:gd name="connsiteX7" fmla="*/ 289114 w 1920176"/>
                <a:gd name="connsiteY7" fmla="*/ 113058 h 1274796"/>
                <a:gd name="connsiteX8" fmla="*/ 102052 w 1920176"/>
                <a:gd name="connsiteY8" fmla="*/ 262123 h 1274796"/>
                <a:gd name="connsiteX9" fmla="*/ 56991 w 1920176"/>
                <a:gd name="connsiteY9" fmla="*/ 711266 h 1274796"/>
                <a:gd name="connsiteX10" fmla="*/ 258180 w 1920176"/>
                <a:gd name="connsiteY10" fmla="*/ 899302 h 1274796"/>
                <a:gd name="connsiteX11" fmla="*/ 549977 w 1920176"/>
                <a:gd name="connsiteY11" fmla="*/ 1050316 h 1274796"/>
                <a:gd name="connsiteX12" fmla="*/ 879772 w 1920176"/>
                <a:gd name="connsiteY12" fmla="*/ 1181844 h 1274796"/>
                <a:gd name="connsiteX13" fmla="*/ 1159634 w 1920176"/>
                <a:gd name="connsiteY13" fmla="*/ 1270503 h 1274796"/>
                <a:gd name="connsiteX14" fmla="*/ 1272163 w 1920176"/>
                <a:gd name="connsiteY14" fmla="*/ 1270503 h 1274796"/>
                <a:gd name="connsiteX15" fmla="*/ 1408076 w 1920176"/>
                <a:gd name="connsiteY15" fmla="*/ 1214239 h 1274796"/>
                <a:gd name="connsiteX16" fmla="*/ 1738844 w 1920176"/>
                <a:gd name="connsiteY16" fmla="*/ 964579 h 1274796"/>
                <a:gd name="connsiteX17" fmla="*/ 1786584 w 1920176"/>
                <a:gd name="connsiteY17" fmla="*/ 967258 h 1274796"/>
                <a:gd name="connsiteX18" fmla="*/ 1807775 w 1920176"/>
                <a:gd name="connsiteY18" fmla="*/ 927069 h 1274796"/>
                <a:gd name="connsiteX19" fmla="*/ 1784879 w 1920176"/>
                <a:gd name="connsiteY19" fmla="*/ 918301 h 1274796"/>
                <a:gd name="connsiteX20" fmla="*/ 1836029 w 1920176"/>
                <a:gd name="connsiteY20" fmla="*/ 859600 h 1274796"/>
                <a:gd name="connsiteX21" fmla="*/ 1910805 w 1920176"/>
                <a:gd name="connsiteY21" fmla="*/ 735136 h 1274796"/>
                <a:gd name="connsiteX22" fmla="*/ 1895460 w 1920176"/>
                <a:gd name="connsiteY22"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07775 w 1920177"/>
                <a:gd name="connsiteY17" fmla="*/ 927069 h 1274796"/>
                <a:gd name="connsiteX18" fmla="*/ 1784879 w 1920177"/>
                <a:gd name="connsiteY18" fmla="*/ 918301 h 1274796"/>
                <a:gd name="connsiteX19" fmla="*/ 1836029 w 1920177"/>
                <a:gd name="connsiteY19" fmla="*/ 859600 h 1274796"/>
                <a:gd name="connsiteX20" fmla="*/ 1910805 w 1920177"/>
                <a:gd name="connsiteY20" fmla="*/ 735136 h 1274796"/>
                <a:gd name="connsiteX21" fmla="*/ 1895460 w 1920177"/>
                <a:gd name="connsiteY21"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784879 w 1920177"/>
                <a:gd name="connsiteY17" fmla="*/ 918301 h 1274796"/>
                <a:gd name="connsiteX18" fmla="*/ 1836029 w 1920177"/>
                <a:gd name="connsiteY18" fmla="*/ 859600 h 1274796"/>
                <a:gd name="connsiteX19" fmla="*/ 1910805 w 1920177"/>
                <a:gd name="connsiteY19" fmla="*/ 735136 h 1274796"/>
                <a:gd name="connsiteX20" fmla="*/ 1895460 w 1920177"/>
                <a:gd name="connsiteY20"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6419"/>
                <a:gd name="connsiteX1" fmla="*/ 1829939 w 1920177"/>
                <a:gd name="connsiteY1" fmla="*/ 539306 h 1276419"/>
                <a:gd name="connsiteX2" fmla="*/ 1633135 w 1920177"/>
                <a:gd name="connsiteY2" fmla="*/ 367101 h 1276419"/>
                <a:gd name="connsiteX3" fmla="*/ 1431946 w 1920177"/>
                <a:gd name="connsiteY3" fmla="*/ 220229 h 1276419"/>
                <a:gd name="connsiteX4" fmla="*/ 1122124 w 1920177"/>
                <a:gd name="connsiteY4" fmla="*/ 73112 h 1276419"/>
                <a:gd name="connsiteX5" fmla="*/ 816931 w 1920177"/>
                <a:gd name="connsiteY5" fmla="*/ 2964 h 1276419"/>
                <a:gd name="connsiteX6" fmla="*/ 573360 w 1920177"/>
                <a:gd name="connsiteY6" fmla="*/ 15630 h 1276419"/>
                <a:gd name="connsiteX7" fmla="*/ 289114 w 1920177"/>
                <a:gd name="connsiteY7" fmla="*/ 113058 h 1276419"/>
                <a:gd name="connsiteX8" fmla="*/ 102052 w 1920177"/>
                <a:gd name="connsiteY8" fmla="*/ 262123 h 1276419"/>
                <a:gd name="connsiteX9" fmla="*/ 56991 w 1920177"/>
                <a:gd name="connsiteY9" fmla="*/ 711266 h 1276419"/>
                <a:gd name="connsiteX10" fmla="*/ 258180 w 1920177"/>
                <a:gd name="connsiteY10" fmla="*/ 899302 h 1276419"/>
                <a:gd name="connsiteX11" fmla="*/ 549977 w 1920177"/>
                <a:gd name="connsiteY11" fmla="*/ 1050316 h 1276419"/>
                <a:gd name="connsiteX12" fmla="*/ 879772 w 1920177"/>
                <a:gd name="connsiteY12" fmla="*/ 1181844 h 1276419"/>
                <a:gd name="connsiteX13" fmla="*/ 1159634 w 1920177"/>
                <a:gd name="connsiteY13" fmla="*/ 1270503 h 1276419"/>
                <a:gd name="connsiteX14" fmla="*/ 1272163 w 1920177"/>
                <a:gd name="connsiteY14" fmla="*/ 1270503 h 1276419"/>
                <a:gd name="connsiteX15" fmla="*/ 1414234 w 1920177"/>
                <a:gd name="connsiteY15" fmla="*/ 1211160 h 1276419"/>
                <a:gd name="connsiteX16" fmla="*/ 1738844 w 1920177"/>
                <a:gd name="connsiteY16" fmla="*/ 964579 h 1276419"/>
                <a:gd name="connsiteX17" fmla="*/ 1836029 w 1920177"/>
                <a:gd name="connsiteY17" fmla="*/ 859600 h 1276419"/>
                <a:gd name="connsiteX18" fmla="*/ 1910805 w 1920177"/>
                <a:gd name="connsiteY18" fmla="*/ 735136 h 1276419"/>
                <a:gd name="connsiteX19" fmla="*/ 1895460 w 1920177"/>
                <a:gd name="connsiteY19" fmla="*/ 616030 h 1276419"/>
                <a:gd name="connsiteX0" fmla="*/ 1895460 w 1920177"/>
                <a:gd name="connsiteY0" fmla="*/ 616030 h 1275785"/>
                <a:gd name="connsiteX1" fmla="*/ 1829939 w 1920177"/>
                <a:gd name="connsiteY1" fmla="*/ 539306 h 1275785"/>
                <a:gd name="connsiteX2" fmla="*/ 1633135 w 1920177"/>
                <a:gd name="connsiteY2" fmla="*/ 367101 h 1275785"/>
                <a:gd name="connsiteX3" fmla="*/ 1431946 w 1920177"/>
                <a:gd name="connsiteY3" fmla="*/ 220229 h 1275785"/>
                <a:gd name="connsiteX4" fmla="*/ 1122124 w 1920177"/>
                <a:gd name="connsiteY4" fmla="*/ 73112 h 1275785"/>
                <a:gd name="connsiteX5" fmla="*/ 816931 w 1920177"/>
                <a:gd name="connsiteY5" fmla="*/ 2964 h 1275785"/>
                <a:gd name="connsiteX6" fmla="*/ 573360 w 1920177"/>
                <a:gd name="connsiteY6" fmla="*/ 15630 h 1275785"/>
                <a:gd name="connsiteX7" fmla="*/ 289114 w 1920177"/>
                <a:gd name="connsiteY7" fmla="*/ 113058 h 1275785"/>
                <a:gd name="connsiteX8" fmla="*/ 102052 w 1920177"/>
                <a:gd name="connsiteY8" fmla="*/ 262123 h 1275785"/>
                <a:gd name="connsiteX9" fmla="*/ 56991 w 1920177"/>
                <a:gd name="connsiteY9" fmla="*/ 711266 h 1275785"/>
                <a:gd name="connsiteX10" fmla="*/ 258180 w 1920177"/>
                <a:gd name="connsiteY10" fmla="*/ 899302 h 1275785"/>
                <a:gd name="connsiteX11" fmla="*/ 549977 w 1920177"/>
                <a:gd name="connsiteY11" fmla="*/ 1050316 h 1275785"/>
                <a:gd name="connsiteX12" fmla="*/ 879772 w 1920177"/>
                <a:gd name="connsiteY12" fmla="*/ 1181844 h 1275785"/>
                <a:gd name="connsiteX13" fmla="*/ 1159634 w 1920177"/>
                <a:gd name="connsiteY13" fmla="*/ 1270503 h 1275785"/>
                <a:gd name="connsiteX14" fmla="*/ 1272163 w 1920177"/>
                <a:gd name="connsiteY14" fmla="*/ 1270503 h 1275785"/>
                <a:gd name="connsiteX15" fmla="*/ 1420392 w 1920177"/>
                <a:gd name="connsiteY15" fmla="*/ 1220396 h 1275785"/>
                <a:gd name="connsiteX16" fmla="*/ 1738844 w 1920177"/>
                <a:gd name="connsiteY16" fmla="*/ 964579 h 1275785"/>
                <a:gd name="connsiteX17" fmla="*/ 1836029 w 1920177"/>
                <a:gd name="connsiteY17" fmla="*/ 859600 h 1275785"/>
                <a:gd name="connsiteX18" fmla="*/ 1910805 w 1920177"/>
                <a:gd name="connsiteY18" fmla="*/ 735136 h 1275785"/>
                <a:gd name="connsiteX19" fmla="*/ 1895460 w 1920177"/>
                <a:gd name="connsiteY19" fmla="*/ 616030 h 1275785"/>
                <a:gd name="connsiteX0" fmla="*/ 1895460 w 1920177"/>
                <a:gd name="connsiteY0" fmla="*/ 616030 h 1275995"/>
                <a:gd name="connsiteX1" fmla="*/ 1829939 w 1920177"/>
                <a:gd name="connsiteY1" fmla="*/ 539306 h 1275995"/>
                <a:gd name="connsiteX2" fmla="*/ 1633135 w 1920177"/>
                <a:gd name="connsiteY2" fmla="*/ 367101 h 1275995"/>
                <a:gd name="connsiteX3" fmla="*/ 1431946 w 1920177"/>
                <a:gd name="connsiteY3" fmla="*/ 220229 h 1275995"/>
                <a:gd name="connsiteX4" fmla="*/ 1122124 w 1920177"/>
                <a:gd name="connsiteY4" fmla="*/ 73112 h 1275995"/>
                <a:gd name="connsiteX5" fmla="*/ 816931 w 1920177"/>
                <a:gd name="connsiteY5" fmla="*/ 2964 h 1275995"/>
                <a:gd name="connsiteX6" fmla="*/ 573360 w 1920177"/>
                <a:gd name="connsiteY6" fmla="*/ 15630 h 1275995"/>
                <a:gd name="connsiteX7" fmla="*/ 289114 w 1920177"/>
                <a:gd name="connsiteY7" fmla="*/ 113058 h 1275995"/>
                <a:gd name="connsiteX8" fmla="*/ 102052 w 1920177"/>
                <a:gd name="connsiteY8" fmla="*/ 262123 h 1275995"/>
                <a:gd name="connsiteX9" fmla="*/ 56991 w 1920177"/>
                <a:gd name="connsiteY9" fmla="*/ 711266 h 1275995"/>
                <a:gd name="connsiteX10" fmla="*/ 258180 w 1920177"/>
                <a:gd name="connsiteY10" fmla="*/ 899302 h 1275995"/>
                <a:gd name="connsiteX11" fmla="*/ 549977 w 1920177"/>
                <a:gd name="connsiteY11" fmla="*/ 1050316 h 1275995"/>
                <a:gd name="connsiteX12" fmla="*/ 879772 w 1920177"/>
                <a:gd name="connsiteY12" fmla="*/ 1181844 h 1275995"/>
                <a:gd name="connsiteX13" fmla="*/ 1159634 w 1920177"/>
                <a:gd name="connsiteY13" fmla="*/ 1270503 h 1275995"/>
                <a:gd name="connsiteX14" fmla="*/ 1272163 w 1920177"/>
                <a:gd name="connsiteY14" fmla="*/ 1270503 h 1275995"/>
                <a:gd name="connsiteX15" fmla="*/ 1417313 w 1920177"/>
                <a:gd name="connsiteY15" fmla="*/ 1217317 h 1275995"/>
                <a:gd name="connsiteX16" fmla="*/ 1738844 w 1920177"/>
                <a:gd name="connsiteY16" fmla="*/ 964579 h 1275995"/>
                <a:gd name="connsiteX17" fmla="*/ 1836029 w 1920177"/>
                <a:gd name="connsiteY17" fmla="*/ 859600 h 1275995"/>
                <a:gd name="connsiteX18" fmla="*/ 1910805 w 1920177"/>
                <a:gd name="connsiteY18" fmla="*/ 735136 h 1275995"/>
                <a:gd name="connsiteX19" fmla="*/ 1895460 w 1920177"/>
                <a:gd name="connsiteY19" fmla="*/ 616030 h 127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177" h="1275995">
                  <a:moveTo>
                    <a:pt x="1895460" y="616030"/>
                  </a:moveTo>
                  <a:cubicBezTo>
                    <a:pt x="1875244" y="588994"/>
                    <a:pt x="1853809" y="563175"/>
                    <a:pt x="1829939" y="539306"/>
                  </a:cubicBezTo>
                  <a:cubicBezTo>
                    <a:pt x="1768560" y="476952"/>
                    <a:pt x="1701822" y="420930"/>
                    <a:pt x="1633135" y="367101"/>
                  </a:cubicBezTo>
                  <a:cubicBezTo>
                    <a:pt x="1567614" y="315952"/>
                    <a:pt x="1502094" y="264558"/>
                    <a:pt x="1431946" y="220229"/>
                  </a:cubicBezTo>
                  <a:cubicBezTo>
                    <a:pt x="1334518" y="158605"/>
                    <a:pt x="1230513" y="111353"/>
                    <a:pt x="1122124" y="73112"/>
                  </a:cubicBezTo>
                  <a:cubicBezTo>
                    <a:pt x="1022991" y="38038"/>
                    <a:pt x="921909" y="12220"/>
                    <a:pt x="816931" y="2964"/>
                  </a:cubicBezTo>
                  <a:cubicBezTo>
                    <a:pt x="735334" y="-4100"/>
                    <a:pt x="653982" y="1990"/>
                    <a:pt x="573360" y="15630"/>
                  </a:cubicBezTo>
                  <a:cubicBezTo>
                    <a:pt x="473496" y="32680"/>
                    <a:pt x="378017" y="63369"/>
                    <a:pt x="289114" y="113058"/>
                  </a:cubicBezTo>
                  <a:cubicBezTo>
                    <a:pt x="218478" y="152516"/>
                    <a:pt x="153201" y="198551"/>
                    <a:pt x="102052" y="262123"/>
                  </a:cubicBezTo>
                  <a:cubicBezTo>
                    <a:pt x="-4389" y="394381"/>
                    <a:pt x="-40681" y="562932"/>
                    <a:pt x="56991" y="711266"/>
                  </a:cubicBezTo>
                  <a:cubicBezTo>
                    <a:pt x="108872" y="789939"/>
                    <a:pt x="180238" y="848396"/>
                    <a:pt x="258180" y="899302"/>
                  </a:cubicBezTo>
                  <a:cubicBezTo>
                    <a:pt x="350250" y="959464"/>
                    <a:pt x="448896" y="1007204"/>
                    <a:pt x="549977" y="1050316"/>
                  </a:cubicBezTo>
                  <a:cubicBezTo>
                    <a:pt x="658853" y="1096594"/>
                    <a:pt x="769921" y="1137758"/>
                    <a:pt x="879772" y="1181844"/>
                  </a:cubicBezTo>
                  <a:cubicBezTo>
                    <a:pt x="970867" y="1218379"/>
                    <a:pt x="1061719" y="1255645"/>
                    <a:pt x="1159634" y="1270503"/>
                  </a:cubicBezTo>
                  <a:cubicBezTo>
                    <a:pt x="1197144" y="1276105"/>
                    <a:pt x="1229217" y="1279367"/>
                    <a:pt x="1272163" y="1270503"/>
                  </a:cubicBezTo>
                  <a:cubicBezTo>
                    <a:pt x="1315109" y="1261639"/>
                    <a:pt x="1374444" y="1241674"/>
                    <a:pt x="1417313" y="1217317"/>
                  </a:cubicBezTo>
                  <a:cubicBezTo>
                    <a:pt x="1538367" y="1148630"/>
                    <a:pt x="1669058" y="1024199"/>
                    <a:pt x="1738844" y="964579"/>
                  </a:cubicBezTo>
                  <a:cubicBezTo>
                    <a:pt x="1808630" y="904960"/>
                    <a:pt x="1807369" y="897840"/>
                    <a:pt x="1836029" y="859600"/>
                  </a:cubicBezTo>
                  <a:cubicBezTo>
                    <a:pt x="1865988" y="821116"/>
                    <a:pt x="1893268" y="781414"/>
                    <a:pt x="1910805" y="735136"/>
                  </a:cubicBezTo>
                  <a:cubicBezTo>
                    <a:pt x="1926637" y="692268"/>
                    <a:pt x="1922983" y="653053"/>
                    <a:pt x="1895460" y="616030"/>
                  </a:cubicBezTo>
                  <a:close/>
                </a:path>
              </a:pathLst>
            </a:custGeom>
            <a:solidFill>
              <a:schemeClr val="tx1">
                <a:lumMod val="75000"/>
                <a:lumOff val="25000"/>
              </a:schemeClr>
            </a:solidFill>
            <a:ln w="243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344A809B-1731-4412-8C04-9FA8D03C1462}"/>
                </a:ext>
              </a:extLst>
            </p:cNvPr>
            <p:cNvSpPr/>
            <p:nvPr/>
          </p:nvSpPr>
          <p:spPr>
            <a:xfrm>
              <a:off x="388529" y="5703379"/>
              <a:ext cx="1373967" cy="810074"/>
            </a:xfrm>
            <a:custGeom>
              <a:avLst/>
              <a:gdLst>
                <a:gd name="connsiteX0" fmla="*/ 1373526 w 1373967"/>
                <a:gd name="connsiteY0" fmla="*/ 753142 h 810074"/>
                <a:gd name="connsiteX1" fmla="*/ 1205950 w 1373967"/>
                <a:gd name="connsiteY1" fmla="*/ 809894 h 810074"/>
                <a:gd name="connsiteX2" fmla="*/ 1036425 w 1373967"/>
                <a:gd name="connsiteY2" fmla="*/ 784319 h 810074"/>
                <a:gd name="connsiteX3" fmla="*/ 640623 w 1373967"/>
                <a:gd name="connsiteY3" fmla="*/ 639395 h 810074"/>
                <a:gd name="connsiteX4" fmla="*/ 279896 w 1373967"/>
                <a:gd name="connsiteY4" fmla="*/ 474741 h 810074"/>
                <a:gd name="connsiteX5" fmla="*/ 44119 w 1373967"/>
                <a:gd name="connsiteY5" fmla="*/ 277449 h 810074"/>
                <a:gd name="connsiteX6" fmla="*/ 33 w 1373967"/>
                <a:gd name="connsiteY6" fmla="*/ 87465 h 810074"/>
                <a:gd name="connsiteX7" fmla="*/ 66041 w 1373967"/>
                <a:gd name="connsiteY7" fmla="*/ 10740 h 810074"/>
                <a:gd name="connsiteX8" fmla="*/ 368068 w 1373967"/>
                <a:gd name="connsiteY8" fmla="*/ 85516 h 810074"/>
                <a:gd name="connsiteX9" fmla="*/ 587038 w 1373967"/>
                <a:gd name="connsiteY9" fmla="*/ 267707 h 810074"/>
                <a:gd name="connsiteX10" fmla="*/ 935100 w 1373967"/>
                <a:gd name="connsiteY10" fmla="*/ 548056 h 810074"/>
                <a:gd name="connsiteX11" fmla="*/ 1215693 w 1373967"/>
                <a:gd name="connsiteY11" fmla="*/ 704672 h 810074"/>
                <a:gd name="connsiteX12" fmla="*/ 1373526 w 1373967"/>
                <a:gd name="connsiteY12" fmla="*/ 753142 h 8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967" h="810074">
                  <a:moveTo>
                    <a:pt x="1373526" y="753142"/>
                  </a:moveTo>
                  <a:cubicBezTo>
                    <a:pt x="1382051" y="766295"/>
                    <a:pt x="1264894" y="805997"/>
                    <a:pt x="1205950" y="809894"/>
                  </a:cubicBezTo>
                  <a:cubicBezTo>
                    <a:pt x="1156992" y="811843"/>
                    <a:pt x="1086600" y="797715"/>
                    <a:pt x="1036425" y="784319"/>
                  </a:cubicBezTo>
                  <a:cubicBezTo>
                    <a:pt x="976507" y="768487"/>
                    <a:pt x="728065" y="674956"/>
                    <a:pt x="640623" y="639395"/>
                  </a:cubicBezTo>
                  <a:cubicBezTo>
                    <a:pt x="561463" y="606269"/>
                    <a:pt x="375132" y="539531"/>
                    <a:pt x="279896" y="474741"/>
                  </a:cubicBezTo>
                  <a:cubicBezTo>
                    <a:pt x="192941" y="420425"/>
                    <a:pt x="82847" y="336150"/>
                    <a:pt x="44119" y="277449"/>
                  </a:cubicBezTo>
                  <a:cubicBezTo>
                    <a:pt x="10507" y="218506"/>
                    <a:pt x="-697" y="176368"/>
                    <a:pt x="33" y="87465"/>
                  </a:cubicBezTo>
                  <a:cubicBezTo>
                    <a:pt x="5148" y="47519"/>
                    <a:pt x="30480" y="24624"/>
                    <a:pt x="66041" y="10740"/>
                  </a:cubicBezTo>
                  <a:cubicBezTo>
                    <a:pt x="126446" y="-13130"/>
                    <a:pt x="242142" y="-951"/>
                    <a:pt x="368068" y="85516"/>
                  </a:cubicBezTo>
                  <a:cubicBezTo>
                    <a:pt x="428717" y="134961"/>
                    <a:pt x="500083" y="190982"/>
                    <a:pt x="587038" y="267707"/>
                  </a:cubicBezTo>
                  <a:cubicBezTo>
                    <a:pt x="730988" y="386082"/>
                    <a:pt x="911717" y="531493"/>
                    <a:pt x="935100" y="548056"/>
                  </a:cubicBezTo>
                  <a:cubicBezTo>
                    <a:pt x="1020593" y="608218"/>
                    <a:pt x="1117777" y="665700"/>
                    <a:pt x="1215693" y="704672"/>
                  </a:cubicBezTo>
                  <a:cubicBezTo>
                    <a:pt x="1313852" y="755334"/>
                    <a:pt x="1357694" y="735849"/>
                    <a:pt x="1373526" y="753142"/>
                  </a:cubicBezTo>
                  <a:close/>
                </a:path>
              </a:pathLst>
            </a:custGeom>
            <a:solidFill>
              <a:schemeClr val="accent2">
                <a:lumMod val="75000"/>
              </a:schemeClr>
            </a:solidFill>
            <a:ln w="243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1E9AB0D-7577-4DA7-A6B0-686C2988B69F}"/>
                </a:ext>
              </a:extLst>
            </p:cNvPr>
            <p:cNvSpPr/>
            <p:nvPr/>
          </p:nvSpPr>
          <p:spPr>
            <a:xfrm>
              <a:off x="419739" y="5303974"/>
              <a:ext cx="1825422" cy="1109932"/>
            </a:xfrm>
            <a:custGeom>
              <a:avLst/>
              <a:gdLst>
                <a:gd name="connsiteX0" fmla="*/ 1831405 w 1831613"/>
                <a:gd name="connsiteY0" fmla="*/ 677342 h 1104823"/>
                <a:gd name="connsiteX1" fmla="*/ 1831162 w 1831613"/>
                <a:gd name="connsiteY1" fmla="*/ 653716 h 1104823"/>
                <a:gd name="connsiteX2" fmla="*/ 1824098 w 1831613"/>
                <a:gd name="connsiteY2" fmla="*/ 635692 h 1104823"/>
                <a:gd name="connsiteX3" fmla="*/ 1747617 w 1831613"/>
                <a:gd name="connsiteY3" fmla="*/ 538507 h 1104823"/>
                <a:gd name="connsiteX4" fmla="*/ 1524994 w 1831613"/>
                <a:gd name="connsiteY4" fmla="*/ 346087 h 1104823"/>
                <a:gd name="connsiteX5" fmla="*/ 1378121 w 1831613"/>
                <a:gd name="connsiteY5" fmla="*/ 237942 h 1104823"/>
                <a:gd name="connsiteX6" fmla="*/ 945053 w 1831613"/>
                <a:gd name="connsiteY6" fmla="*/ 43086 h 1104823"/>
                <a:gd name="connsiteX7" fmla="*/ 720481 w 1831613"/>
                <a:gd name="connsiteY7" fmla="*/ 3384 h 1104823"/>
                <a:gd name="connsiteX8" fmla="*/ 583594 w 1831613"/>
                <a:gd name="connsiteY8" fmla="*/ 5576 h 1104823"/>
                <a:gd name="connsiteX9" fmla="*/ 245519 w 1831613"/>
                <a:gd name="connsiteY9" fmla="*/ 96428 h 1104823"/>
                <a:gd name="connsiteX10" fmla="*/ 26549 w 1831613"/>
                <a:gd name="connsiteY10" fmla="*/ 262786 h 1104823"/>
                <a:gd name="connsiteX11" fmla="*/ 0 w 1831613"/>
                <a:gd name="connsiteY11" fmla="*/ 301757 h 1104823"/>
                <a:gd name="connsiteX12" fmla="*/ 104492 w 1831613"/>
                <a:gd name="connsiteY12" fmla="*/ 282759 h 1104823"/>
                <a:gd name="connsiteX13" fmla="*/ 252826 w 1831613"/>
                <a:gd name="connsiteY13" fmla="*/ 318807 h 1104823"/>
                <a:gd name="connsiteX14" fmla="*/ 388982 w 1831613"/>
                <a:gd name="connsiteY14" fmla="*/ 386276 h 1104823"/>
                <a:gd name="connsiteX15" fmla="*/ 549738 w 1831613"/>
                <a:gd name="connsiteY15" fmla="*/ 495639 h 1104823"/>
                <a:gd name="connsiteX16" fmla="*/ 739236 w 1831613"/>
                <a:gd name="connsiteY16" fmla="*/ 655421 h 1104823"/>
                <a:gd name="connsiteX17" fmla="*/ 739236 w 1831613"/>
                <a:gd name="connsiteY17" fmla="*/ 655421 h 1104823"/>
                <a:gd name="connsiteX18" fmla="*/ 968192 w 1831613"/>
                <a:gd name="connsiteY18" fmla="*/ 833471 h 1104823"/>
                <a:gd name="connsiteX19" fmla="*/ 968192 w 1831613"/>
                <a:gd name="connsiteY19" fmla="*/ 833471 h 1104823"/>
                <a:gd name="connsiteX20" fmla="*/ 1216390 w 1831613"/>
                <a:gd name="connsiteY20" fmla="*/ 1002996 h 1104823"/>
                <a:gd name="connsiteX21" fmla="*/ 1343047 w 1831613"/>
                <a:gd name="connsiteY21" fmla="*/ 1085810 h 1104823"/>
                <a:gd name="connsiteX22" fmla="*/ 1386646 w 1831613"/>
                <a:gd name="connsiteY22" fmla="*/ 1104808 h 1104823"/>
                <a:gd name="connsiteX23" fmla="*/ 1441449 w 1831613"/>
                <a:gd name="connsiteY23" fmla="*/ 1076310 h 1104823"/>
                <a:gd name="connsiteX24" fmla="*/ 1791460 w 1831613"/>
                <a:gd name="connsiteY24" fmla="*/ 766733 h 1104823"/>
                <a:gd name="connsiteX25" fmla="*/ 1831405 w 1831613"/>
                <a:gd name="connsiteY25" fmla="*/ 677342 h 1104823"/>
                <a:gd name="connsiteX26" fmla="*/ 840318 w 1831613"/>
                <a:gd name="connsiteY26" fmla="*/ 736286 h 1104823"/>
                <a:gd name="connsiteX27" fmla="*/ 841779 w 1831613"/>
                <a:gd name="connsiteY27" fmla="*/ 738235 h 1104823"/>
                <a:gd name="connsiteX28" fmla="*/ 840318 w 1831613"/>
                <a:gd name="connsiteY28" fmla="*/ 736286 h 1104823"/>
                <a:gd name="connsiteX29" fmla="*/ 1254631 w 1831613"/>
                <a:gd name="connsiteY29" fmla="*/ 1026135 h 1104823"/>
                <a:gd name="connsiteX30" fmla="*/ 1254631 w 1831613"/>
                <a:gd name="connsiteY30" fmla="*/ 1026135 h 1104823"/>
                <a:gd name="connsiteX31" fmla="*/ 1256092 w 1831613"/>
                <a:gd name="connsiteY31" fmla="*/ 1028083 h 1104823"/>
                <a:gd name="connsiteX32" fmla="*/ 1254631 w 1831613"/>
                <a:gd name="connsiteY32" fmla="*/ 1026135 h 1104823"/>
                <a:gd name="connsiteX0" fmla="*/ 1791460 w 1833764"/>
                <a:gd name="connsiteY0" fmla="*/ 766733 h 1104823"/>
                <a:gd name="connsiteX1" fmla="*/ 1831162 w 1833764"/>
                <a:gd name="connsiteY1" fmla="*/ 653716 h 1104823"/>
                <a:gd name="connsiteX2" fmla="*/ 1824098 w 1833764"/>
                <a:gd name="connsiteY2" fmla="*/ 635692 h 1104823"/>
                <a:gd name="connsiteX3" fmla="*/ 1747617 w 1833764"/>
                <a:gd name="connsiteY3" fmla="*/ 538507 h 1104823"/>
                <a:gd name="connsiteX4" fmla="*/ 1524994 w 1833764"/>
                <a:gd name="connsiteY4" fmla="*/ 346087 h 1104823"/>
                <a:gd name="connsiteX5" fmla="*/ 1378121 w 1833764"/>
                <a:gd name="connsiteY5" fmla="*/ 237942 h 1104823"/>
                <a:gd name="connsiteX6" fmla="*/ 945053 w 1833764"/>
                <a:gd name="connsiteY6" fmla="*/ 43086 h 1104823"/>
                <a:gd name="connsiteX7" fmla="*/ 720481 w 1833764"/>
                <a:gd name="connsiteY7" fmla="*/ 3384 h 1104823"/>
                <a:gd name="connsiteX8" fmla="*/ 583594 w 1833764"/>
                <a:gd name="connsiteY8" fmla="*/ 5576 h 1104823"/>
                <a:gd name="connsiteX9" fmla="*/ 245519 w 1833764"/>
                <a:gd name="connsiteY9" fmla="*/ 96428 h 1104823"/>
                <a:gd name="connsiteX10" fmla="*/ 26549 w 1833764"/>
                <a:gd name="connsiteY10" fmla="*/ 262786 h 1104823"/>
                <a:gd name="connsiteX11" fmla="*/ 0 w 1833764"/>
                <a:gd name="connsiteY11" fmla="*/ 301757 h 1104823"/>
                <a:gd name="connsiteX12" fmla="*/ 104492 w 1833764"/>
                <a:gd name="connsiteY12" fmla="*/ 282759 h 1104823"/>
                <a:gd name="connsiteX13" fmla="*/ 252826 w 1833764"/>
                <a:gd name="connsiteY13" fmla="*/ 318807 h 1104823"/>
                <a:gd name="connsiteX14" fmla="*/ 388982 w 1833764"/>
                <a:gd name="connsiteY14" fmla="*/ 386276 h 1104823"/>
                <a:gd name="connsiteX15" fmla="*/ 549738 w 1833764"/>
                <a:gd name="connsiteY15" fmla="*/ 495639 h 1104823"/>
                <a:gd name="connsiteX16" fmla="*/ 739236 w 1833764"/>
                <a:gd name="connsiteY16" fmla="*/ 655421 h 1104823"/>
                <a:gd name="connsiteX17" fmla="*/ 739236 w 1833764"/>
                <a:gd name="connsiteY17" fmla="*/ 655421 h 1104823"/>
                <a:gd name="connsiteX18" fmla="*/ 968192 w 1833764"/>
                <a:gd name="connsiteY18" fmla="*/ 833471 h 1104823"/>
                <a:gd name="connsiteX19" fmla="*/ 968192 w 1833764"/>
                <a:gd name="connsiteY19" fmla="*/ 833471 h 1104823"/>
                <a:gd name="connsiteX20" fmla="*/ 1216390 w 1833764"/>
                <a:gd name="connsiteY20" fmla="*/ 1002996 h 1104823"/>
                <a:gd name="connsiteX21" fmla="*/ 1343047 w 1833764"/>
                <a:gd name="connsiteY21" fmla="*/ 1085810 h 1104823"/>
                <a:gd name="connsiteX22" fmla="*/ 1386646 w 1833764"/>
                <a:gd name="connsiteY22" fmla="*/ 1104808 h 1104823"/>
                <a:gd name="connsiteX23" fmla="*/ 1441449 w 1833764"/>
                <a:gd name="connsiteY23" fmla="*/ 1076310 h 1104823"/>
                <a:gd name="connsiteX24" fmla="*/ 1791460 w 1833764"/>
                <a:gd name="connsiteY24" fmla="*/ 766733 h 1104823"/>
                <a:gd name="connsiteX25" fmla="*/ 840318 w 1833764"/>
                <a:gd name="connsiteY25" fmla="*/ 736286 h 1104823"/>
                <a:gd name="connsiteX26" fmla="*/ 841779 w 1833764"/>
                <a:gd name="connsiteY26" fmla="*/ 738235 h 1104823"/>
                <a:gd name="connsiteX27" fmla="*/ 840318 w 1833764"/>
                <a:gd name="connsiteY27" fmla="*/ 736286 h 1104823"/>
                <a:gd name="connsiteX28" fmla="*/ 1254631 w 1833764"/>
                <a:gd name="connsiteY28" fmla="*/ 1026135 h 1104823"/>
                <a:gd name="connsiteX29" fmla="*/ 1254631 w 1833764"/>
                <a:gd name="connsiteY29" fmla="*/ 1026135 h 1104823"/>
                <a:gd name="connsiteX30" fmla="*/ 1256092 w 1833764"/>
                <a:gd name="connsiteY30" fmla="*/ 1028083 h 1104823"/>
                <a:gd name="connsiteX31" fmla="*/ 1254631 w 1833764"/>
                <a:gd name="connsiteY31" fmla="*/ 1026135 h 1104823"/>
                <a:gd name="connsiteX0" fmla="*/ 1791460 w 1834540"/>
                <a:gd name="connsiteY0" fmla="*/ 766733 h 1104823"/>
                <a:gd name="connsiteX1" fmla="*/ 1824098 w 1834540"/>
                <a:gd name="connsiteY1" fmla="*/ 635692 h 1104823"/>
                <a:gd name="connsiteX2" fmla="*/ 1747617 w 1834540"/>
                <a:gd name="connsiteY2" fmla="*/ 538507 h 1104823"/>
                <a:gd name="connsiteX3" fmla="*/ 1524994 w 1834540"/>
                <a:gd name="connsiteY3" fmla="*/ 346087 h 1104823"/>
                <a:gd name="connsiteX4" fmla="*/ 1378121 w 1834540"/>
                <a:gd name="connsiteY4" fmla="*/ 237942 h 1104823"/>
                <a:gd name="connsiteX5" fmla="*/ 945053 w 1834540"/>
                <a:gd name="connsiteY5" fmla="*/ 43086 h 1104823"/>
                <a:gd name="connsiteX6" fmla="*/ 720481 w 1834540"/>
                <a:gd name="connsiteY6" fmla="*/ 3384 h 1104823"/>
                <a:gd name="connsiteX7" fmla="*/ 583594 w 1834540"/>
                <a:gd name="connsiteY7" fmla="*/ 5576 h 1104823"/>
                <a:gd name="connsiteX8" fmla="*/ 245519 w 1834540"/>
                <a:gd name="connsiteY8" fmla="*/ 96428 h 1104823"/>
                <a:gd name="connsiteX9" fmla="*/ 26549 w 1834540"/>
                <a:gd name="connsiteY9" fmla="*/ 262786 h 1104823"/>
                <a:gd name="connsiteX10" fmla="*/ 0 w 1834540"/>
                <a:gd name="connsiteY10" fmla="*/ 301757 h 1104823"/>
                <a:gd name="connsiteX11" fmla="*/ 104492 w 1834540"/>
                <a:gd name="connsiteY11" fmla="*/ 282759 h 1104823"/>
                <a:gd name="connsiteX12" fmla="*/ 252826 w 1834540"/>
                <a:gd name="connsiteY12" fmla="*/ 318807 h 1104823"/>
                <a:gd name="connsiteX13" fmla="*/ 388982 w 1834540"/>
                <a:gd name="connsiteY13" fmla="*/ 386276 h 1104823"/>
                <a:gd name="connsiteX14" fmla="*/ 549738 w 1834540"/>
                <a:gd name="connsiteY14" fmla="*/ 495639 h 1104823"/>
                <a:gd name="connsiteX15" fmla="*/ 739236 w 1834540"/>
                <a:gd name="connsiteY15" fmla="*/ 655421 h 1104823"/>
                <a:gd name="connsiteX16" fmla="*/ 739236 w 1834540"/>
                <a:gd name="connsiteY16" fmla="*/ 655421 h 1104823"/>
                <a:gd name="connsiteX17" fmla="*/ 968192 w 1834540"/>
                <a:gd name="connsiteY17" fmla="*/ 833471 h 1104823"/>
                <a:gd name="connsiteX18" fmla="*/ 968192 w 1834540"/>
                <a:gd name="connsiteY18" fmla="*/ 833471 h 1104823"/>
                <a:gd name="connsiteX19" fmla="*/ 1216390 w 1834540"/>
                <a:gd name="connsiteY19" fmla="*/ 1002996 h 1104823"/>
                <a:gd name="connsiteX20" fmla="*/ 1343047 w 1834540"/>
                <a:gd name="connsiteY20" fmla="*/ 1085810 h 1104823"/>
                <a:gd name="connsiteX21" fmla="*/ 1386646 w 1834540"/>
                <a:gd name="connsiteY21" fmla="*/ 1104808 h 1104823"/>
                <a:gd name="connsiteX22" fmla="*/ 1441449 w 1834540"/>
                <a:gd name="connsiteY22" fmla="*/ 1076310 h 1104823"/>
                <a:gd name="connsiteX23" fmla="*/ 1791460 w 1834540"/>
                <a:gd name="connsiteY23" fmla="*/ 766733 h 1104823"/>
                <a:gd name="connsiteX24" fmla="*/ 840318 w 1834540"/>
                <a:gd name="connsiteY24" fmla="*/ 736286 h 1104823"/>
                <a:gd name="connsiteX25" fmla="*/ 841779 w 1834540"/>
                <a:gd name="connsiteY25" fmla="*/ 738235 h 1104823"/>
                <a:gd name="connsiteX26" fmla="*/ 840318 w 1834540"/>
                <a:gd name="connsiteY26" fmla="*/ 736286 h 1104823"/>
                <a:gd name="connsiteX27" fmla="*/ 1254631 w 1834540"/>
                <a:gd name="connsiteY27" fmla="*/ 1026135 h 1104823"/>
                <a:gd name="connsiteX28" fmla="*/ 1254631 w 1834540"/>
                <a:gd name="connsiteY28" fmla="*/ 1026135 h 1104823"/>
                <a:gd name="connsiteX29" fmla="*/ 1256092 w 1834540"/>
                <a:gd name="connsiteY29" fmla="*/ 1028083 h 1104823"/>
                <a:gd name="connsiteX30" fmla="*/ 1254631 w 1834540"/>
                <a:gd name="connsiteY30" fmla="*/ 1026135 h 1104823"/>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26625"/>
                <a:gd name="connsiteY0" fmla="*/ 754418 h 1109932"/>
                <a:gd name="connsiteX1" fmla="*/ 1824098 w 1826625"/>
                <a:gd name="connsiteY1" fmla="*/ 635692 h 1109932"/>
                <a:gd name="connsiteX2" fmla="*/ 1747617 w 1826625"/>
                <a:gd name="connsiteY2" fmla="*/ 538507 h 1109932"/>
                <a:gd name="connsiteX3" fmla="*/ 1524994 w 1826625"/>
                <a:gd name="connsiteY3" fmla="*/ 346087 h 1109932"/>
                <a:gd name="connsiteX4" fmla="*/ 1378121 w 1826625"/>
                <a:gd name="connsiteY4" fmla="*/ 237942 h 1109932"/>
                <a:gd name="connsiteX5" fmla="*/ 945053 w 1826625"/>
                <a:gd name="connsiteY5" fmla="*/ 43086 h 1109932"/>
                <a:gd name="connsiteX6" fmla="*/ 720481 w 1826625"/>
                <a:gd name="connsiteY6" fmla="*/ 3384 h 1109932"/>
                <a:gd name="connsiteX7" fmla="*/ 583594 w 1826625"/>
                <a:gd name="connsiteY7" fmla="*/ 5576 h 1109932"/>
                <a:gd name="connsiteX8" fmla="*/ 245519 w 1826625"/>
                <a:gd name="connsiteY8" fmla="*/ 96428 h 1109932"/>
                <a:gd name="connsiteX9" fmla="*/ 26549 w 1826625"/>
                <a:gd name="connsiteY9" fmla="*/ 262786 h 1109932"/>
                <a:gd name="connsiteX10" fmla="*/ 0 w 1826625"/>
                <a:gd name="connsiteY10" fmla="*/ 301757 h 1109932"/>
                <a:gd name="connsiteX11" fmla="*/ 104492 w 1826625"/>
                <a:gd name="connsiteY11" fmla="*/ 282759 h 1109932"/>
                <a:gd name="connsiteX12" fmla="*/ 252826 w 1826625"/>
                <a:gd name="connsiteY12" fmla="*/ 318807 h 1109932"/>
                <a:gd name="connsiteX13" fmla="*/ 388982 w 1826625"/>
                <a:gd name="connsiteY13" fmla="*/ 386276 h 1109932"/>
                <a:gd name="connsiteX14" fmla="*/ 549738 w 1826625"/>
                <a:gd name="connsiteY14" fmla="*/ 495639 h 1109932"/>
                <a:gd name="connsiteX15" fmla="*/ 739236 w 1826625"/>
                <a:gd name="connsiteY15" fmla="*/ 655421 h 1109932"/>
                <a:gd name="connsiteX16" fmla="*/ 739236 w 1826625"/>
                <a:gd name="connsiteY16" fmla="*/ 655421 h 1109932"/>
                <a:gd name="connsiteX17" fmla="*/ 968192 w 1826625"/>
                <a:gd name="connsiteY17" fmla="*/ 833471 h 1109932"/>
                <a:gd name="connsiteX18" fmla="*/ 968192 w 1826625"/>
                <a:gd name="connsiteY18" fmla="*/ 833471 h 1109932"/>
                <a:gd name="connsiteX19" fmla="*/ 1216390 w 1826625"/>
                <a:gd name="connsiteY19" fmla="*/ 1002996 h 1109932"/>
                <a:gd name="connsiteX20" fmla="*/ 1343047 w 1826625"/>
                <a:gd name="connsiteY20" fmla="*/ 1085810 h 1109932"/>
                <a:gd name="connsiteX21" fmla="*/ 1386646 w 1826625"/>
                <a:gd name="connsiteY21" fmla="*/ 1104808 h 1109932"/>
                <a:gd name="connsiteX22" fmla="*/ 1441449 w 1826625"/>
                <a:gd name="connsiteY22" fmla="*/ 1076310 h 1109932"/>
                <a:gd name="connsiteX23" fmla="*/ 1782224 w 1826625"/>
                <a:gd name="connsiteY23" fmla="*/ 754418 h 1109932"/>
                <a:gd name="connsiteX24" fmla="*/ 840318 w 1826625"/>
                <a:gd name="connsiteY24" fmla="*/ 736286 h 1109932"/>
                <a:gd name="connsiteX25" fmla="*/ 841779 w 1826625"/>
                <a:gd name="connsiteY25" fmla="*/ 738235 h 1109932"/>
                <a:gd name="connsiteX26" fmla="*/ 840318 w 1826625"/>
                <a:gd name="connsiteY26" fmla="*/ 736286 h 1109932"/>
                <a:gd name="connsiteX27" fmla="*/ 1254631 w 1826625"/>
                <a:gd name="connsiteY27" fmla="*/ 1026135 h 1109932"/>
                <a:gd name="connsiteX28" fmla="*/ 1254631 w 1826625"/>
                <a:gd name="connsiteY28" fmla="*/ 1026135 h 1109932"/>
                <a:gd name="connsiteX29" fmla="*/ 1256092 w 1826625"/>
                <a:gd name="connsiteY29" fmla="*/ 1028083 h 1109932"/>
                <a:gd name="connsiteX30" fmla="*/ 1254631 w 1826625"/>
                <a:gd name="connsiteY30" fmla="*/ 1026135 h 1109932"/>
                <a:gd name="connsiteX0" fmla="*/ 1782224 w 1825422"/>
                <a:gd name="connsiteY0" fmla="*/ 754418 h 1109932"/>
                <a:gd name="connsiteX1" fmla="*/ 1824098 w 1825422"/>
                <a:gd name="connsiteY1" fmla="*/ 635692 h 1109932"/>
                <a:gd name="connsiteX2" fmla="*/ 1747617 w 1825422"/>
                <a:gd name="connsiteY2" fmla="*/ 538507 h 1109932"/>
                <a:gd name="connsiteX3" fmla="*/ 1524994 w 1825422"/>
                <a:gd name="connsiteY3" fmla="*/ 346087 h 1109932"/>
                <a:gd name="connsiteX4" fmla="*/ 1378121 w 1825422"/>
                <a:gd name="connsiteY4" fmla="*/ 237942 h 1109932"/>
                <a:gd name="connsiteX5" fmla="*/ 945053 w 1825422"/>
                <a:gd name="connsiteY5" fmla="*/ 43086 h 1109932"/>
                <a:gd name="connsiteX6" fmla="*/ 720481 w 1825422"/>
                <a:gd name="connsiteY6" fmla="*/ 3384 h 1109932"/>
                <a:gd name="connsiteX7" fmla="*/ 583594 w 1825422"/>
                <a:gd name="connsiteY7" fmla="*/ 5576 h 1109932"/>
                <a:gd name="connsiteX8" fmla="*/ 245519 w 1825422"/>
                <a:gd name="connsiteY8" fmla="*/ 96428 h 1109932"/>
                <a:gd name="connsiteX9" fmla="*/ 26549 w 1825422"/>
                <a:gd name="connsiteY9" fmla="*/ 262786 h 1109932"/>
                <a:gd name="connsiteX10" fmla="*/ 0 w 1825422"/>
                <a:gd name="connsiteY10" fmla="*/ 301757 h 1109932"/>
                <a:gd name="connsiteX11" fmla="*/ 104492 w 1825422"/>
                <a:gd name="connsiteY11" fmla="*/ 282759 h 1109932"/>
                <a:gd name="connsiteX12" fmla="*/ 252826 w 1825422"/>
                <a:gd name="connsiteY12" fmla="*/ 318807 h 1109932"/>
                <a:gd name="connsiteX13" fmla="*/ 388982 w 1825422"/>
                <a:gd name="connsiteY13" fmla="*/ 386276 h 1109932"/>
                <a:gd name="connsiteX14" fmla="*/ 549738 w 1825422"/>
                <a:gd name="connsiteY14" fmla="*/ 495639 h 1109932"/>
                <a:gd name="connsiteX15" fmla="*/ 739236 w 1825422"/>
                <a:gd name="connsiteY15" fmla="*/ 655421 h 1109932"/>
                <a:gd name="connsiteX16" fmla="*/ 739236 w 1825422"/>
                <a:gd name="connsiteY16" fmla="*/ 655421 h 1109932"/>
                <a:gd name="connsiteX17" fmla="*/ 968192 w 1825422"/>
                <a:gd name="connsiteY17" fmla="*/ 833471 h 1109932"/>
                <a:gd name="connsiteX18" fmla="*/ 968192 w 1825422"/>
                <a:gd name="connsiteY18" fmla="*/ 833471 h 1109932"/>
                <a:gd name="connsiteX19" fmla="*/ 1216390 w 1825422"/>
                <a:gd name="connsiteY19" fmla="*/ 1002996 h 1109932"/>
                <a:gd name="connsiteX20" fmla="*/ 1343047 w 1825422"/>
                <a:gd name="connsiteY20" fmla="*/ 1085810 h 1109932"/>
                <a:gd name="connsiteX21" fmla="*/ 1386646 w 1825422"/>
                <a:gd name="connsiteY21" fmla="*/ 1104808 h 1109932"/>
                <a:gd name="connsiteX22" fmla="*/ 1441449 w 1825422"/>
                <a:gd name="connsiteY22" fmla="*/ 1076310 h 1109932"/>
                <a:gd name="connsiteX23" fmla="*/ 1782224 w 1825422"/>
                <a:gd name="connsiteY23" fmla="*/ 754418 h 1109932"/>
                <a:gd name="connsiteX24" fmla="*/ 840318 w 1825422"/>
                <a:gd name="connsiteY24" fmla="*/ 736286 h 1109932"/>
                <a:gd name="connsiteX25" fmla="*/ 841779 w 1825422"/>
                <a:gd name="connsiteY25" fmla="*/ 738235 h 1109932"/>
                <a:gd name="connsiteX26" fmla="*/ 840318 w 1825422"/>
                <a:gd name="connsiteY26" fmla="*/ 736286 h 1109932"/>
                <a:gd name="connsiteX27" fmla="*/ 1254631 w 1825422"/>
                <a:gd name="connsiteY27" fmla="*/ 1026135 h 1109932"/>
                <a:gd name="connsiteX28" fmla="*/ 1254631 w 1825422"/>
                <a:gd name="connsiteY28" fmla="*/ 1026135 h 1109932"/>
                <a:gd name="connsiteX29" fmla="*/ 1256092 w 1825422"/>
                <a:gd name="connsiteY29" fmla="*/ 1028083 h 1109932"/>
                <a:gd name="connsiteX30" fmla="*/ 1254631 w 1825422"/>
                <a:gd name="connsiteY30" fmla="*/ 1026135 h 1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5422" h="1109932">
                  <a:moveTo>
                    <a:pt x="1782224" y="754418"/>
                  </a:moveTo>
                  <a:cubicBezTo>
                    <a:pt x="1824448" y="705612"/>
                    <a:pt x="1828326" y="661414"/>
                    <a:pt x="1824098" y="635692"/>
                  </a:cubicBezTo>
                  <a:cubicBezTo>
                    <a:pt x="1804612" y="598669"/>
                    <a:pt x="1776358" y="568223"/>
                    <a:pt x="1747617" y="538507"/>
                  </a:cubicBezTo>
                  <a:cubicBezTo>
                    <a:pt x="1678687" y="468359"/>
                    <a:pt x="1602693" y="406249"/>
                    <a:pt x="1524994" y="346087"/>
                  </a:cubicBezTo>
                  <a:cubicBezTo>
                    <a:pt x="1488702" y="318076"/>
                    <a:pt x="1390786" y="245980"/>
                    <a:pt x="1378121" y="237942"/>
                  </a:cubicBezTo>
                  <a:cubicBezTo>
                    <a:pt x="1244401" y="149526"/>
                    <a:pt x="1098746" y="86928"/>
                    <a:pt x="945053" y="43086"/>
                  </a:cubicBezTo>
                  <a:cubicBezTo>
                    <a:pt x="871495" y="22139"/>
                    <a:pt x="796962" y="7768"/>
                    <a:pt x="720481" y="3384"/>
                  </a:cubicBezTo>
                  <a:cubicBezTo>
                    <a:pt x="710982" y="-26"/>
                    <a:pt x="654717" y="-2949"/>
                    <a:pt x="583594" y="5576"/>
                  </a:cubicBezTo>
                  <a:cubicBezTo>
                    <a:pt x="466437" y="19703"/>
                    <a:pt x="352690" y="45765"/>
                    <a:pt x="245519" y="96428"/>
                  </a:cubicBezTo>
                  <a:cubicBezTo>
                    <a:pt x="160756" y="136373"/>
                    <a:pt x="84762" y="187766"/>
                    <a:pt x="26549" y="262786"/>
                  </a:cubicBezTo>
                  <a:cubicBezTo>
                    <a:pt x="17537" y="274477"/>
                    <a:pt x="8525" y="286169"/>
                    <a:pt x="0" y="301757"/>
                  </a:cubicBezTo>
                  <a:cubicBezTo>
                    <a:pt x="35318" y="286169"/>
                    <a:pt x="69418" y="280323"/>
                    <a:pt x="104492" y="282759"/>
                  </a:cubicBezTo>
                  <a:cubicBezTo>
                    <a:pt x="155885" y="286169"/>
                    <a:pt x="205086" y="300052"/>
                    <a:pt x="252826" y="318807"/>
                  </a:cubicBezTo>
                  <a:cubicBezTo>
                    <a:pt x="300079" y="337318"/>
                    <a:pt x="344652" y="361432"/>
                    <a:pt x="388982" y="386276"/>
                  </a:cubicBezTo>
                  <a:cubicBezTo>
                    <a:pt x="408467" y="398455"/>
                    <a:pt x="532688" y="482973"/>
                    <a:pt x="549738" y="495639"/>
                  </a:cubicBezTo>
                  <a:cubicBezTo>
                    <a:pt x="569955" y="511958"/>
                    <a:pt x="718776" y="640320"/>
                    <a:pt x="739236" y="655421"/>
                  </a:cubicBezTo>
                  <a:lnTo>
                    <a:pt x="739236" y="655421"/>
                  </a:lnTo>
                  <a:cubicBezTo>
                    <a:pt x="772118" y="684649"/>
                    <a:pt x="926054" y="803755"/>
                    <a:pt x="968192" y="833471"/>
                  </a:cubicBezTo>
                  <a:lnTo>
                    <a:pt x="968192" y="833471"/>
                  </a:lnTo>
                  <a:lnTo>
                    <a:pt x="1216390" y="1002996"/>
                  </a:lnTo>
                  <a:cubicBezTo>
                    <a:pt x="1228812" y="1012251"/>
                    <a:pt x="1320151" y="1072900"/>
                    <a:pt x="1343047" y="1085810"/>
                  </a:cubicBezTo>
                  <a:cubicBezTo>
                    <a:pt x="1354982" y="1094335"/>
                    <a:pt x="1385184" y="1105295"/>
                    <a:pt x="1386646" y="1104808"/>
                  </a:cubicBezTo>
                  <a:cubicBezTo>
                    <a:pt x="1406131" y="1097745"/>
                    <a:pt x="1375519" y="1134708"/>
                    <a:pt x="1441449" y="1076310"/>
                  </a:cubicBezTo>
                  <a:cubicBezTo>
                    <a:pt x="1507379" y="1017912"/>
                    <a:pt x="1748580" y="799576"/>
                    <a:pt x="1782224" y="754418"/>
                  </a:cubicBezTo>
                  <a:close/>
                  <a:moveTo>
                    <a:pt x="840318" y="736286"/>
                  </a:moveTo>
                  <a:cubicBezTo>
                    <a:pt x="840805" y="736773"/>
                    <a:pt x="841292" y="737504"/>
                    <a:pt x="841779" y="738235"/>
                  </a:cubicBezTo>
                  <a:cubicBezTo>
                    <a:pt x="841292" y="737504"/>
                    <a:pt x="840805" y="736773"/>
                    <a:pt x="840318" y="736286"/>
                  </a:cubicBezTo>
                  <a:close/>
                  <a:moveTo>
                    <a:pt x="1254631" y="1026135"/>
                  </a:moveTo>
                  <a:lnTo>
                    <a:pt x="1254631" y="1026135"/>
                  </a:lnTo>
                  <a:cubicBezTo>
                    <a:pt x="1255361" y="1026378"/>
                    <a:pt x="1255605" y="1027353"/>
                    <a:pt x="1256092" y="1028083"/>
                  </a:cubicBezTo>
                  <a:cubicBezTo>
                    <a:pt x="1255361" y="1027353"/>
                    <a:pt x="1254874" y="1026866"/>
                    <a:pt x="1254631" y="1026135"/>
                  </a:cubicBezTo>
                  <a:close/>
                </a:path>
              </a:pathLst>
            </a:custGeom>
            <a:solidFill>
              <a:schemeClr val="accent2">
                <a:lumMod val="60000"/>
                <a:lumOff val="40000"/>
              </a:schemeClr>
            </a:solidFill>
            <a:ln w="243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D4692C2-AC80-49DD-BEC0-C32C001A2158}"/>
                </a:ext>
              </a:extLst>
            </p:cNvPr>
            <p:cNvSpPr/>
            <p:nvPr/>
          </p:nvSpPr>
          <p:spPr>
            <a:xfrm>
              <a:off x="1114199" y="5450886"/>
              <a:ext cx="1037568" cy="782036"/>
            </a:xfrm>
            <a:custGeom>
              <a:avLst/>
              <a:gdLst>
                <a:gd name="connsiteX0" fmla="*/ 1037568 w 1037568"/>
                <a:gd name="connsiteY0" fmla="*/ 662931 h 782036"/>
                <a:gd name="connsiteX1" fmla="*/ 557978 w 1037568"/>
                <a:gd name="connsiteY1" fmla="*/ 235709 h 782036"/>
                <a:gd name="connsiteX2" fmla="*/ 153895 w 1037568"/>
                <a:gd name="connsiteY2" fmla="*/ 3343 h 782036"/>
                <a:gd name="connsiteX3" fmla="*/ 5317 w 1037568"/>
                <a:gd name="connsiteY3" fmla="*/ 31110 h 782036"/>
                <a:gd name="connsiteX4" fmla="*/ 121013 w 1037568"/>
                <a:gd name="connsiteY4" fmla="*/ 127320 h 782036"/>
                <a:gd name="connsiteX5" fmla="*/ 546774 w 1037568"/>
                <a:gd name="connsiteY5" fmla="*/ 450051 h 782036"/>
                <a:gd name="connsiteX6" fmla="*/ 844174 w 1037568"/>
                <a:gd name="connsiteY6" fmla="*/ 691916 h 782036"/>
                <a:gd name="connsiteX7" fmla="*/ 920168 w 1037568"/>
                <a:gd name="connsiteY7" fmla="*/ 782037 h 782036"/>
                <a:gd name="connsiteX8" fmla="*/ 1037568 w 1037568"/>
                <a:gd name="connsiteY8" fmla="*/ 662931 h 7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568" h="782036">
                  <a:moveTo>
                    <a:pt x="1037568" y="662931"/>
                  </a:moveTo>
                  <a:cubicBezTo>
                    <a:pt x="984226" y="646125"/>
                    <a:pt x="783281" y="390863"/>
                    <a:pt x="557978" y="235709"/>
                  </a:cubicBezTo>
                  <a:cubicBezTo>
                    <a:pt x="437168" y="152408"/>
                    <a:pt x="342906" y="54980"/>
                    <a:pt x="153895" y="3343"/>
                  </a:cubicBezTo>
                  <a:cubicBezTo>
                    <a:pt x="118821" y="-6156"/>
                    <a:pt x="40879" y="5048"/>
                    <a:pt x="5317" y="31110"/>
                  </a:cubicBezTo>
                  <a:cubicBezTo>
                    <a:pt x="-19283" y="49134"/>
                    <a:pt x="45263" y="84696"/>
                    <a:pt x="121013" y="127320"/>
                  </a:cubicBezTo>
                  <a:cubicBezTo>
                    <a:pt x="196764" y="169945"/>
                    <a:pt x="460550" y="379659"/>
                    <a:pt x="546774" y="450051"/>
                  </a:cubicBezTo>
                  <a:cubicBezTo>
                    <a:pt x="662226" y="544313"/>
                    <a:pt x="782550" y="629075"/>
                    <a:pt x="844174" y="691916"/>
                  </a:cubicBezTo>
                  <a:cubicBezTo>
                    <a:pt x="899951" y="748668"/>
                    <a:pt x="907989" y="753296"/>
                    <a:pt x="920168" y="782037"/>
                  </a:cubicBezTo>
                  <a:cubicBezTo>
                    <a:pt x="949639" y="749886"/>
                    <a:pt x="1008583" y="702877"/>
                    <a:pt x="1037568" y="662931"/>
                  </a:cubicBezTo>
                  <a:close/>
                </a:path>
              </a:pathLst>
            </a:custGeom>
            <a:solidFill>
              <a:schemeClr val="accent2">
                <a:lumMod val="75000"/>
              </a:schemeClr>
            </a:solidFill>
            <a:ln w="243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1810160-F85C-4AEB-95B0-26D1CD53DF84}"/>
                </a:ext>
              </a:extLst>
            </p:cNvPr>
            <p:cNvSpPr/>
            <p:nvPr/>
          </p:nvSpPr>
          <p:spPr>
            <a:xfrm>
              <a:off x="1532379" y="5663711"/>
              <a:ext cx="336957" cy="311260"/>
            </a:xfrm>
            <a:custGeom>
              <a:avLst/>
              <a:gdLst>
                <a:gd name="connsiteX0" fmla="*/ 331975 w 336957"/>
                <a:gd name="connsiteY0" fmla="*/ 249648 h 311260"/>
                <a:gd name="connsiteX1" fmla="*/ 284723 w 336957"/>
                <a:gd name="connsiteY1" fmla="*/ 304208 h 311260"/>
                <a:gd name="connsiteX2" fmla="*/ 255738 w 336957"/>
                <a:gd name="connsiteY2" fmla="*/ 306157 h 311260"/>
                <a:gd name="connsiteX3" fmla="*/ 7052 w 336957"/>
                <a:gd name="connsiteY3" fmla="*/ 90597 h 311260"/>
                <a:gd name="connsiteX4" fmla="*/ 5104 w 336957"/>
                <a:gd name="connsiteY4" fmla="*/ 61612 h 311260"/>
                <a:gd name="connsiteX5" fmla="*/ 52356 w 336957"/>
                <a:gd name="connsiteY5" fmla="*/ 7052 h 311260"/>
                <a:gd name="connsiteX6" fmla="*/ 81341 w 336957"/>
                <a:gd name="connsiteY6" fmla="*/ 5104 h 311260"/>
                <a:gd name="connsiteX7" fmla="*/ 329783 w 336957"/>
                <a:gd name="connsiteY7" fmla="*/ 220420 h 311260"/>
                <a:gd name="connsiteX8" fmla="*/ 331975 w 336957"/>
                <a:gd name="connsiteY8" fmla="*/ 249648 h 3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7" h="311260">
                  <a:moveTo>
                    <a:pt x="331975" y="249648"/>
                  </a:moveTo>
                  <a:lnTo>
                    <a:pt x="284723" y="304208"/>
                  </a:lnTo>
                  <a:cubicBezTo>
                    <a:pt x="277172" y="312733"/>
                    <a:pt x="264263" y="313707"/>
                    <a:pt x="255738" y="306157"/>
                  </a:cubicBezTo>
                  <a:lnTo>
                    <a:pt x="7052" y="90597"/>
                  </a:lnTo>
                  <a:cubicBezTo>
                    <a:pt x="-1473" y="83046"/>
                    <a:pt x="-2447" y="70137"/>
                    <a:pt x="5104" y="61612"/>
                  </a:cubicBezTo>
                  <a:lnTo>
                    <a:pt x="52356" y="7052"/>
                  </a:lnTo>
                  <a:cubicBezTo>
                    <a:pt x="59907" y="-1473"/>
                    <a:pt x="72816" y="-2447"/>
                    <a:pt x="81341" y="5104"/>
                  </a:cubicBezTo>
                  <a:lnTo>
                    <a:pt x="329783" y="220420"/>
                  </a:lnTo>
                  <a:cubicBezTo>
                    <a:pt x="338552" y="227971"/>
                    <a:pt x="339282" y="240880"/>
                    <a:pt x="331975" y="249648"/>
                  </a:cubicBezTo>
                  <a:close/>
                </a:path>
              </a:pathLst>
            </a:custGeom>
            <a:solidFill>
              <a:srgbClr val="1A1A1A"/>
            </a:solidFill>
            <a:ln w="243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3CA08F-845A-421F-BF37-FA351150F82E}"/>
                </a:ext>
              </a:extLst>
            </p:cNvPr>
            <p:cNvSpPr/>
            <p:nvPr/>
          </p:nvSpPr>
          <p:spPr>
            <a:xfrm>
              <a:off x="1309685" y="5512626"/>
              <a:ext cx="230116" cy="192783"/>
            </a:xfrm>
            <a:custGeom>
              <a:avLst/>
              <a:gdLst>
                <a:gd name="connsiteX0" fmla="*/ 226337 w 230116"/>
                <a:gd name="connsiteY0" fmla="*/ 145715 h 192783"/>
                <a:gd name="connsiteX1" fmla="*/ 199544 w 230116"/>
                <a:gd name="connsiteY1" fmla="*/ 183955 h 192783"/>
                <a:gd name="connsiteX2" fmla="*/ 170803 w 230116"/>
                <a:gd name="connsiteY2" fmla="*/ 189070 h 192783"/>
                <a:gd name="connsiteX3" fmla="*/ 8828 w 230116"/>
                <a:gd name="connsiteY3" fmla="*/ 75810 h 192783"/>
                <a:gd name="connsiteX4" fmla="*/ 3714 w 230116"/>
                <a:gd name="connsiteY4" fmla="*/ 47069 h 192783"/>
                <a:gd name="connsiteX5" fmla="*/ 30506 w 230116"/>
                <a:gd name="connsiteY5" fmla="*/ 8828 h 192783"/>
                <a:gd name="connsiteX6" fmla="*/ 59248 w 230116"/>
                <a:gd name="connsiteY6" fmla="*/ 3714 h 192783"/>
                <a:gd name="connsiteX7" fmla="*/ 221222 w 230116"/>
                <a:gd name="connsiteY7" fmla="*/ 116974 h 192783"/>
                <a:gd name="connsiteX8" fmla="*/ 226337 w 230116"/>
                <a:gd name="connsiteY8" fmla="*/ 145715 h 19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16" h="192783">
                  <a:moveTo>
                    <a:pt x="226337" y="145715"/>
                  </a:moveTo>
                  <a:lnTo>
                    <a:pt x="199544" y="183955"/>
                  </a:lnTo>
                  <a:cubicBezTo>
                    <a:pt x="192968" y="193211"/>
                    <a:pt x="180302" y="195647"/>
                    <a:pt x="170803" y="189070"/>
                  </a:cubicBezTo>
                  <a:lnTo>
                    <a:pt x="8828" y="75810"/>
                  </a:lnTo>
                  <a:cubicBezTo>
                    <a:pt x="-427" y="69234"/>
                    <a:pt x="-2863" y="56568"/>
                    <a:pt x="3714" y="47069"/>
                  </a:cubicBezTo>
                  <a:lnTo>
                    <a:pt x="30506" y="8828"/>
                  </a:lnTo>
                  <a:cubicBezTo>
                    <a:pt x="37083" y="-427"/>
                    <a:pt x="49748" y="-2863"/>
                    <a:pt x="59248" y="3714"/>
                  </a:cubicBezTo>
                  <a:lnTo>
                    <a:pt x="221222" y="116974"/>
                  </a:lnTo>
                  <a:cubicBezTo>
                    <a:pt x="230721" y="123550"/>
                    <a:pt x="232913" y="136459"/>
                    <a:pt x="226337" y="145715"/>
                  </a:cubicBezTo>
                  <a:close/>
                </a:path>
              </a:pathLst>
            </a:custGeom>
            <a:solidFill>
              <a:srgbClr val="1A1A1A"/>
            </a:solidFill>
            <a:ln w="243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CF61E43-FACB-44FE-939A-3F5B6644F6A8}"/>
                </a:ext>
              </a:extLst>
            </p:cNvPr>
            <p:cNvSpPr/>
            <p:nvPr/>
          </p:nvSpPr>
          <p:spPr>
            <a:xfrm>
              <a:off x="1538457" y="5683576"/>
              <a:ext cx="331081" cy="283507"/>
            </a:xfrm>
            <a:custGeom>
              <a:avLst/>
              <a:gdLst>
                <a:gd name="connsiteX0" fmla="*/ 0 w 324922"/>
                <a:gd name="connsiteY0" fmla="*/ 51126 h 271069"/>
                <a:gd name="connsiteX1" fmla="*/ 165871 w 324922"/>
                <a:gd name="connsiteY1" fmla="*/ 105198 h 271069"/>
                <a:gd name="connsiteX2" fmla="*/ 275965 w 324922"/>
                <a:gd name="connsiteY2" fmla="*/ 271070 h 271069"/>
                <a:gd name="connsiteX3" fmla="*/ 324923 w 324922"/>
                <a:gd name="connsiteY3" fmla="*/ 220651 h 271069"/>
                <a:gd name="connsiteX4" fmla="*/ 229930 w 324922"/>
                <a:gd name="connsiteY4" fmla="*/ 58433 h 271069"/>
                <a:gd name="connsiteX5" fmla="*/ 66008 w 324922"/>
                <a:gd name="connsiteY5" fmla="*/ 707 h 271069"/>
                <a:gd name="connsiteX6" fmla="*/ 0 w 324922"/>
                <a:gd name="connsiteY6" fmla="*/ 51126 h 271069"/>
                <a:gd name="connsiteX0" fmla="*/ 0 w 325671"/>
                <a:gd name="connsiteY0" fmla="*/ 51248 h 271192"/>
                <a:gd name="connsiteX1" fmla="*/ 165871 w 325671"/>
                <a:gd name="connsiteY1" fmla="*/ 105320 h 271192"/>
                <a:gd name="connsiteX2" fmla="*/ 275965 w 325671"/>
                <a:gd name="connsiteY2" fmla="*/ 271192 h 271192"/>
                <a:gd name="connsiteX3" fmla="*/ 324923 w 325671"/>
                <a:gd name="connsiteY3" fmla="*/ 220773 h 271192"/>
                <a:gd name="connsiteX4" fmla="*/ 239166 w 325671"/>
                <a:gd name="connsiteY4" fmla="*/ 55476 h 271192"/>
                <a:gd name="connsiteX5" fmla="*/ 66008 w 325671"/>
                <a:gd name="connsiteY5" fmla="*/ 829 h 271192"/>
                <a:gd name="connsiteX6" fmla="*/ 0 w 325671"/>
                <a:gd name="connsiteY6" fmla="*/ 51248 h 271192"/>
                <a:gd name="connsiteX0" fmla="*/ 3757 w 329428"/>
                <a:gd name="connsiteY0" fmla="*/ 51248 h 271192"/>
                <a:gd name="connsiteX1" fmla="*/ 185022 w 329428"/>
                <a:gd name="connsiteY1" fmla="*/ 102241 h 271192"/>
                <a:gd name="connsiteX2" fmla="*/ 279722 w 329428"/>
                <a:gd name="connsiteY2" fmla="*/ 271192 h 271192"/>
                <a:gd name="connsiteX3" fmla="*/ 328680 w 329428"/>
                <a:gd name="connsiteY3" fmla="*/ 220773 h 271192"/>
                <a:gd name="connsiteX4" fmla="*/ 242923 w 329428"/>
                <a:gd name="connsiteY4" fmla="*/ 55476 h 271192"/>
                <a:gd name="connsiteX5" fmla="*/ 69765 w 329428"/>
                <a:gd name="connsiteY5" fmla="*/ 829 h 271192"/>
                <a:gd name="connsiteX6" fmla="*/ 3757 w 329428"/>
                <a:gd name="connsiteY6" fmla="*/ 51248 h 271192"/>
                <a:gd name="connsiteX0" fmla="*/ 3757 w 329827"/>
                <a:gd name="connsiteY0" fmla="*/ 51248 h 283507"/>
                <a:gd name="connsiteX1" fmla="*/ 185022 w 329827"/>
                <a:gd name="connsiteY1" fmla="*/ 102241 h 283507"/>
                <a:gd name="connsiteX2" fmla="*/ 285880 w 329827"/>
                <a:gd name="connsiteY2" fmla="*/ 283507 h 283507"/>
                <a:gd name="connsiteX3" fmla="*/ 328680 w 329827"/>
                <a:gd name="connsiteY3" fmla="*/ 220773 h 283507"/>
                <a:gd name="connsiteX4" fmla="*/ 242923 w 329827"/>
                <a:gd name="connsiteY4" fmla="*/ 55476 h 283507"/>
                <a:gd name="connsiteX5" fmla="*/ 69765 w 329827"/>
                <a:gd name="connsiteY5" fmla="*/ 829 h 283507"/>
                <a:gd name="connsiteX6" fmla="*/ 3757 w 329827"/>
                <a:gd name="connsiteY6" fmla="*/ 51248 h 283507"/>
                <a:gd name="connsiteX0" fmla="*/ 3757 w 328680"/>
                <a:gd name="connsiteY0" fmla="*/ 51248 h 283507"/>
                <a:gd name="connsiteX1" fmla="*/ 185022 w 328680"/>
                <a:gd name="connsiteY1" fmla="*/ 102241 h 283507"/>
                <a:gd name="connsiteX2" fmla="*/ 285880 w 328680"/>
                <a:gd name="connsiteY2" fmla="*/ 283507 h 283507"/>
                <a:gd name="connsiteX3" fmla="*/ 328680 w 328680"/>
                <a:gd name="connsiteY3" fmla="*/ 220773 h 283507"/>
                <a:gd name="connsiteX4" fmla="*/ 242923 w 328680"/>
                <a:gd name="connsiteY4" fmla="*/ 55476 h 283507"/>
                <a:gd name="connsiteX5" fmla="*/ 69765 w 328680"/>
                <a:gd name="connsiteY5" fmla="*/ 829 h 283507"/>
                <a:gd name="connsiteX6" fmla="*/ 3757 w 328680"/>
                <a:gd name="connsiteY6" fmla="*/ 51248 h 283507"/>
                <a:gd name="connsiteX0" fmla="*/ 3757 w 334838"/>
                <a:gd name="connsiteY0" fmla="*/ 51248 h 283507"/>
                <a:gd name="connsiteX1" fmla="*/ 185022 w 334838"/>
                <a:gd name="connsiteY1" fmla="*/ 102241 h 283507"/>
                <a:gd name="connsiteX2" fmla="*/ 285880 w 334838"/>
                <a:gd name="connsiteY2" fmla="*/ 283507 h 283507"/>
                <a:gd name="connsiteX3" fmla="*/ 334838 w 334838"/>
                <a:gd name="connsiteY3" fmla="*/ 226931 h 283507"/>
                <a:gd name="connsiteX4" fmla="*/ 242923 w 334838"/>
                <a:gd name="connsiteY4" fmla="*/ 55476 h 283507"/>
                <a:gd name="connsiteX5" fmla="*/ 69765 w 334838"/>
                <a:gd name="connsiteY5" fmla="*/ 829 h 283507"/>
                <a:gd name="connsiteX6" fmla="*/ 3757 w 334838"/>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6008 w 331081"/>
                <a:gd name="connsiteY5" fmla="*/ 829 h 283507"/>
                <a:gd name="connsiteX6" fmla="*/ 0 w 331081"/>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2929 w 331081"/>
                <a:gd name="connsiteY5" fmla="*/ 829 h 283507"/>
                <a:gd name="connsiteX6" fmla="*/ 0 w 331081"/>
                <a:gd name="connsiteY6" fmla="*/ 51248 h 28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081" h="283507">
                  <a:moveTo>
                    <a:pt x="0" y="51248"/>
                  </a:moveTo>
                  <a:cubicBezTo>
                    <a:pt x="19209" y="68150"/>
                    <a:pt x="134245" y="63531"/>
                    <a:pt x="181265" y="102241"/>
                  </a:cubicBezTo>
                  <a:cubicBezTo>
                    <a:pt x="228285" y="140951"/>
                    <a:pt x="274329" y="251112"/>
                    <a:pt x="282123" y="283507"/>
                  </a:cubicBezTo>
                  <a:cubicBezTo>
                    <a:pt x="304288" y="263777"/>
                    <a:pt x="307452" y="249542"/>
                    <a:pt x="331081" y="226931"/>
                  </a:cubicBezTo>
                  <a:cubicBezTo>
                    <a:pt x="323922" y="188926"/>
                    <a:pt x="299328" y="103946"/>
                    <a:pt x="239166" y="55476"/>
                  </a:cubicBezTo>
                  <a:cubicBezTo>
                    <a:pt x="179004" y="7005"/>
                    <a:pt x="136730" y="-3312"/>
                    <a:pt x="62929" y="829"/>
                  </a:cubicBezTo>
                  <a:cubicBezTo>
                    <a:pt x="37110" y="17148"/>
                    <a:pt x="17736" y="28188"/>
                    <a:pt x="0" y="51248"/>
                  </a:cubicBezTo>
                  <a:close/>
                </a:path>
              </a:pathLst>
            </a:custGeom>
            <a:solidFill>
              <a:schemeClr val="accent2">
                <a:lumMod val="40000"/>
                <a:lumOff val="60000"/>
              </a:schemeClr>
            </a:solidFill>
            <a:ln w="24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F843CEC-BEE7-4157-8831-3DB462E3F5C9}"/>
                </a:ext>
              </a:extLst>
            </p:cNvPr>
            <p:cNvSpPr/>
            <p:nvPr/>
          </p:nvSpPr>
          <p:spPr>
            <a:xfrm>
              <a:off x="1341105" y="5530894"/>
              <a:ext cx="179387" cy="149428"/>
            </a:xfrm>
            <a:custGeom>
              <a:avLst/>
              <a:gdLst>
                <a:gd name="connsiteX0" fmla="*/ 175674 w 179387"/>
                <a:gd name="connsiteY0" fmla="*/ 118192 h 149428"/>
                <a:gd name="connsiteX1" fmla="*/ 160086 w 179387"/>
                <a:gd name="connsiteY1" fmla="*/ 140600 h 149428"/>
                <a:gd name="connsiteX2" fmla="*/ 131344 w 179387"/>
                <a:gd name="connsiteY2" fmla="*/ 145715 h 149428"/>
                <a:gd name="connsiteX3" fmla="*/ 8829 w 179387"/>
                <a:gd name="connsiteY3" fmla="*/ 59978 h 149428"/>
                <a:gd name="connsiteX4" fmla="*/ 3714 w 179387"/>
                <a:gd name="connsiteY4" fmla="*/ 31237 h 149428"/>
                <a:gd name="connsiteX5" fmla="*/ 19302 w 179387"/>
                <a:gd name="connsiteY5" fmla="*/ 8828 h 149428"/>
                <a:gd name="connsiteX6" fmla="*/ 48043 w 179387"/>
                <a:gd name="connsiteY6" fmla="*/ 3714 h 149428"/>
                <a:gd name="connsiteX7" fmla="*/ 170559 w 179387"/>
                <a:gd name="connsiteY7" fmla="*/ 89450 h 149428"/>
                <a:gd name="connsiteX8" fmla="*/ 175674 w 179387"/>
                <a:gd name="connsiteY8" fmla="*/ 118192 h 14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87" h="149428">
                  <a:moveTo>
                    <a:pt x="175674" y="118192"/>
                  </a:moveTo>
                  <a:lnTo>
                    <a:pt x="160086" y="140600"/>
                  </a:lnTo>
                  <a:cubicBezTo>
                    <a:pt x="153509" y="149856"/>
                    <a:pt x="140844" y="152291"/>
                    <a:pt x="131344" y="145715"/>
                  </a:cubicBezTo>
                  <a:lnTo>
                    <a:pt x="8829" y="59978"/>
                  </a:lnTo>
                  <a:cubicBezTo>
                    <a:pt x="-427" y="53402"/>
                    <a:pt x="-2863" y="40736"/>
                    <a:pt x="3714" y="31237"/>
                  </a:cubicBezTo>
                  <a:lnTo>
                    <a:pt x="19302" y="8828"/>
                  </a:lnTo>
                  <a:cubicBezTo>
                    <a:pt x="25878" y="-427"/>
                    <a:pt x="38544" y="-2863"/>
                    <a:pt x="48043" y="3714"/>
                  </a:cubicBezTo>
                  <a:lnTo>
                    <a:pt x="170559" y="89450"/>
                  </a:lnTo>
                  <a:cubicBezTo>
                    <a:pt x="179815" y="96027"/>
                    <a:pt x="182251" y="108936"/>
                    <a:pt x="175674" y="118192"/>
                  </a:cubicBezTo>
                  <a:close/>
                </a:path>
              </a:pathLst>
            </a:custGeom>
            <a:solidFill>
              <a:schemeClr val="accent2">
                <a:lumMod val="40000"/>
                <a:lumOff val="60000"/>
              </a:schemeClr>
            </a:solidFill>
            <a:ln w="2430" cap="flat">
              <a:noFill/>
              <a:prstDash val="solid"/>
              <a:miter/>
            </a:ln>
          </p:spPr>
          <p:txBody>
            <a:bodyPr rtlCol="0" anchor="ctr"/>
            <a:lstStyle/>
            <a:p>
              <a:endParaRPr lang="en-US"/>
            </a:p>
          </p:txBody>
        </p:sp>
      </p:grpSp>
      <p:sp>
        <p:nvSpPr>
          <p:cNvPr id="27" name="Rectangle 26"/>
          <p:cNvSpPr/>
          <p:nvPr/>
        </p:nvSpPr>
        <p:spPr>
          <a:xfrm>
            <a:off x="6096000" y="4887575"/>
            <a:ext cx="6096000" cy="1200329"/>
          </a:xfrm>
          <a:prstGeom prst="rect">
            <a:avLst/>
          </a:prstGeom>
        </p:spPr>
        <p:txBody>
          <a:bodyPr>
            <a:spAutoFit/>
          </a:bodyPr>
          <a:lstStyle/>
          <a:p>
            <a:r>
              <a:rPr lang="en-US" b="1" dirty="0" smtClean="0"/>
              <a:t>Learning: </a:t>
            </a:r>
            <a:r>
              <a:rPr lang="en-US" dirty="0" smtClean="0"/>
              <a:t>A learning style is that how you receive information best. </a:t>
            </a:r>
          </a:p>
          <a:p>
            <a:r>
              <a:rPr lang="en-US" b="1" dirty="0" smtClean="0"/>
              <a:t>Thinking: </a:t>
            </a:r>
            <a:r>
              <a:rPr lang="en-US" dirty="0" smtClean="0"/>
              <a:t>A thinking style is how you process information best.</a:t>
            </a:r>
            <a:endParaRPr lang="en-US" altLang="ko-KR" dirty="0">
              <a:cs typeface="Arial" pitchFamily="34" charset="0"/>
            </a:endParaRPr>
          </a:p>
        </p:txBody>
      </p:sp>
    </p:spTree>
    <p:extLst>
      <p:ext uri="{BB962C8B-B14F-4D97-AF65-F5344CB8AC3E}">
        <p14:creationId xmlns:p14="http://schemas.microsoft.com/office/powerpoint/2010/main" val="169310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676325"/>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6941115" y="1681973"/>
            <a:ext cx="4777152" cy="3046988"/>
          </a:xfrm>
          <a:prstGeom prst="rect">
            <a:avLst/>
          </a:prstGeom>
          <a:noFill/>
        </p:spPr>
        <p:txBody>
          <a:bodyPr wrap="square" rtlCol="0" anchor="ctr">
            <a:spAutoFit/>
          </a:bodyPr>
          <a:lstStyle/>
          <a:p>
            <a:r>
              <a:rPr lang="en-US" altLang="ko-KR" sz="3600" b="1" dirty="0" smtClean="0">
                <a:solidFill>
                  <a:schemeClr val="accent1"/>
                </a:solidFill>
                <a:latin typeface="+mj-lt"/>
                <a:cs typeface="Arial" pitchFamily="34" charset="0"/>
              </a:rPr>
              <a:t>Submitted to</a:t>
            </a:r>
          </a:p>
          <a:p>
            <a:r>
              <a:rPr lang="en-US" altLang="ko-KR" sz="3600" dirty="0" smtClean="0">
                <a:solidFill>
                  <a:schemeClr val="bg1"/>
                </a:solidFill>
                <a:latin typeface="+mj-lt"/>
                <a:cs typeface="Arial" pitchFamily="34" charset="0"/>
              </a:rPr>
              <a:t>                </a:t>
            </a:r>
            <a:r>
              <a:rPr lang="en-US" altLang="ko-KR" sz="3600" b="1" dirty="0" smtClean="0">
                <a:solidFill>
                  <a:schemeClr val="bg1"/>
                </a:solidFill>
                <a:latin typeface="+mj-lt"/>
                <a:cs typeface="Arial" pitchFamily="34" charset="0"/>
              </a:rPr>
              <a:t>Sir Moen</a:t>
            </a:r>
          </a:p>
          <a:p>
            <a:r>
              <a:rPr lang="en-US" altLang="ko-KR" sz="3600" b="1" dirty="0" smtClean="0">
                <a:solidFill>
                  <a:schemeClr val="accent1"/>
                </a:solidFill>
                <a:cs typeface="Arial" pitchFamily="34" charset="0"/>
              </a:rPr>
              <a:t>Submitted by</a:t>
            </a:r>
          </a:p>
          <a:p>
            <a:r>
              <a:rPr lang="en-US" altLang="ko-KR" sz="3600" b="1" dirty="0" smtClean="0">
                <a:solidFill>
                  <a:schemeClr val="bg1"/>
                </a:solidFill>
                <a:cs typeface="Arial" pitchFamily="34" charset="0"/>
              </a:rPr>
              <a:t>             Fatima Ikram</a:t>
            </a:r>
            <a:endParaRPr lang="en-US" altLang="ko-KR" sz="3600" b="1" dirty="0" smtClean="0">
              <a:solidFill>
                <a:schemeClr val="accent1"/>
              </a:solidFill>
              <a:cs typeface="Arial" pitchFamily="34" charset="0"/>
            </a:endParaRPr>
          </a:p>
          <a:p>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201111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2402159" y="334269"/>
            <a:ext cx="3163373" cy="1754326"/>
          </a:xfrm>
          <a:prstGeom prst="rect">
            <a:avLst/>
          </a:prstGeom>
          <a:noFill/>
        </p:spPr>
        <p:txBody>
          <a:bodyPr wrap="square" rtlCol="0" anchor="ctr">
            <a:spAutoFit/>
          </a:bodyPr>
          <a:lstStyle/>
          <a:p>
            <a:pPr algn="r"/>
            <a:r>
              <a:rPr lang="en-US" altLang="ko-KR" sz="5400" spc="600" dirty="0">
                <a:solidFill>
                  <a:schemeClr val="accent1"/>
                </a:solidFill>
                <a:latin typeface="+mj-lt"/>
                <a:cs typeface="Arial" pitchFamily="34" charset="0"/>
              </a:rPr>
              <a:t>Agenda</a:t>
            </a:r>
            <a:r>
              <a:rPr lang="en-US" altLang="ko-KR" sz="5400" spc="600" dirty="0">
                <a:solidFill>
                  <a:schemeClr val="bg1"/>
                </a:solidFill>
                <a:latin typeface="+mj-lt"/>
                <a:cs typeface="Arial" pitchFamily="34" charset="0"/>
              </a:rPr>
              <a:t> Style</a:t>
            </a:r>
            <a:endParaRPr lang="ko-KR" altLang="en-US" sz="5400" spc="600" dirty="0">
              <a:solidFill>
                <a:schemeClr val="bg1"/>
              </a:solidFill>
              <a:latin typeface="+mj-lt"/>
              <a:cs typeface="Arial" pitchFamily="34" charset="0"/>
            </a:endParaRPr>
          </a:p>
        </p:txBody>
      </p:sp>
      <p:grpSp>
        <p:nvGrpSpPr>
          <p:cNvPr id="30" name="Group 29">
            <a:extLst>
              <a:ext uri="{FF2B5EF4-FFF2-40B4-BE49-F238E27FC236}">
                <a16:creationId xmlns:a16="http://schemas.microsoft.com/office/drawing/2014/main" id="{7140712F-FC83-445F-B944-5EB1E598C9AE}"/>
              </a:ext>
            </a:extLst>
          </p:cNvPr>
          <p:cNvGrpSpPr/>
          <p:nvPr/>
        </p:nvGrpSpPr>
        <p:grpSpPr>
          <a:xfrm>
            <a:off x="6700688" y="2155680"/>
            <a:ext cx="5012892" cy="906818"/>
            <a:chOff x="6626470" y="1884559"/>
            <a:chExt cx="5012892" cy="906818"/>
          </a:xfrm>
        </p:grpSpPr>
        <p:sp>
          <p:nvSpPr>
            <p:cNvPr id="8" name="TextBox 7">
              <a:extLst>
                <a:ext uri="{FF2B5EF4-FFF2-40B4-BE49-F238E27FC236}">
                  <a16:creationId xmlns:a16="http://schemas.microsoft.com/office/drawing/2014/main" id="{C9311264-372A-4326-97EC-9A0EC55610B4}"/>
                </a:ext>
              </a:extLst>
            </p:cNvPr>
            <p:cNvSpPr txBox="1"/>
            <p:nvPr/>
          </p:nvSpPr>
          <p:spPr>
            <a:xfrm>
              <a:off x="6839171" y="2483600"/>
              <a:ext cx="4722714" cy="307777"/>
            </a:xfrm>
            <a:prstGeom prst="rect">
              <a:avLst/>
            </a:prstGeom>
            <a:noFill/>
          </p:spPr>
          <p:txBody>
            <a:bodyPr wrap="square" rtlCol="0">
              <a:spAutoFit/>
            </a:bodyPr>
            <a:lstStyle/>
            <a:p>
              <a:r>
                <a:rPr lang="en-US" sz="1400" dirty="0" smtClean="0">
                  <a:solidFill>
                    <a:schemeClr val="bg1"/>
                  </a:solidFill>
                </a:rPr>
                <a:t>Effects of Individual differences on learning</a:t>
              </a:r>
              <a:endParaRPr lang="en-US" altLang="ko-KR" sz="1400" dirty="0">
                <a:solidFill>
                  <a:schemeClr val="bg1"/>
                </a:solidFill>
                <a:cs typeface="Arial" pitchFamily="34" charset="0"/>
              </a:endParaRPr>
            </a:p>
          </p:txBody>
        </p:sp>
        <p:sp>
          <p:nvSpPr>
            <p:cNvPr id="10" name="TextBox 9">
              <a:extLst>
                <a:ext uri="{FF2B5EF4-FFF2-40B4-BE49-F238E27FC236}">
                  <a16:creationId xmlns:a16="http://schemas.microsoft.com/office/drawing/2014/main" id="{A38BD834-09E2-46F2-89F6-8B322FC08232}"/>
                </a:ext>
              </a:extLst>
            </p:cNvPr>
            <p:cNvSpPr txBox="1"/>
            <p:nvPr/>
          </p:nvSpPr>
          <p:spPr>
            <a:xfrm>
              <a:off x="7454630" y="1915336"/>
              <a:ext cx="4184732" cy="523220"/>
            </a:xfrm>
            <a:prstGeom prst="rect">
              <a:avLst/>
            </a:prstGeom>
            <a:noFill/>
          </p:spPr>
          <p:txBody>
            <a:bodyPr wrap="square" lIns="108000" rIns="108000" rtlCol="0">
              <a:spAutoFit/>
            </a:bodyPr>
            <a:lstStyle/>
            <a:p>
              <a:r>
                <a:rPr lang="en-US" altLang="ko-KR" sz="2800" b="1" dirty="0">
                  <a:solidFill>
                    <a:schemeClr val="bg1"/>
                  </a:solidFill>
                  <a:cs typeface="Arial" pitchFamily="34" charset="0"/>
                </a:rPr>
                <a:t>Contents</a:t>
              </a:r>
              <a:endParaRPr lang="ko-KR" altLang="en-US" sz="2800" b="1" dirty="0">
                <a:solidFill>
                  <a:schemeClr val="bg1"/>
                </a:solidFill>
                <a:cs typeface="Arial" pitchFamily="34" charset="0"/>
              </a:endParaRPr>
            </a:p>
          </p:txBody>
        </p:sp>
        <p:sp>
          <p:nvSpPr>
            <p:cNvPr id="11" name="TextBox 10">
              <a:extLst>
                <a:ext uri="{FF2B5EF4-FFF2-40B4-BE49-F238E27FC236}">
                  <a16:creationId xmlns:a16="http://schemas.microsoft.com/office/drawing/2014/main" id="{D2BB98E8-4C33-44A6-AA84-C24039CCFA6F}"/>
                </a:ext>
              </a:extLst>
            </p:cNvPr>
            <p:cNvSpPr txBox="1"/>
            <p:nvPr/>
          </p:nvSpPr>
          <p:spPr>
            <a:xfrm>
              <a:off x="6626470" y="1884559"/>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grpSp>
      <p:grpSp>
        <p:nvGrpSpPr>
          <p:cNvPr id="31" name="Group 30">
            <a:extLst>
              <a:ext uri="{FF2B5EF4-FFF2-40B4-BE49-F238E27FC236}">
                <a16:creationId xmlns:a16="http://schemas.microsoft.com/office/drawing/2014/main" id="{FC34C18B-00FD-416B-BB1A-ADF93EDF3F3B}"/>
              </a:ext>
            </a:extLst>
          </p:cNvPr>
          <p:cNvGrpSpPr/>
          <p:nvPr/>
        </p:nvGrpSpPr>
        <p:grpSpPr>
          <a:xfrm>
            <a:off x="6700688" y="3622189"/>
            <a:ext cx="5012892" cy="882187"/>
            <a:chOff x="6626470" y="3048182"/>
            <a:chExt cx="5012892" cy="882187"/>
          </a:xfrm>
        </p:grpSpPr>
        <p:sp>
          <p:nvSpPr>
            <p:cNvPr id="12" name="TextBox 11">
              <a:extLst>
                <a:ext uri="{FF2B5EF4-FFF2-40B4-BE49-F238E27FC236}">
                  <a16:creationId xmlns:a16="http://schemas.microsoft.com/office/drawing/2014/main" id="{AC78A5D7-01DA-4270-B210-34E6FA47678F}"/>
                </a:ext>
              </a:extLst>
            </p:cNvPr>
            <p:cNvSpPr txBox="1"/>
            <p:nvPr/>
          </p:nvSpPr>
          <p:spPr>
            <a:xfrm>
              <a:off x="6839171" y="3622592"/>
              <a:ext cx="4722714" cy="307777"/>
            </a:xfrm>
            <a:prstGeom prst="rect">
              <a:avLst/>
            </a:prstGeom>
            <a:noFill/>
          </p:spPr>
          <p:txBody>
            <a:bodyPr wrap="square" rtlCol="0">
              <a:spAutoFit/>
            </a:bodyPr>
            <a:lstStyle/>
            <a:p>
              <a:r>
                <a:rPr lang="en-US" sz="1400" dirty="0" smtClean="0">
                  <a:solidFill>
                    <a:schemeClr val="bg1"/>
                  </a:solidFill>
                </a:rPr>
                <a:t>Difference Between Learning and Thinking Styles</a:t>
              </a:r>
              <a:endParaRPr lang="en-US" altLang="ko-KR" sz="1400" dirty="0">
                <a:solidFill>
                  <a:schemeClr val="bg1"/>
                </a:solidFill>
                <a:cs typeface="Arial" pitchFamily="34" charset="0"/>
              </a:endParaRPr>
            </a:p>
          </p:txBody>
        </p:sp>
        <p:sp>
          <p:nvSpPr>
            <p:cNvPr id="14" name="TextBox 13">
              <a:extLst>
                <a:ext uri="{FF2B5EF4-FFF2-40B4-BE49-F238E27FC236}">
                  <a16:creationId xmlns:a16="http://schemas.microsoft.com/office/drawing/2014/main" id="{29BF85FC-CB9F-48CC-97AD-24B8EB0149E1}"/>
                </a:ext>
              </a:extLst>
            </p:cNvPr>
            <p:cNvSpPr txBox="1"/>
            <p:nvPr/>
          </p:nvSpPr>
          <p:spPr>
            <a:xfrm>
              <a:off x="7454630" y="3078959"/>
              <a:ext cx="4184732" cy="523220"/>
            </a:xfrm>
            <a:prstGeom prst="rect">
              <a:avLst/>
            </a:prstGeom>
            <a:noFill/>
          </p:spPr>
          <p:txBody>
            <a:bodyPr wrap="square" lIns="108000" rIns="108000" rtlCol="0">
              <a:spAutoFit/>
            </a:bodyPr>
            <a:lstStyle/>
            <a:p>
              <a:r>
                <a:rPr lang="en-US" altLang="ko-KR" sz="2800" b="1" dirty="0">
                  <a:solidFill>
                    <a:schemeClr val="bg1"/>
                  </a:solidFill>
                  <a:cs typeface="Arial" pitchFamily="34" charset="0"/>
                </a:rPr>
                <a:t>Contents</a:t>
              </a:r>
              <a:endParaRPr lang="ko-KR" altLang="en-US" sz="2800" b="1" dirty="0">
                <a:solidFill>
                  <a:schemeClr val="bg1"/>
                </a:solidFill>
                <a:cs typeface="Arial" pitchFamily="34" charset="0"/>
              </a:endParaRPr>
            </a:p>
          </p:txBody>
        </p:sp>
        <p:sp>
          <p:nvSpPr>
            <p:cNvPr id="15" name="TextBox 14">
              <a:extLst>
                <a:ext uri="{FF2B5EF4-FFF2-40B4-BE49-F238E27FC236}">
                  <a16:creationId xmlns:a16="http://schemas.microsoft.com/office/drawing/2014/main" id="{E2E1452F-F7C5-4578-B19C-4A14A1B26C8B}"/>
                </a:ext>
              </a:extLst>
            </p:cNvPr>
            <p:cNvSpPr txBox="1"/>
            <p:nvPr/>
          </p:nvSpPr>
          <p:spPr>
            <a:xfrm>
              <a:off x="6626470" y="3048182"/>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grpSp>
      <p:grpSp>
        <p:nvGrpSpPr>
          <p:cNvPr id="32" name="Group 31">
            <a:extLst>
              <a:ext uri="{FF2B5EF4-FFF2-40B4-BE49-F238E27FC236}">
                <a16:creationId xmlns:a16="http://schemas.microsoft.com/office/drawing/2014/main" id="{60C3BA0C-6C6D-4734-A5DA-5BF5FF9719BC}"/>
              </a:ext>
            </a:extLst>
          </p:cNvPr>
          <p:cNvGrpSpPr/>
          <p:nvPr/>
        </p:nvGrpSpPr>
        <p:grpSpPr>
          <a:xfrm>
            <a:off x="6700688" y="5064066"/>
            <a:ext cx="5012892" cy="857556"/>
            <a:chOff x="6626470" y="4211805"/>
            <a:chExt cx="5012892" cy="857556"/>
          </a:xfrm>
        </p:grpSpPr>
        <p:sp>
          <p:nvSpPr>
            <p:cNvPr id="16" name="TextBox 15">
              <a:extLst>
                <a:ext uri="{FF2B5EF4-FFF2-40B4-BE49-F238E27FC236}">
                  <a16:creationId xmlns:a16="http://schemas.microsoft.com/office/drawing/2014/main" id="{81637828-380D-4ECF-8370-65FACB7001D9}"/>
                </a:ext>
              </a:extLst>
            </p:cNvPr>
            <p:cNvSpPr txBox="1"/>
            <p:nvPr/>
          </p:nvSpPr>
          <p:spPr>
            <a:xfrm>
              <a:off x="6839171" y="4761584"/>
              <a:ext cx="4722714" cy="307777"/>
            </a:xfrm>
            <a:prstGeom prst="rect">
              <a:avLst/>
            </a:prstGeom>
            <a:noFill/>
          </p:spPr>
          <p:txBody>
            <a:bodyPr wrap="square" rtlCol="0">
              <a:spAutoFit/>
            </a:bodyPr>
            <a:lstStyle/>
            <a:p>
              <a:r>
                <a:rPr lang="en-US" sz="1400" dirty="0" smtClean="0">
                  <a:solidFill>
                    <a:schemeClr val="bg1"/>
                  </a:solidFill>
                </a:rPr>
                <a:t>What is learning  and  thinking  Style?</a:t>
              </a:r>
              <a:endParaRPr lang="en-US" altLang="ko-KR" sz="1400" dirty="0">
                <a:solidFill>
                  <a:schemeClr val="bg1"/>
                </a:solidFill>
                <a:cs typeface="Arial" pitchFamily="34" charset="0"/>
              </a:endParaRPr>
            </a:p>
          </p:txBody>
        </p:sp>
        <p:sp>
          <p:nvSpPr>
            <p:cNvPr id="18" name="TextBox 17">
              <a:extLst>
                <a:ext uri="{FF2B5EF4-FFF2-40B4-BE49-F238E27FC236}">
                  <a16:creationId xmlns:a16="http://schemas.microsoft.com/office/drawing/2014/main" id="{6F76D16D-BF18-43EF-9AF7-F44F3D563A0E}"/>
                </a:ext>
              </a:extLst>
            </p:cNvPr>
            <p:cNvSpPr txBox="1"/>
            <p:nvPr/>
          </p:nvSpPr>
          <p:spPr>
            <a:xfrm>
              <a:off x="7454630" y="4242582"/>
              <a:ext cx="4184732" cy="523220"/>
            </a:xfrm>
            <a:prstGeom prst="rect">
              <a:avLst/>
            </a:prstGeom>
            <a:noFill/>
          </p:spPr>
          <p:txBody>
            <a:bodyPr wrap="square" lIns="108000" rIns="108000" rtlCol="0">
              <a:spAutoFit/>
            </a:bodyPr>
            <a:lstStyle/>
            <a:p>
              <a:r>
                <a:rPr lang="en-US" altLang="ko-KR" sz="2800" b="1" dirty="0">
                  <a:solidFill>
                    <a:schemeClr val="bg1"/>
                  </a:solidFill>
                  <a:cs typeface="Arial" pitchFamily="34" charset="0"/>
                </a:rPr>
                <a:t>Contents</a:t>
              </a:r>
              <a:endParaRPr lang="ko-KR" altLang="en-US" sz="2800" b="1" dirty="0">
                <a:solidFill>
                  <a:schemeClr val="bg1"/>
                </a:solidFill>
                <a:cs typeface="Arial" pitchFamily="34" charset="0"/>
              </a:endParaRPr>
            </a:p>
          </p:txBody>
        </p:sp>
        <p:sp>
          <p:nvSpPr>
            <p:cNvPr id="19" name="TextBox 18">
              <a:extLst>
                <a:ext uri="{FF2B5EF4-FFF2-40B4-BE49-F238E27FC236}">
                  <a16:creationId xmlns:a16="http://schemas.microsoft.com/office/drawing/2014/main" id="{D09C452E-68D3-4C74-8A4E-0EBFDEF40F5D}"/>
                </a:ext>
              </a:extLst>
            </p:cNvPr>
            <p:cNvSpPr txBox="1"/>
            <p:nvPr/>
          </p:nvSpPr>
          <p:spPr>
            <a:xfrm>
              <a:off x="6626470" y="4211805"/>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grpSp>
      <p:grpSp>
        <p:nvGrpSpPr>
          <p:cNvPr id="29" name="Group 28">
            <a:extLst>
              <a:ext uri="{FF2B5EF4-FFF2-40B4-BE49-F238E27FC236}">
                <a16:creationId xmlns:a16="http://schemas.microsoft.com/office/drawing/2014/main" id="{4E5E848E-A974-439C-AFED-596F42435111}"/>
              </a:ext>
            </a:extLst>
          </p:cNvPr>
          <p:cNvGrpSpPr/>
          <p:nvPr/>
        </p:nvGrpSpPr>
        <p:grpSpPr>
          <a:xfrm>
            <a:off x="6700688" y="720936"/>
            <a:ext cx="5012892" cy="905830"/>
            <a:chOff x="6626470" y="720936"/>
            <a:chExt cx="5012892" cy="905830"/>
          </a:xfrm>
        </p:grpSpPr>
        <p:sp>
          <p:nvSpPr>
            <p:cNvPr id="4" name="TextBox 3">
              <a:extLst>
                <a:ext uri="{FF2B5EF4-FFF2-40B4-BE49-F238E27FC236}">
                  <a16:creationId xmlns:a16="http://schemas.microsoft.com/office/drawing/2014/main" id="{4086EBB8-367D-4A3E-9C2A-B1C6BD1F9605}"/>
                </a:ext>
              </a:extLst>
            </p:cNvPr>
            <p:cNvSpPr txBox="1"/>
            <p:nvPr/>
          </p:nvSpPr>
          <p:spPr>
            <a:xfrm>
              <a:off x="6839171" y="1288212"/>
              <a:ext cx="4722714" cy="338554"/>
            </a:xfrm>
            <a:prstGeom prst="rect">
              <a:avLst/>
            </a:prstGeom>
            <a:noFill/>
          </p:spPr>
          <p:txBody>
            <a:bodyPr wrap="square" rtlCol="0" anchor="ctr">
              <a:spAutoFit/>
            </a:bodyPr>
            <a:lstStyle/>
            <a:p>
              <a:r>
                <a:rPr lang="en-US" sz="1200" dirty="0" smtClean="0">
                  <a:solidFill>
                    <a:schemeClr val="bg1"/>
                  </a:solidFill>
                </a:rPr>
                <a:t> </a:t>
              </a:r>
              <a:r>
                <a:rPr lang="en-US" sz="1600" dirty="0" smtClean="0">
                  <a:solidFill>
                    <a:schemeClr val="bg1"/>
                  </a:solidFill>
                </a:rPr>
                <a:t>Individual Difference</a:t>
              </a:r>
              <a:endParaRPr lang="en-US" altLang="ko-KR" sz="1600" dirty="0">
                <a:solidFill>
                  <a:schemeClr val="bg1"/>
                </a:solidFill>
                <a:cs typeface="Arial" pitchFamily="34" charset="0"/>
              </a:endParaRPr>
            </a:p>
          </p:txBody>
        </p:sp>
        <p:sp>
          <p:nvSpPr>
            <p:cNvPr id="6" name="TextBox 5">
              <a:extLst>
                <a:ext uri="{FF2B5EF4-FFF2-40B4-BE49-F238E27FC236}">
                  <a16:creationId xmlns:a16="http://schemas.microsoft.com/office/drawing/2014/main" id="{B07582D1-C7E7-41E1-BF7A-D9460BAE7556}"/>
                </a:ext>
              </a:extLst>
            </p:cNvPr>
            <p:cNvSpPr txBox="1"/>
            <p:nvPr/>
          </p:nvSpPr>
          <p:spPr>
            <a:xfrm>
              <a:off x="7454630" y="751713"/>
              <a:ext cx="4184732" cy="523220"/>
            </a:xfrm>
            <a:prstGeom prst="rect">
              <a:avLst/>
            </a:prstGeom>
            <a:noFill/>
          </p:spPr>
          <p:txBody>
            <a:bodyPr wrap="square" lIns="108000" rIns="108000" rtlCol="0" anchor="ctr">
              <a:spAutoFit/>
            </a:bodyPr>
            <a:lstStyle/>
            <a:p>
              <a:r>
                <a:rPr lang="en-US" altLang="ko-KR" sz="2800" b="1" dirty="0">
                  <a:solidFill>
                    <a:schemeClr val="bg1"/>
                  </a:solidFill>
                  <a:cs typeface="Arial" pitchFamily="34" charset="0"/>
                </a:rPr>
                <a:t>Contents</a:t>
              </a:r>
              <a:endParaRPr lang="ko-KR" altLang="en-US" sz="2800" b="1" dirty="0">
                <a:solidFill>
                  <a:schemeClr val="bg1"/>
                </a:solidFill>
                <a:cs typeface="Arial" pitchFamily="34" charset="0"/>
              </a:endParaRPr>
            </a:p>
          </p:txBody>
        </p:sp>
        <p:sp>
          <p:nvSpPr>
            <p:cNvPr id="7" name="TextBox 6">
              <a:extLst>
                <a:ext uri="{FF2B5EF4-FFF2-40B4-BE49-F238E27FC236}">
                  <a16:creationId xmlns:a16="http://schemas.microsoft.com/office/drawing/2014/main" id="{89D53A5A-B18B-4EDC-BA10-843AF3775AB4}"/>
                </a:ext>
              </a:extLst>
            </p:cNvPr>
            <p:cNvSpPr txBox="1"/>
            <p:nvPr/>
          </p:nvSpPr>
          <p:spPr>
            <a:xfrm>
              <a:off x="6626470" y="720936"/>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grpSp>
    </p:spTree>
    <p:extLst>
      <p:ext uri="{BB962C8B-B14F-4D97-AF65-F5344CB8AC3E}">
        <p14:creationId xmlns:p14="http://schemas.microsoft.com/office/powerpoint/2010/main" val="89938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Individual Differences</a:t>
            </a:r>
            <a:endParaRPr lang="en-US" dirty="0"/>
          </a:p>
        </p:txBody>
      </p:sp>
      <p:grpSp>
        <p:nvGrpSpPr>
          <p:cNvPr id="3" name="Group 2">
            <a:extLst>
              <a:ext uri="{FF2B5EF4-FFF2-40B4-BE49-F238E27FC236}">
                <a16:creationId xmlns:a16="http://schemas.microsoft.com/office/drawing/2014/main" id="{55D59553-A039-471C-AE26-F96ADECAB6CF}"/>
              </a:ext>
            </a:extLst>
          </p:cNvPr>
          <p:cNvGrpSpPr/>
          <p:nvPr/>
        </p:nvGrpSpPr>
        <p:grpSpPr>
          <a:xfrm>
            <a:off x="668085"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22" name="Oval 121">
            <a:extLst>
              <a:ext uri="{FF2B5EF4-FFF2-40B4-BE49-F238E27FC236}">
                <a16:creationId xmlns:a16="http://schemas.microsoft.com/office/drawing/2014/main" id="{5FB91B80-9011-453D-A115-78BA400A6D83}"/>
              </a:ext>
            </a:extLst>
          </p:cNvPr>
          <p:cNvSpPr/>
          <p:nvPr/>
        </p:nvSpPr>
        <p:spPr>
          <a:xfrm>
            <a:off x="6210049" y="2314195"/>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3" name="Oval 122">
            <a:extLst>
              <a:ext uri="{FF2B5EF4-FFF2-40B4-BE49-F238E27FC236}">
                <a16:creationId xmlns:a16="http://schemas.microsoft.com/office/drawing/2014/main" id="{A56274B4-2BA8-4E38-8AB1-655EFF18FA6E}"/>
              </a:ext>
            </a:extLst>
          </p:cNvPr>
          <p:cNvSpPr/>
          <p:nvPr/>
        </p:nvSpPr>
        <p:spPr>
          <a:xfrm>
            <a:off x="6210049" y="3239885"/>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6236174" y="4426832"/>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6" name="TextBox 125">
            <a:extLst>
              <a:ext uri="{FF2B5EF4-FFF2-40B4-BE49-F238E27FC236}">
                <a16:creationId xmlns:a16="http://schemas.microsoft.com/office/drawing/2014/main" id="{FAB79797-DA5A-4C26-B77F-3BA37128790D}"/>
              </a:ext>
            </a:extLst>
          </p:cNvPr>
          <p:cNvSpPr txBox="1"/>
          <p:nvPr/>
        </p:nvSpPr>
        <p:spPr>
          <a:xfrm>
            <a:off x="6389121" y="2262272"/>
            <a:ext cx="5153011" cy="830997"/>
          </a:xfrm>
          <a:prstGeom prst="rect">
            <a:avLst/>
          </a:prstGeom>
          <a:noFill/>
        </p:spPr>
        <p:txBody>
          <a:bodyPr wrap="square" rtlCol="0">
            <a:spAutoFit/>
          </a:bodyPr>
          <a:lstStyle/>
          <a:p>
            <a:r>
              <a:rPr lang="en-US" sz="1600" dirty="0" smtClean="0"/>
              <a:t> Individual differences stand for “those” differences which in their totality distinguish one individual from another.</a:t>
            </a:r>
            <a:r>
              <a:rPr lang="en-US" altLang="ko-KR" sz="1600" b="1" dirty="0" smtClean="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sp>
        <p:nvSpPr>
          <p:cNvPr id="127" name="TextBox 126">
            <a:extLst>
              <a:ext uri="{FF2B5EF4-FFF2-40B4-BE49-F238E27FC236}">
                <a16:creationId xmlns:a16="http://schemas.microsoft.com/office/drawing/2014/main" id="{47C4D0B4-AB7C-4C23-8B94-C9040B20AB43}"/>
              </a:ext>
            </a:extLst>
          </p:cNvPr>
          <p:cNvSpPr txBox="1"/>
          <p:nvPr/>
        </p:nvSpPr>
        <p:spPr>
          <a:xfrm>
            <a:off x="6376058" y="3109584"/>
            <a:ext cx="5153011" cy="1077218"/>
          </a:xfrm>
          <a:prstGeom prst="rect">
            <a:avLst/>
          </a:prstGeom>
          <a:noFill/>
        </p:spPr>
        <p:txBody>
          <a:bodyPr wrap="square" rtlCol="0">
            <a:spAutoFit/>
          </a:bodyPr>
          <a:lstStyle/>
          <a:p>
            <a:r>
              <a:rPr lang="en-US" sz="1600" dirty="0" smtClean="0"/>
              <a:t>It is often said that no two individuals are exact duplicates they differ from each other in some way or the other. Such a similarity or difference between persons reveals individual differences.</a:t>
            </a:r>
            <a:endParaRPr lang="ko-KR" altLang="en-US" sz="1600" b="1" dirty="0">
              <a:solidFill>
                <a:schemeClr val="tx1">
                  <a:lumMod val="75000"/>
                  <a:lumOff val="25000"/>
                </a:schemeClr>
              </a:solidFill>
              <a:cs typeface="Arial" pitchFamily="34" charset="0"/>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467497" y="4322658"/>
            <a:ext cx="5153011" cy="830997"/>
          </a:xfrm>
          <a:prstGeom prst="rect">
            <a:avLst/>
          </a:prstGeom>
          <a:noFill/>
        </p:spPr>
        <p:txBody>
          <a:bodyPr wrap="square" rtlCol="0">
            <a:spAutoFit/>
          </a:bodyPr>
          <a:lstStyle/>
          <a:p>
            <a:r>
              <a:rPr lang="en-US" sz="1600" dirty="0" smtClean="0"/>
              <a:t>It happens in our day-to-day life when we see people around us. A question comes to mind; how and why people appear similar or different to each other? </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4231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0205933-4EE2-4A46-9FA3-CC7EB24DA067}"/>
              </a:ext>
            </a:extLst>
          </p:cNvPr>
          <p:cNvSpPr/>
          <p:nvPr/>
        </p:nvSpPr>
        <p:spPr>
          <a:xfrm>
            <a:off x="4022669" y="1069394"/>
            <a:ext cx="4054799" cy="405479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t>Two Types of Individuals</a:t>
            </a:r>
            <a:endParaRPr lang="en-US" dirty="0"/>
          </a:p>
        </p:txBody>
      </p:sp>
      <p:sp>
        <p:nvSpPr>
          <p:cNvPr id="4" name="Freeform: Shape 3">
            <a:extLst>
              <a:ext uri="{FF2B5EF4-FFF2-40B4-BE49-F238E27FC236}">
                <a16:creationId xmlns:a16="http://schemas.microsoft.com/office/drawing/2014/main" id="{0CD09B46-3B65-4F09-9E94-91FE49C5A21F}"/>
              </a:ext>
            </a:extLst>
          </p:cNvPr>
          <p:cNvSpPr/>
          <p:nvPr/>
        </p:nvSpPr>
        <p:spPr>
          <a:xfrm>
            <a:off x="6102320" y="1571268"/>
            <a:ext cx="1621167" cy="2580783"/>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w="169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F2BF412-86C4-482C-9098-4975791B54C0}"/>
              </a:ext>
            </a:extLst>
          </p:cNvPr>
          <p:cNvSpPr/>
          <p:nvPr/>
        </p:nvSpPr>
        <p:spPr>
          <a:xfrm>
            <a:off x="4638851" y="1571082"/>
            <a:ext cx="1441846" cy="2571090"/>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w="1698" cap="flat">
            <a:noFill/>
            <a:prstDash val="solid"/>
            <a:miter/>
          </a:ln>
        </p:spPr>
        <p:txBody>
          <a:bodyPr rtlCol="0" anchor="ctr"/>
          <a:lstStyle/>
          <a:p>
            <a:endParaRPr lang="en-US"/>
          </a:p>
        </p:txBody>
      </p:sp>
      <p:sp>
        <p:nvSpPr>
          <p:cNvPr id="7" name="Rectangle 6">
            <a:extLst>
              <a:ext uri="{FF2B5EF4-FFF2-40B4-BE49-F238E27FC236}">
                <a16:creationId xmlns:a16="http://schemas.microsoft.com/office/drawing/2014/main" id="{6D7463A3-1F32-4EB2-8136-D0598DCA0FAD}"/>
              </a:ext>
            </a:extLst>
          </p:cNvPr>
          <p:cNvSpPr/>
          <p:nvPr/>
        </p:nvSpPr>
        <p:spPr>
          <a:xfrm>
            <a:off x="1026560" y="2028478"/>
            <a:ext cx="2466454" cy="11839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TextBox 21">
            <a:extLst>
              <a:ext uri="{FF2B5EF4-FFF2-40B4-BE49-F238E27FC236}">
                <a16:creationId xmlns:a16="http://schemas.microsoft.com/office/drawing/2014/main" id="{CEF4296C-FDE1-4850-9947-86379B57B780}"/>
              </a:ext>
            </a:extLst>
          </p:cNvPr>
          <p:cNvSpPr txBox="1"/>
          <p:nvPr/>
        </p:nvSpPr>
        <p:spPr>
          <a:xfrm>
            <a:off x="1188721" y="2285999"/>
            <a:ext cx="2076994" cy="646331"/>
          </a:xfrm>
          <a:prstGeom prst="rect">
            <a:avLst/>
          </a:prstGeom>
          <a:noFill/>
        </p:spPr>
        <p:txBody>
          <a:bodyPr wrap="square" rtlCol="0">
            <a:spAutoFit/>
          </a:bodyPr>
          <a:lstStyle/>
          <a:p>
            <a:pPr algn="ctr"/>
            <a:r>
              <a:rPr lang="en-US" altLang="ko-KR" dirty="0" smtClean="0">
                <a:solidFill>
                  <a:schemeClr val="bg1"/>
                </a:solidFill>
                <a:cs typeface="Arial" pitchFamily="34" charset="0"/>
              </a:rPr>
              <a:t>Physical Differences</a:t>
            </a:r>
            <a:endParaRPr lang="ko-KR" altLang="en-US" dirty="0">
              <a:solidFill>
                <a:schemeClr val="bg1"/>
              </a:solidFill>
              <a:cs typeface="Arial" pitchFamily="34" charset="0"/>
            </a:endParaRPr>
          </a:p>
        </p:txBody>
      </p:sp>
      <p:sp>
        <p:nvSpPr>
          <p:cNvPr id="23" name="Rectangle 22">
            <a:extLst>
              <a:ext uri="{FF2B5EF4-FFF2-40B4-BE49-F238E27FC236}">
                <a16:creationId xmlns:a16="http://schemas.microsoft.com/office/drawing/2014/main" id="{AAED3162-02B8-4186-BBB3-0602A066E194}"/>
              </a:ext>
            </a:extLst>
          </p:cNvPr>
          <p:cNvSpPr/>
          <p:nvPr/>
        </p:nvSpPr>
        <p:spPr>
          <a:xfrm>
            <a:off x="8501044" y="2054604"/>
            <a:ext cx="2464100" cy="118394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TextBox 25">
            <a:extLst>
              <a:ext uri="{FF2B5EF4-FFF2-40B4-BE49-F238E27FC236}">
                <a16:creationId xmlns:a16="http://schemas.microsoft.com/office/drawing/2014/main" id="{F25788AB-F882-4D2C-A090-02E36AE48D4B}"/>
              </a:ext>
            </a:extLst>
          </p:cNvPr>
          <p:cNvSpPr txBox="1"/>
          <p:nvPr/>
        </p:nvSpPr>
        <p:spPr>
          <a:xfrm>
            <a:off x="8990326" y="2328291"/>
            <a:ext cx="1574624" cy="646331"/>
          </a:xfrm>
          <a:prstGeom prst="rect">
            <a:avLst/>
          </a:prstGeom>
          <a:noFill/>
        </p:spPr>
        <p:txBody>
          <a:bodyPr wrap="square" rtlCol="0">
            <a:spAutoFit/>
          </a:bodyPr>
          <a:lstStyle/>
          <a:p>
            <a:pPr algn="ctr"/>
            <a:r>
              <a:rPr lang="en-US" dirty="0" smtClean="0">
                <a:solidFill>
                  <a:schemeClr val="bg1"/>
                </a:solidFill>
              </a:rPr>
              <a:t>Physiological Differences</a:t>
            </a:r>
            <a:endParaRPr lang="ko-KR" altLang="en-US" dirty="0">
              <a:solidFill>
                <a:schemeClr val="bg1"/>
              </a:solidFill>
              <a:cs typeface="Arial" pitchFamily="34" charset="0"/>
            </a:endParaRPr>
          </a:p>
        </p:txBody>
      </p:sp>
      <p:sp>
        <p:nvSpPr>
          <p:cNvPr id="27" name="Rectangle 26"/>
          <p:cNvSpPr/>
          <p:nvPr/>
        </p:nvSpPr>
        <p:spPr>
          <a:xfrm>
            <a:off x="526868" y="5075483"/>
            <a:ext cx="11268892" cy="1477328"/>
          </a:xfrm>
          <a:prstGeom prst="rect">
            <a:avLst/>
          </a:prstGeom>
        </p:spPr>
        <p:txBody>
          <a:bodyPr wrap="square">
            <a:spAutoFit/>
          </a:bodyPr>
          <a:lstStyle/>
          <a:p>
            <a:r>
              <a:rPr lang="en-US" dirty="0" smtClean="0"/>
              <a:t>For example when we think about their physical appearance, we often ask ourselves why some people have dark or fair complexion, why some people are tall and some are short, why some are thin and why some are very fat. When we think about their psychological characteristics we often come across people who are very talkative or less talkative, some laugh too much whereas others take much time even to smile, and some are very friendly whereas some prefer to be alone.</a:t>
            </a:r>
            <a:endParaRPr lang="en-US" dirty="0"/>
          </a:p>
        </p:txBody>
      </p:sp>
    </p:spTree>
    <p:extLst>
      <p:ext uri="{BB962C8B-B14F-4D97-AF65-F5344CB8AC3E}">
        <p14:creationId xmlns:p14="http://schemas.microsoft.com/office/powerpoint/2010/main" val="273794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800" dirty="0" smtClean="0"/>
              <a:t>Effects of Individual Difference on learning</a:t>
            </a:r>
            <a:endParaRPr lang="en-US" sz="2800" dirty="0"/>
          </a:p>
        </p:txBody>
      </p:sp>
      <p:grpSp>
        <p:nvGrpSpPr>
          <p:cNvPr id="3" name="Group 2">
            <a:extLst>
              <a:ext uri="{FF2B5EF4-FFF2-40B4-BE49-F238E27FC236}">
                <a16:creationId xmlns:a16="http://schemas.microsoft.com/office/drawing/2014/main" id="{453D8896-346B-49BC-8C02-32605928A5B5}"/>
              </a:ext>
            </a:extLst>
          </p:cNvPr>
          <p:cNvGrpSpPr/>
          <p:nvPr/>
        </p:nvGrpSpPr>
        <p:grpSpPr>
          <a:xfrm rot="3273833">
            <a:off x="1170487" y="798719"/>
            <a:ext cx="2459802" cy="2682405"/>
            <a:chOff x="5792718" y="3057304"/>
            <a:chExt cx="2302013" cy="2202965"/>
          </a:xfrm>
        </p:grpSpPr>
        <p:sp>
          <p:nvSpPr>
            <p:cNvPr id="4" name="Block Arc 3">
              <a:extLst>
                <a:ext uri="{FF2B5EF4-FFF2-40B4-BE49-F238E27FC236}">
                  <a16:creationId xmlns:a16="http://schemas.microsoft.com/office/drawing/2014/main" id="{EE01E939-2123-49BA-8CC1-8BB58D8EE056}"/>
                </a:ext>
              </a:extLst>
            </p:cNvPr>
            <p:cNvSpPr/>
            <p:nvPr/>
          </p:nvSpPr>
          <p:spPr>
            <a:xfrm>
              <a:off x="5792718" y="3057304"/>
              <a:ext cx="2202966" cy="2202965"/>
            </a:xfrm>
            <a:prstGeom prst="blockArc">
              <a:avLst>
                <a:gd name="adj1" fmla="val 21590014"/>
                <a:gd name="adj2" fmla="val 16405680"/>
                <a:gd name="adj3" fmla="val 101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5" name="Isosceles Triangle 4">
              <a:extLst>
                <a:ext uri="{FF2B5EF4-FFF2-40B4-BE49-F238E27FC236}">
                  <a16:creationId xmlns:a16="http://schemas.microsoft.com/office/drawing/2014/main" id="{461EA2AB-02AE-4A20-9FFC-1AF01EB727A6}"/>
                </a:ext>
              </a:extLst>
            </p:cNvPr>
            <p:cNvSpPr/>
            <p:nvPr/>
          </p:nvSpPr>
          <p:spPr>
            <a:xfrm>
              <a:off x="7644895" y="3794601"/>
              <a:ext cx="449836" cy="3877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6" name="Group 5">
            <a:extLst>
              <a:ext uri="{FF2B5EF4-FFF2-40B4-BE49-F238E27FC236}">
                <a16:creationId xmlns:a16="http://schemas.microsoft.com/office/drawing/2014/main" id="{1724C10A-C043-41FC-92F0-AC1E3A5D8B04}"/>
              </a:ext>
            </a:extLst>
          </p:cNvPr>
          <p:cNvGrpSpPr/>
          <p:nvPr/>
        </p:nvGrpSpPr>
        <p:grpSpPr>
          <a:xfrm rot="15958839">
            <a:off x="3905982" y="2246624"/>
            <a:ext cx="2244047" cy="3250511"/>
            <a:chOff x="7263416" y="1957282"/>
            <a:chExt cx="2202966" cy="2202965"/>
          </a:xfrm>
        </p:grpSpPr>
        <p:sp>
          <p:nvSpPr>
            <p:cNvPr id="7" name="Block Arc 6">
              <a:extLst>
                <a:ext uri="{FF2B5EF4-FFF2-40B4-BE49-F238E27FC236}">
                  <a16:creationId xmlns:a16="http://schemas.microsoft.com/office/drawing/2014/main" id="{06B59339-6106-4087-920F-A264F7A30059}"/>
                </a:ext>
              </a:extLst>
            </p:cNvPr>
            <p:cNvSpPr/>
            <p:nvPr/>
          </p:nvSpPr>
          <p:spPr>
            <a:xfrm rot="5400000">
              <a:off x="7263416" y="1957282"/>
              <a:ext cx="2202965" cy="2202966"/>
            </a:xfrm>
            <a:prstGeom prst="blockArc">
              <a:avLst>
                <a:gd name="adj1" fmla="val 2869218"/>
                <a:gd name="adj2" fmla="val 17062686"/>
                <a:gd name="adj3" fmla="val 12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8" name="Isosceles Triangle 7">
              <a:extLst>
                <a:ext uri="{FF2B5EF4-FFF2-40B4-BE49-F238E27FC236}">
                  <a16:creationId xmlns:a16="http://schemas.microsoft.com/office/drawing/2014/main" id="{11D7BB18-5561-483E-959C-52C77FDCB276}"/>
                </a:ext>
              </a:extLst>
            </p:cNvPr>
            <p:cNvSpPr/>
            <p:nvPr/>
          </p:nvSpPr>
          <p:spPr>
            <a:xfrm rot="12353748">
              <a:off x="9011050" y="3247822"/>
              <a:ext cx="449836" cy="38779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38" name="Group 37">
            <a:extLst>
              <a:ext uri="{FF2B5EF4-FFF2-40B4-BE49-F238E27FC236}">
                <a16:creationId xmlns:a16="http://schemas.microsoft.com/office/drawing/2014/main" id="{53ED8BB1-AB78-4812-884E-C1F558E76BF4}"/>
              </a:ext>
            </a:extLst>
          </p:cNvPr>
          <p:cNvGrpSpPr/>
          <p:nvPr/>
        </p:nvGrpSpPr>
        <p:grpSpPr>
          <a:xfrm rot="7478467">
            <a:off x="6656562" y="4187253"/>
            <a:ext cx="2265232" cy="2590271"/>
            <a:chOff x="9170425" y="2386609"/>
            <a:chExt cx="2203112" cy="2214087"/>
          </a:xfrm>
        </p:grpSpPr>
        <p:sp>
          <p:nvSpPr>
            <p:cNvPr id="37" name="Freeform: Shape 36">
              <a:extLst>
                <a:ext uri="{FF2B5EF4-FFF2-40B4-BE49-F238E27FC236}">
                  <a16:creationId xmlns:a16="http://schemas.microsoft.com/office/drawing/2014/main" id="{FB1AF8A3-BDB0-4AE3-B25F-0E6EA2AE3EF4}"/>
                </a:ext>
              </a:extLst>
            </p:cNvPr>
            <p:cNvSpPr/>
            <p:nvPr/>
          </p:nvSpPr>
          <p:spPr>
            <a:xfrm rot="4740000" flipH="1" flipV="1">
              <a:off x="9170493" y="2397652"/>
              <a:ext cx="2202976" cy="2203112"/>
            </a:xfrm>
            <a:custGeom>
              <a:avLst/>
              <a:gdLst>
                <a:gd name="connsiteX0" fmla="*/ 2192927 w 2202976"/>
                <a:gd name="connsiteY0" fmla="*/ 1250461 h 2203112"/>
                <a:gd name="connsiteX1" fmla="*/ 1431898 w 2202976"/>
                <a:gd name="connsiteY1" fmla="*/ 2152295 h 2203112"/>
                <a:gd name="connsiteX2" fmla="*/ 179665 w 2202976"/>
                <a:gd name="connsiteY2" fmla="*/ 1704449 h 2203112"/>
                <a:gd name="connsiteX3" fmla="*/ 271234 w 2202976"/>
                <a:gd name="connsiteY3" fmla="*/ 377698 h 2203112"/>
                <a:gd name="connsiteX4" fmla="*/ 1227211 w 2202976"/>
                <a:gd name="connsiteY4" fmla="*/ 7161 h 2203112"/>
                <a:gd name="connsiteX5" fmla="*/ 1391405 w 2202976"/>
                <a:gd name="connsiteY5" fmla="*/ 39708 h 2203112"/>
                <a:gd name="connsiteX6" fmla="*/ 1462907 w 2202976"/>
                <a:gd name="connsiteY6" fmla="*/ 336250 h 2203112"/>
                <a:gd name="connsiteX7" fmla="*/ 1332781 w 2202976"/>
                <a:gd name="connsiteY7" fmla="*/ 287272 h 2203112"/>
                <a:gd name="connsiteX8" fmla="*/ 463488 w 2202976"/>
                <a:gd name="connsiteY8" fmla="*/ 545310 h 2203112"/>
                <a:gd name="connsiteX9" fmla="*/ 393123 w 2202976"/>
                <a:gd name="connsiteY9" fmla="*/ 1564838 h 2203112"/>
                <a:gd name="connsiteX10" fmla="*/ 1355388 w 2202976"/>
                <a:gd name="connsiteY10" fmla="*/ 1908981 h 2203112"/>
                <a:gd name="connsiteX11" fmla="*/ 1947528 w 2202976"/>
                <a:gd name="connsiteY11" fmla="*/ 1076059 h 2203112"/>
                <a:gd name="connsiteX12" fmla="*/ 2202473 w 2202976"/>
                <a:gd name="connsiteY12" fmla="*/ 1068383 h 2203112"/>
                <a:gd name="connsiteX13" fmla="*/ 2192927 w 2202976"/>
                <a:gd name="connsiteY13" fmla="*/ 1250461 h 220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2976" h="2203112">
                  <a:moveTo>
                    <a:pt x="2192927" y="1250461"/>
                  </a:moveTo>
                  <a:cubicBezTo>
                    <a:pt x="2136182" y="1667582"/>
                    <a:pt x="1843675" y="2022814"/>
                    <a:pt x="1431898" y="2152295"/>
                  </a:cubicBezTo>
                  <a:cubicBezTo>
                    <a:pt x="961295" y="2300275"/>
                    <a:pt x="449692" y="2117306"/>
                    <a:pt x="179665" y="1704449"/>
                  </a:cubicBezTo>
                  <a:cubicBezTo>
                    <a:pt x="-90361" y="1291592"/>
                    <a:pt x="-52950" y="749544"/>
                    <a:pt x="271234" y="377698"/>
                  </a:cubicBezTo>
                  <a:cubicBezTo>
                    <a:pt x="514372" y="98813"/>
                    <a:pt x="874344" y="-33316"/>
                    <a:pt x="1227211" y="7161"/>
                  </a:cubicBezTo>
                  <a:lnTo>
                    <a:pt x="1391405" y="39708"/>
                  </a:lnTo>
                  <a:lnTo>
                    <a:pt x="1462907" y="336250"/>
                  </a:lnTo>
                  <a:lnTo>
                    <a:pt x="1332781" y="287272"/>
                  </a:lnTo>
                  <a:cubicBezTo>
                    <a:pt x="1021642" y="198757"/>
                    <a:pt x="681464" y="295287"/>
                    <a:pt x="463488" y="545310"/>
                  </a:cubicBezTo>
                  <a:cubicBezTo>
                    <a:pt x="214372" y="831051"/>
                    <a:pt x="185624" y="1247583"/>
                    <a:pt x="393123" y="1564838"/>
                  </a:cubicBezTo>
                  <a:cubicBezTo>
                    <a:pt x="600622" y="1882094"/>
                    <a:pt x="993759" y="2022695"/>
                    <a:pt x="1355388" y="1908981"/>
                  </a:cubicBezTo>
                  <a:cubicBezTo>
                    <a:pt x="1717017" y="1795267"/>
                    <a:pt x="1958938" y="1454974"/>
                    <a:pt x="1947528" y="1076059"/>
                  </a:cubicBezTo>
                  <a:lnTo>
                    <a:pt x="2202473" y="1068383"/>
                  </a:lnTo>
                  <a:cubicBezTo>
                    <a:pt x="2204329" y="1130021"/>
                    <a:pt x="2201034" y="1190872"/>
                    <a:pt x="2192927" y="125046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11" name="Isosceles Triangle 10">
              <a:extLst>
                <a:ext uri="{FF2B5EF4-FFF2-40B4-BE49-F238E27FC236}">
                  <a16:creationId xmlns:a16="http://schemas.microsoft.com/office/drawing/2014/main" id="{7734918F-3AB2-4A30-BCBB-02A41D8EF8B3}"/>
                </a:ext>
              </a:extLst>
            </p:cNvPr>
            <p:cNvSpPr/>
            <p:nvPr/>
          </p:nvSpPr>
          <p:spPr>
            <a:xfrm rot="15540000">
              <a:off x="9676972" y="2417632"/>
              <a:ext cx="449836" cy="3877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sp>
        <p:nvSpPr>
          <p:cNvPr id="67" name="Rectangle 66"/>
          <p:cNvSpPr/>
          <p:nvPr/>
        </p:nvSpPr>
        <p:spPr>
          <a:xfrm>
            <a:off x="1507563" y="1872732"/>
            <a:ext cx="1862653" cy="646331"/>
          </a:xfrm>
          <a:prstGeom prst="rect">
            <a:avLst/>
          </a:prstGeom>
        </p:spPr>
        <p:txBody>
          <a:bodyPr wrap="square">
            <a:spAutoFit/>
          </a:bodyPr>
          <a:lstStyle/>
          <a:p>
            <a:pPr algn="ctr"/>
            <a:r>
              <a:rPr lang="en-US" dirty="0" smtClean="0"/>
              <a:t> Socioeconomic     Status</a:t>
            </a:r>
            <a:endParaRPr lang="en-US" dirty="0"/>
          </a:p>
        </p:txBody>
      </p:sp>
      <p:sp>
        <p:nvSpPr>
          <p:cNvPr id="68" name="Rectangle 67"/>
          <p:cNvSpPr/>
          <p:nvPr/>
        </p:nvSpPr>
        <p:spPr>
          <a:xfrm>
            <a:off x="4001374" y="3597031"/>
            <a:ext cx="2082621" cy="646331"/>
          </a:xfrm>
          <a:prstGeom prst="rect">
            <a:avLst/>
          </a:prstGeom>
        </p:spPr>
        <p:txBody>
          <a:bodyPr wrap="none">
            <a:spAutoFit/>
          </a:bodyPr>
          <a:lstStyle/>
          <a:p>
            <a:r>
              <a:rPr lang="en-US" dirty="0" smtClean="0"/>
              <a:t>Thinking/Learning </a:t>
            </a:r>
          </a:p>
          <a:p>
            <a:pPr algn="ctr"/>
            <a:r>
              <a:rPr lang="en-US" dirty="0" smtClean="0"/>
              <a:t>Style</a:t>
            </a:r>
            <a:endParaRPr lang="en-US" dirty="0"/>
          </a:p>
        </p:txBody>
      </p:sp>
      <p:sp>
        <p:nvSpPr>
          <p:cNvPr id="69" name="Rectangle 68"/>
          <p:cNvSpPr/>
          <p:nvPr/>
        </p:nvSpPr>
        <p:spPr>
          <a:xfrm>
            <a:off x="6811155" y="4981694"/>
            <a:ext cx="1851789" cy="369332"/>
          </a:xfrm>
          <a:prstGeom prst="rect">
            <a:avLst/>
          </a:prstGeom>
        </p:spPr>
        <p:txBody>
          <a:bodyPr wrap="none">
            <a:spAutoFit/>
          </a:bodyPr>
          <a:lstStyle/>
          <a:p>
            <a:pPr algn="ctr"/>
            <a:r>
              <a:rPr lang="en-US" dirty="0" smtClean="0"/>
              <a:t>Exceptionalities </a:t>
            </a:r>
          </a:p>
        </p:txBody>
      </p:sp>
    </p:spTree>
    <p:extLst>
      <p:ext uri="{BB962C8B-B14F-4D97-AF65-F5344CB8AC3E}">
        <p14:creationId xmlns:p14="http://schemas.microsoft.com/office/powerpoint/2010/main" val="420127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36">
            <a:extLst>
              <a:ext uri="{FF2B5EF4-FFF2-40B4-BE49-F238E27FC236}">
                <a16:creationId xmlns:a16="http://schemas.microsoft.com/office/drawing/2014/main" id="{E2FE38F3-B049-48AB-AB05-BA2CB273EDA2}"/>
              </a:ext>
            </a:extLst>
          </p:cNvPr>
          <p:cNvGrpSpPr/>
          <p:nvPr/>
        </p:nvGrpSpPr>
        <p:grpSpPr>
          <a:xfrm>
            <a:off x="744584" y="1097278"/>
            <a:ext cx="11051176" cy="5394961"/>
            <a:chOff x="2063553" y="1806317"/>
            <a:chExt cx="8313486" cy="3021292"/>
          </a:xfrm>
        </p:grpSpPr>
        <p:sp>
          <p:nvSpPr>
            <p:cNvPr id="4" name="사각형: 둥근 모서리 37">
              <a:extLst>
                <a:ext uri="{FF2B5EF4-FFF2-40B4-BE49-F238E27FC236}">
                  <a16:creationId xmlns:a16="http://schemas.microsoft.com/office/drawing/2014/main" id="{F3E36AC7-AC43-4D90-A035-3DD9BA6DB47B}"/>
                </a:ext>
              </a:extLst>
            </p:cNvPr>
            <p:cNvSpPr/>
            <p:nvPr/>
          </p:nvSpPr>
          <p:spPr>
            <a:xfrm>
              <a:off x="2809327" y="2871720"/>
              <a:ext cx="6035803" cy="954092"/>
            </a:xfrm>
            <a:prstGeom prst="roundRect">
              <a:avLst>
                <a:gd name="adj" fmla="val 122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사각형: 둥근 모서리 47">
              <a:extLst>
                <a:ext uri="{FF2B5EF4-FFF2-40B4-BE49-F238E27FC236}">
                  <a16:creationId xmlns:a16="http://schemas.microsoft.com/office/drawing/2014/main" id="{EB4CBEA0-762A-43B8-A9C9-CB9EB0B41D68}"/>
                </a:ext>
              </a:extLst>
            </p:cNvPr>
            <p:cNvSpPr/>
            <p:nvPr/>
          </p:nvSpPr>
          <p:spPr>
            <a:xfrm>
              <a:off x="3813637" y="3960976"/>
              <a:ext cx="6563402" cy="866633"/>
            </a:xfrm>
            <a:prstGeom prst="roundRect">
              <a:avLst>
                <a:gd name="adj" fmla="val 122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사각형: 둥근 모서리 49">
              <a:extLst>
                <a:ext uri="{FF2B5EF4-FFF2-40B4-BE49-F238E27FC236}">
                  <a16:creationId xmlns:a16="http://schemas.microsoft.com/office/drawing/2014/main" id="{0C35237A-44CF-4C99-9C90-603627635A02}"/>
                </a:ext>
              </a:extLst>
            </p:cNvPr>
            <p:cNvSpPr/>
            <p:nvPr/>
          </p:nvSpPr>
          <p:spPr>
            <a:xfrm>
              <a:off x="2063553" y="1806317"/>
              <a:ext cx="5568450" cy="977945"/>
            </a:xfrm>
            <a:prstGeom prst="roundRect">
              <a:avLst>
                <a:gd name="adj" fmla="val 122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2" name="TextBox 11">
            <a:extLst>
              <a:ext uri="{FF2B5EF4-FFF2-40B4-BE49-F238E27FC236}">
                <a16:creationId xmlns:a16="http://schemas.microsoft.com/office/drawing/2014/main" id="{B64C7E81-DB2C-406F-8902-CEFA67554AAF}"/>
              </a:ext>
            </a:extLst>
          </p:cNvPr>
          <p:cNvSpPr txBox="1"/>
          <p:nvPr/>
        </p:nvSpPr>
        <p:spPr>
          <a:xfrm>
            <a:off x="935167" y="1210437"/>
            <a:ext cx="6902547" cy="1415772"/>
          </a:xfrm>
          <a:prstGeom prst="rect">
            <a:avLst/>
          </a:prstGeom>
          <a:noFill/>
        </p:spPr>
        <p:txBody>
          <a:bodyPr wrap="square" rtlCol="0">
            <a:spAutoFit/>
          </a:bodyPr>
          <a:lstStyle/>
          <a:p>
            <a:r>
              <a:rPr lang="en-US" sz="1600" b="1" dirty="0" smtClean="0"/>
              <a:t>Exceptionalities Socioeconomic Status: </a:t>
            </a:r>
          </a:p>
          <a:p>
            <a:pPr algn="just"/>
            <a:r>
              <a:rPr lang="en-US" sz="1400" dirty="0" smtClean="0"/>
              <a:t>The position of an individual on a social economic scale that measures such factors as education, income, type of occupation, place of residence, and in some populations, heritage and religion. The millionaires’ lifestyle differs from that of the middle income or lower income group. So that the source of high Income and Lower income more effects on learning.</a:t>
            </a:r>
            <a:endParaRPr lang="ko-KR" altLang="en-US" sz="1400" dirty="0">
              <a:solidFill>
                <a:schemeClr val="bg1"/>
              </a:solidFill>
              <a:cs typeface="Arial" pitchFamily="34" charset="0"/>
            </a:endParaRPr>
          </a:p>
        </p:txBody>
      </p:sp>
      <p:sp>
        <p:nvSpPr>
          <p:cNvPr id="28" name="Rectangle 27"/>
          <p:cNvSpPr/>
          <p:nvPr/>
        </p:nvSpPr>
        <p:spPr>
          <a:xfrm>
            <a:off x="2090055" y="3135086"/>
            <a:ext cx="7550334" cy="1354217"/>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Thinking/learning style</a:t>
            </a:r>
          </a:p>
          <a:p>
            <a:r>
              <a:rPr lang="en-US" dirty="0" smtClean="0">
                <a:solidFill>
                  <a:schemeClr val="bg1"/>
                </a:solidFill>
              </a:rPr>
              <a:t> </a:t>
            </a:r>
            <a:r>
              <a:rPr lang="en-US" sz="1400" dirty="0" smtClean="0">
                <a:solidFill>
                  <a:schemeClr val="bg1"/>
                </a:solidFill>
              </a:rPr>
              <a:t>Some of you learn better by seeing something; others by just listening; and still others by manipulating something. There I describe 3 steps of learning </a:t>
            </a:r>
          </a:p>
          <a:p>
            <a:r>
              <a:rPr lang="en-US" sz="1400" dirty="0" smtClean="0">
                <a:solidFill>
                  <a:schemeClr val="bg1"/>
                </a:solidFill>
              </a:rPr>
              <a:t>1. Visual Learning            2. Auditory Learning             3. Kinesthetic Learning</a:t>
            </a:r>
            <a:endParaRPr lang="en-US" sz="1400" dirty="0">
              <a:solidFill>
                <a:schemeClr val="bg1"/>
              </a:solidFill>
            </a:endParaRPr>
          </a:p>
        </p:txBody>
      </p:sp>
      <p:sp>
        <p:nvSpPr>
          <p:cNvPr id="29" name="Rectangle 28"/>
          <p:cNvSpPr/>
          <p:nvPr/>
        </p:nvSpPr>
        <p:spPr>
          <a:xfrm>
            <a:off x="3270068" y="5018203"/>
            <a:ext cx="7911738" cy="1015663"/>
          </a:xfrm>
          <a:prstGeom prst="rect">
            <a:avLst/>
          </a:prstGeom>
        </p:spPr>
        <p:txBody>
          <a:bodyPr wrap="square">
            <a:spAutoFit/>
          </a:bodyPr>
          <a:lstStyle/>
          <a:p>
            <a:r>
              <a:rPr lang="en-US" b="1" dirty="0" smtClean="0"/>
              <a:t>Exceptionalities</a:t>
            </a:r>
          </a:p>
          <a:p>
            <a:endParaRPr lang="en-US" sz="1400" dirty="0" smtClean="0"/>
          </a:p>
          <a:p>
            <a:r>
              <a:rPr lang="en-US" sz="1400" dirty="0" smtClean="0"/>
              <a:t>In class there maybe one who has difficulty in spoken language comprehension or in seeing, hearing, etc. These problems also effects on our learning.</a:t>
            </a:r>
            <a:endParaRPr lang="en-US" sz="1400" dirty="0"/>
          </a:p>
        </p:txBody>
      </p:sp>
    </p:spTree>
    <p:extLst>
      <p:ext uri="{BB962C8B-B14F-4D97-AF65-F5344CB8AC3E}">
        <p14:creationId xmlns:p14="http://schemas.microsoft.com/office/powerpoint/2010/main" val="318365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DC76FF-236C-45B3-8A46-16212FF67F0C}"/>
              </a:ext>
            </a:extLst>
          </p:cNvPr>
          <p:cNvSpPr txBox="1"/>
          <p:nvPr/>
        </p:nvSpPr>
        <p:spPr>
          <a:xfrm>
            <a:off x="300162" y="3596568"/>
            <a:ext cx="2469103" cy="1077218"/>
          </a:xfrm>
          <a:prstGeom prst="rect">
            <a:avLst/>
          </a:prstGeom>
          <a:noFill/>
        </p:spPr>
        <p:txBody>
          <a:bodyPr wrap="square" rtlCol="0" anchor="ctr">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p>
          <a:p>
            <a:pPr algn="r"/>
            <a:r>
              <a:rPr lang="en-US" altLang="ko-KR" sz="1600" dirty="0">
                <a:solidFill>
                  <a:schemeClr val="bg1"/>
                </a:solidFill>
                <a:cs typeface="Arial" pitchFamily="34" charset="0"/>
              </a:rPr>
              <a:t>CU USU AGAM INTEGRE IMPEDIT.</a:t>
            </a:r>
            <a:endParaRPr lang="ko-KR" altLang="en-US" sz="1600" dirty="0">
              <a:solidFill>
                <a:schemeClr val="bg1"/>
              </a:solidFill>
              <a:cs typeface="Arial" pitchFamily="34" charset="0"/>
            </a:endParaRPr>
          </a:p>
        </p:txBody>
      </p:sp>
      <p:sp>
        <p:nvSpPr>
          <p:cNvPr id="42" name="TextBox 41">
            <a:extLst>
              <a:ext uri="{FF2B5EF4-FFF2-40B4-BE49-F238E27FC236}">
                <a16:creationId xmlns:a16="http://schemas.microsoft.com/office/drawing/2014/main" id="{87755AC5-E176-4E2E-BB0A-52C11EE2041E}"/>
              </a:ext>
            </a:extLst>
          </p:cNvPr>
          <p:cNvSpPr txBox="1"/>
          <p:nvPr/>
        </p:nvSpPr>
        <p:spPr>
          <a:xfrm>
            <a:off x="5330648" y="1670091"/>
            <a:ext cx="5271418" cy="379656"/>
          </a:xfrm>
          <a:prstGeom prst="rect">
            <a:avLst/>
          </a:prstGeom>
          <a:noFill/>
        </p:spPr>
        <p:txBody>
          <a:bodyPr wrap="square" rtlCol="0" anchor="ctr">
            <a:spAutoFit/>
          </a:bodyPr>
          <a:lstStyle/>
          <a:p>
            <a:pPr algn="r"/>
            <a:r>
              <a:rPr lang="en-US" altLang="ko-KR" sz="1867" dirty="0" smtClean="0">
                <a:solidFill>
                  <a:schemeClr val="tx1">
                    <a:lumMod val="75000"/>
                    <a:lumOff val="25000"/>
                  </a:schemeClr>
                </a:solidFill>
                <a:cs typeface="Arial" pitchFamily="34" charset="0"/>
              </a:rPr>
              <a:t>.</a:t>
            </a:r>
            <a:endParaRPr lang="ko-KR" altLang="en-US" sz="1867"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CD7E11C6-BBF7-4C68-9E52-B8B934809E6F}"/>
              </a:ext>
            </a:extLst>
          </p:cNvPr>
          <p:cNvSpPr txBox="1"/>
          <p:nvPr/>
        </p:nvSpPr>
        <p:spPr>
          <a:xfrm>
            <a:off x="1345475" y="933848"/>
            <a:ext cx="9256656" cy="646331"/>
          </a:xfrm>
          <a:prstGeom prst="rect">
            <a:avLst/>
          </a:prstGeom>
          <a:solidFill>
            <a:schemeClr val="bg1"/>
          </a:solidFill>
        </p:spPr>
        <p:txBody>
          <a:bodyPr wrap="square" rtlCol="0" anchor="ctr">
            <a:spAutoFit/>
          </a:bodyPr>
          <a:lstStyle/>
          <a:p>
            <a:pPr algn="ctr"/>
            <a:r>
              <a:rPr lang="en-US" altLang="ko-KR" sz="3600" b="1" dirty="0" smtClean="0">
                <a:solidFill>
                  <a:schemeClr val="accent1"/>
                </a:solidFill>
                <a:cs typeface="Arial" pitchFamily="34" charset="0"/>
              </a:rPr>
              <a:t>Differences in learning and thinking style  </a:t>
            </a:r>
            <a:endParaRPr lang="ko-KR" altLang="en-US" sz="3600" b="1" dirty="0">
              <a:solidFill>
                <a:schemeClr val="accent1"/>
              </a:solidFill>
              <a:cs typeface="Arial" pitchFamily="34" charset="0"/>
            </a:endParaRPr>
          </a:p>
        </p:txBody>
      </p:sp>
      <p:sp>
        <p:nvSpPr>
          <p:cNvPr id="10" name="Rectangle 9"/>
          <p:cNvSpPr/>
          <p:nvPr/>
        </p:nvSpPr>
        <p:spPr>
          <a:xfrm>
            <a:off x="1463039" y="1606731"/>
            <a:ext cx="9248503" cy="3785652"/>
          </a:xfrm>
          <a:prstGeom prst="rect">
            <a:avLst/>
          </a:prstGeom>
        </p:spPr>
        <p:txBody>
          <a:bodyPr wrap="square">
            <a:spAutoFit/>
          </a:bodyPr>
          <a:lstStyle/>
          <a:p>
            <a:endParaRPr lang="en-US" dirty="0" smtClean="0"/>
          </a:p>
          <a:p>
            <a:r>
              <a:rPr lang="en-US" sz="2400" b="1" dirty="0" smtClean="0"/>
              <a:t>                        What is a learning Style ?</a:t>
            </a:r>
          </a:p>
          <a:p>
            <a:endParaRPr lang="en-US" dirty="0" smtClean="0"/>
          </a:p>
          <a:p>
            <a:r>
              <a:rPr lang="en-US" dirty="0" smtClean="0"/>
              <a:t>A learning style is that how you receive information best. There are many learning styles but I want to describe three learning styles. </a:t>
            </a:r>
          </a:p>
          <a:p>
            <a:r>
              <a:rPr lang="en-US" b="1" dirty="0" smtClean="0"/>
              <a:t>AUDITORY LEARNING</a:t>
            </a:r>
            <a:r>
              <a:rPr lang="en-US" dirty="0" smtClean="0"/>
              <a:t>: </a:t>
            </a:r>
          </a:p>
          <a:p>
            <a:r>
              <a:rPr lang="en-US" dirty="0" smtClean="0"/>
              <a:t>Auditory Learners receive information best through lectures and audio-based instruction. </a:t>
            </a:r>
            <a:r>
              <a:rPr lang="en-US" b="1" dirty="0" smtClean="0"/>
              <a:t>VISUAL LEARNING: </a:t>
            </a:r>
          </a:p>
          <a:p>
            <a:r>
              <a:rPr lang="en-US" dirty="0" smtClean="0"/>
              <a:t>Visual Learners receive information best when visual aids are used (slides, films, whiteboards, etc.). They would rather read to learn than listen to learn. </a:t>
            </a:r>
          </a:p>
          <a:p>
            <a:r>
              <a:rPr lang="en-US" b="1" dirty="0" smtClean="0"/>
              <a:t>TACTILE LEARNING: </a:t>
            </a:r>
          </a:p>
          <a:p>
            <a:r>
              <a:rPr lang="en-US" dirty="0" smtClean="0"/>
              <a:t>Tactile &amp; Kinesthetic Learners receive information best when they are allowed to use their hands and sense of touch to learn new information and apply new skills. </a:t>
            </a:r>
            <a:endParaRPr lang="en-US" dirty="0"/>
          </a:p>
        </p:txBody>
      </p:sp>
    </p:spTree>
    <p:extLst>
      <p:ext uri="{BB962C8B-B14F-4D97-AF65-F5344CB8AC3E}">
        <p14:creationId xmlns:p14="http://schemas.microsoft.com/office/powerpoint/2010/main" val="120557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DC76FF-236C-45B3-8A46-16212FF67F0C}"/>
              </a:ext>
            </a:extLst>
          </p:cNvPr>
          <p:cNvSpPr txBox="1"/>
          <p:nvPr/>
        </p:nvSpPr>
        <p:spPr>
          <a:xfrm>
            <a:off x="300162" y="3596568"/>
            <a:ext cx="2469103" cy="1077218"/>
          </a:xfrm>
          <a:prstGeom prst="rect">
            <a:avLst/>
          </a:prstGeom>
          <a:noFill/>
        </p:spPr>
        <p:txBody>
          <a:bodyPr wrap="square" rtlCol="0" anchor="ctr">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p>
          <a:p>
            <a:pPr algn="r"/>
            <a:r>
              <a:rPr lang="en-US" altLang="ko-KR" sz="1600" dirty="0">
                <a:solidFill>
                  <a:schemeClr val="bg1"/>
                </a:solidFill>
                <a:cs typeface="Arial" pitchFamily="34" charset="0"/>
              </a:rPr>
              <a:t>CU USU AGAM INTEGRE IMPEDIT.</a:t>
            </a:r>
            <a:endParaRPr lang="ko-KR" altLang="en-US" sz="1600" dirty="0">
              <a:solidFill>
                <a:schemeClr val="bg1"/>
              </a:solidFill>
              <a:cs typeface="Arial" pitchFamily="34" charset="0"/>
            </a:endParaRPr>
          </a:p>
        </p:txBody>
      </p:sp>
      <p:sp>
        <p:nvSpPr>
          <p:cNvPr id="42" name="TextBox 41">
            <a:extLst>
              <a:ext uri="{FF2B5EF4-FFF2-40B4-BE49-F238E27FC236}">
                <a16:creationId xmlns:a16="http://schemas.microsoft.com/office/drawing/2014/main" id="{87755AC5-E176-4E2E-BB0A-52C11EE2041E}"/>
              </a:ext>
            </a:extLst>
          </p:cNvPr>
          <p:cNvSpPr txBox="1"/>
          <p:nvPr/>
        </p:nvSpPr>
        <p:spPr>
          <a:xfrm>
            <a:off x="5330648" y="1670091"/>
            <a:ext cx="5271418" cy="379656"/>
          </a:xfrm>
          <a:prstGeom prst="rect">
            <a:avLst/>
          </a:prstGeom>
          <a:noFill/>
        </p:spPr>
        <p:txBody>
          <a:bodyPr wrap="square" rtlCol="0" anchor="ctr">
            <a:spAutoFit/>
          </a:bodyPr>
          <a:lstStyle/>
          <a:p>
            <a:pPr algn="r"/>
            <a:r>
              <a:rPr lang="en-US" altLang="ko-KR" sz="1867" dirty="0" smtClean="0">
                <a:solidFill>
                  <a:schemeClr val="tx1">
                    <a:lumMod val="75000"/>
                    <a:lumOff val="25000"/>
                  </a:schemeClr>
                </a:solidFill>
                <a:cs typeface="Arial" pitchFamily="34" charset="0"/>
              </a:rPr>
              <a:t>.</a:t>
            </a:r>
            <a:endParaRPr lang="ko-KR" altLang="en-US" sz="1867"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CD7E11C6-BBF7-4C68-9E52-B8B934809E6F}"/>
              </a:ext>
            </a:extLst>
          </p:cNvPr>
          <p:cNvSpPr txBox="1"/>
          <p:nvPr/>
        </p:nvSpPr>
        <p:spPr>
          <a:xfrm>
            <a:off x="1345475" y="933848"/>
            <a:ext cx="9256656" cy="646331"/>
          </a:xfrm>
          <a:prstGeom prst="rect">
            <a:avLst/>
          </a:prstGeom>
          <a:solidFill>
            <a:schemeClr val="bg1"/>
          </a:solidFill>
        </p:spPr>
        <p:txBody>
          <a:bodyPr wrap="square" rtlCol="0" anchor="ctr">
            <a:spAutoFit/>
          </a:bodyPr>
          <a:lstStyle/>
          <a:p>
            <a:pPr algn="ctr"/>
            <a:r>
              <a:rPr lang="en-US" altLang="ko-KR" sz="3600" b="1" dirty="0" smtClean="0">
                <a:solidFill>
                  <a:schemeClr val="accent1"/>
                </a:solidFill>
                <a:cs typeface="Arial" pitchFamily="34" charset="0"/>
              </a:rPr>
              <a:t>Differences in learning and thinking style  </a:t>
            </a:r>
            <a:endParaRPr lang="ko-KR" altLang="en-US" sz="3600" b="1" dirty="0">
              <a:solidFill>
                <a:schemeClr val="accent1"/>
              </a:solidFill>
              <a:cs typeface="Arial" pitchFamily="34" charset="0"/>
            </a:endParaRPr>
          </a:p>
        </p:txBody>
      </p:sp>
      <p:sp>
        <p:nvSpPr>
          <p:cNvPr id="6" name="Rectangle 5"/>
          <p:cNvSpPr/>
          <p:nvPr/>
        </p:nvSpPr>
        <p:spPr>
          <a:xfrm>
            <a:off x="1528354" y="1698169"/>
            <a:ext cx="9222377" cy="3416320"/>
          </a:xfrm>
          <a:prstGeom prst="rect">
            <a:avLst/>
          </a:prstGeom>
        </p:spPr>
        <p:txBody>
          <a:bodyPr wrap="square">
            <a:spAutoFit/>
          </a:bodyPr>
          <a:lstStyle/>
          <a:p>
            <a:r>
              <a:rPr lang="en-US" b="1" dirty="0" smtClean="0"/>
              <a:t>                                                  What is a THINKING STYLE?</a:t>
            </a:r>
          </a:p>
          <a:p>
            <a:r>
              <a:rPr lang="en-US" dirty="0" smtClean="0"/>
              <a:t> </a:t>
            </a:r>
          </a:p>
          <a:p>
            <a:r>
              <a:rPr lang="en-US" dirty="0" smtClean="0"/>
              <a:t>A thinking style is how you process information best. </a:t>
            </a:r>
          </a:p>
          <a:p>
            <a:pPr algn="just"/>
            <a:endParaRPr lang="en-US" b="1" dirty="0" smtClean="0"/>
          </a:p>
          <a:p>
            <a:pPr algn="just"/>
            <a:r>
              <a:rPr lang="en-US" b="1" dirty="0" smtClean="0"/>
              <a:t>LINEAR THINKER </a:t>
            </a:r>
            <a:r>
              <a:rPr lang="en-US" dirty="0" smtClean="0"/>
              <a:t>(Left-Brain Dominant): Linear Thinkers (or "sequential thinkers") prefer a structured approach when processing information. If instructions use a sequenced format (i.e. Step A, Step B, Step C, etc.) strong linear thinkers will feel more comfortable starting "Step B" only after "Step A" has been completed. Overall, linear thinkers like predictability and consistency. Mathematics &amp; Accounting are linear-oriented subjects. GLOBAL THINKER (Right-Brain Dominant) : Global Thinkers (or "strategic thinkers") are more comfortable with new information if they can put it into context with the big picture. </a:t>
            </a:r>
            <a:endParaRPr lang="en-US" dirty="0"/>
          </a:p>
        </p:txBody>
      </p:sp>
    </p:spTree>
    <p:extLst>
      <p:ext uri="{BB962C8B-B14F-4D97-AF65-F5344CB8AC3E}">
        <p14:creationId xmlns:p14="http://schemas.microsoft.com/office/powerpoint/2010/main" val="1205577791"/>
      </p:ext>
    </p:extLst>
  </p:cSld>
  <p:clrMapOvr>
    <a:masterClrMapping/>
  </p:clrMapOvr>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878</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맑은 고딕</vt:lpstr>
      <vt:lpstr>Arial</vt:lpstr>
      <vt:lpstr>Arial Unicode MS</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Dr Muhammad Sarwar</cp:lastModifiedBy>
  <cp:revision>78</cp:revision>
  <dcterms:created xsi:type="dcterms:W3CDTF">2020-01-20T05:08:25Z</dcterms:created>
  <dcterms:modified xsi:type="dcterms:W3CDTF">2020-11-15T03:59:09Z</dcterms:modified>
</cp:coreProperties>
</file>