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D326C-0157-4287-8D3E-35302F4ED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F7730D-DA43-4CDF-8CF5-B5F7C40AC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7A9115-03A7-4AF1-B60E-245719FD0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A36AF6-6209-420B-A5FF-DB34A153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7DD4E7-E1CE-4286-996D-AC536CA5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0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D73326-DBB6-4401-91BC-006DA30AF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A8E51EF-7BC0-4928-8502-5392A34C2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8838B7-D569-41E2-A930-CEB281D59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FB92D4-7C26-4E78-9A8D-3E35EA5D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77DC76-72D8-4EC9-B9A3-8BE429E2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2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30A8AF9-95AC-4212-8A37-2612AB5AD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3D8AF1E-B7B4-4387-BE55-075BF2B1C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0E6329-8CCC-4C10-8538-E71ACAE98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54E25E-D438-4011-A0FF-25D30E49A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2D8D0D-27CB-442A-85B1-C6F926FE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2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43DFB2-BAA8-4514-B575-46B4965C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681972-7404-41BC-BCCB-70484990A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6824F3-9BE0-430D-BD36-1B3AEBB9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3D5DB3-E9CD-48F8-B3BF-377CA9BE4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ED55FA-7782-40C8-B728-BA08E366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0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71FB62-6804-4C3C-B25F-8A7440C98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FDABE6D-F3C7-41C0-85DC-93BD1C5A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1D3FCE-EF7D-4738-89A7-227AE230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5AEA5D-F606-4C21-A211-72AFD51A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829790-4229-4922-920F-191092B00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5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4A5A69-EE45-45C9-90A9-40334D6F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7BBE3A-C4EE-4C2D-8AD5-722838BB21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95767BE-9871-465D-BA10-D68C78689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AE1A0C-DF6D-4182-B988-788E6A4C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75029F-BD23-469E-91EE-26808C60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88744E-A9F5-48E9-974C-7A74531F9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4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78A092-9231-40F8-8E04-33CA342E2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E0A179-2079-495C-9A1B-31D89EDB2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F6BCF69-70D7-470C-9A2A-A0DE75ED5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ACEDA5B-B499-4868-BF93-13159831B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E0383EE-E795-4B95-AFFE-1FBB5C8D4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79E4653-396F-4EF1-917A-BB9C80009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8F0F09C-75F1-49A5-9A6F-954833EB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E826B7A-EE7C-49AE-9177-08E88E57A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8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4BBADE-7EB0-49C0-88FE-0E8F7576C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D7D4FDC-4546-4177-9C67-AEE906859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2B0ED4E-C517-4595-BC4A-91BE0D93F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BA255EE-C9DE-4DFA-9B0D-10895A600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8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9824EF3-94AC-4E43-99D5-EBE901A8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E7D66F1-81EC-4AC2-A809-87AB6A66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C13BEFB-B71B-4058-A999-2E03DCD47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0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236F80-F896-462D-9C3E-DD7940CFE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27FDB9-A4A1-4D73-B3DE-9334BEB4D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E9C3DE9-394A-4AC7-9FE2-787EDE055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89943-D390-4D7F-A12A-22DFE449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C78951F-456F-4718-98E7-6D7138FC3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B513384-71E9-40C2-881C-63E54FF3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2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1B7A7C-1455-4BCB-A835-72F82E66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2E6F32E-1C74-45A2-A1FD-9F5FD6778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5E5B51B-560E-45EC-B2B5-A393F5E79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420649-2A62-4509-9308-102F064E8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635CBB-1355-4296-9612-23D6760EF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038EA1-7B59-47E4-B5C7-5067BC7C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4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88DA21D-878A-4EA3-89B9-DD51708A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321447-14C0-40C1-B7D3-46CF5A9B0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A6778E-B9B4-471E-BE02-E45340971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FCBD1-3BCA-4AD3-A355-04CA8CAC3C97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3FEAB6-89F0-4FA7-B81A-A0AEFC0261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C5DBA0-90AA-4405-B30E-06E8B078B0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D1C7-DAB0-417B-833C-19F9CC8C7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9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47F641-29E8-4D59-81DE-26A4540D66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Properties and Types of</a:t>
            </a:r>
            <a:br>
              <a:rPr lang="en-US" b="1" dirty="0"/>
            </a:br>
            <a:r>
              <a:rPr lang="en-US" b="1" dirty="0"/>
              <a:t>Integration Mechanisms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E9FB63B-FA24-4F78-AC45-B64FD82CE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CHAPTER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30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758AE3-3DD9-4BD7-A0D1-10F1FEF8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Mechanisms Supporting Presentation Integration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036D20-C389-450F-BA8C-1DC3AA46B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54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381FE3-E373-4DF4-9280-83237DE96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Process Aspects of Presentation Integration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6CB05B-9FF0-4179-BAFB-3752C0214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3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E50DBE-2DF6-48C0-B622-1EBF01297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Properties of Integration: Data Integration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FD9378-C9F4-4CDF-B5A0-284B9ABD2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/>
              <a:t>Interoperability. </a:t>
            </a:r>
            <a:r>
              <a:rPr lang="en-GB" dirty="0"/>
              <a:t>How much work must be done for a tool to manipulate data </a:t>
            </a:r>
            <a:r>
              <a:rPr lang="en-US" dirty="0"/>
              <a:t>produced by another?</a:t>
            </a:r>
          </a:p>
          <a:p>
            <a:r>
              <a:rPr lang="en-GB" i="1" dirty="0"/>
              <a:t>Non-redundancy. </a:t>
            </a:r>
            <a:r>
              <a:rPr lang="en-GB" dirty="0"/>
              <a:t>How much data managed by a tool are duplicated in or can be derived from the data managed by another?</a:t>
            </a:r>
          </a:p>
          <a:p>
            <a:r>
              <a:rPr lang="en-GB" i="1" dirty="0"/>
              <a:t>Consistency. </a:t>
            </a:r>
            <a:r>
              <a:rPr lang="en-GB" dirty="0"/>
              <a:t>How well do two tools cooperate to maintain the semantic constraints on the data they manipulate?</a:t>
            </a:r>
          </a:p>
          <a:p>
            <a:r>
              <a:rPr lang="en-GB" i="1" dirty="0"/>
              <a:t>Exchange. </a:t>
            </a:r>
            <a:r>
              <a:rPr lang="en-GB" dirty="0"/>
              <a:t>How much work must be done to make the </a:t>
            </a:r>
            <a:r>
              <a:rPr lang="en-GB" dirty="0" err="1" smtClean="0"/>
              <a:t>nonpersistent</a:t>
            </a:r>
            <a:r>
              <a:rPr lang="en-GB" dirty="0" smtClean="0"/>
              <a:t> </a:t>
            </a:r>
            <a:r>
              <a:rPr lang="en-GB" dirty="0"/>
              <a:t>data generated by one tool usable by another?</a:t>
            </a:r>
          </a:p>
          <a:p>
            <a:r>
              <a:rPr lang="en-GB" i="1" dirty="0"/>
              <a:t>Synchronization. </a:t>
            </a:r>
            <a:r>
              <a:rPr lang="en-GB" dirty="0"/>
              <a:t>How well does a tool communicate changes it makes to the values of nonpersistent, common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B71A7E-8F98-458C-93E6-5C9B86AAB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Control Integration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618968-5CDE-4CA8-A1D1-15B0D25DE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/>
              <a:t>Provision. </a:t>
            </a:r>
            <a:r>
              <a:rPr lang="en-GB" dirty="0"/>
              <a:t>To what extent are a tool's services used by other tools in the environment?</a:t>
            </a:r>
          </a:p>
          <a:p>
            <a:r>
              <a:rPr lang="en-GB" i="1" dirty="0"/>
              <a:t>Use. </a:t>
            </a:r>
            <a:r>
              <a:rPr lang="en-GB" dirty="0"/>
              <a:t>To what extent does a tool use the services provided by other tools in </a:t>
            </a:r>
            <a:r>
              <a:rPr lang="en-US" dirty="0"/>
              <a:t>the environment?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4400" b="1" dirty="0">
                <a:latin typeface="+mj-lt"/>
                <a:ea typeface="+mj-ea"/>
                <a:cs typeface="+mj-cs"/>
              </a:rPr>
              <a:t>Presentation Integration</a:t>
            </a:r>
          </a:p>
          <a:p>
            <a:r>
              <a:rPr lang="en-GB" i="1" dirty="0"/>
              <a:t>Appearance and </a:t>
            </a:r>
            <a:r>
              <a:rPr lang="en-GB" i="1" dirty="0" smtClean="0"/>
              <a:t>behaviour. </a:t>
            </a:r>
            <a:r>
              <a:rPr lang="en-GB" dirty="0"/>
              <a:t>To what extent do two tools use similar screen </a:t>
            </a:r>
            <a:r>
              <a:rPr lang="en-US" dirty="0"/>
              <a:t>appearances and interactive behaviors?</a:t>
            </a:r>
          </a:p>
          <a:p>
            <a:r>
              <a:rPr lang="en-GB" i="1" dirty="0"/>
              <a:t>Interaction paradigm. </a:t>
            </a:r>
            <a:r>
              <a:rPr lang="en-GB" dirty="0"/>
              <a:t>To what extent do two tools use similar metaphors and </a:t>
            </a:r>
            <a:r>
              <a:rPr lang="en-US" dirty="0"/>
              <a:t>mental models?</a:t>
            </a:r>
          </a:p>
        </p:txBody>
      </p:sp>
    </p:spTree>
    <p:extLst>
      <p:ext uri="{BB962C8B-B14F-4D97-AF65-F5344CB8AC3E}">
        <p14:creationId xmlns:p14="http://schemas.microsoft.com/office/powerpoint/2010/main" val="129981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E4CEAE-A3CD-41A6-93E1-0FD704E29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Process Integration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E25E7E-9B40-4243-9C47-21F6B25E4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Process step. </a:t>
            </a:r>
            <a:r>
              <a:rPr lang="en-GB" dirty="0"/>
              <a:t>How well do relevant tools </a:t>
            </a:r>
            <a:r>
              <a:rPr lang="en-GB" b="1" dirty="0"/>
              <a:t>combine</a:t>
            </a:r>
            <a:r>
              <a:rPr lang="en-GB" dirty="0"/>
              <a:t> to support the performance </a:t>
            </a:r>
            <a:r>
              <a:rPr lang="en-US" dirty="0"/>
              <a:t>of a process step?</a:t>
            </a:r>
          </a:p>
          <a:p>
            <a:r>
              <a:rPr lang="en-GB" i="1" dirty="0"/>
              <a:t>Event. </a:t>
            </a:r>
            <a:r>
              <a:rPr lang="en-GB" dirty="0"/>
              <a:t>How well do relevant tools </a:t>
            </a:r>
            <a:r>
              <a:rPr lang="en-GB" b="1" dirty="0"/>
              <a:t>agree</a:t>
            </a:r>
            <a:r>
              <a:rPr lang="en-GB" dirty="0"/>
              <a:t> on the events required to support a </a:t>
            </a:r>
            <a:r>
              <a:rPr lang="en-US" dirty="0"/>
              <a:t>process?</a:t>
            </a:r>
          </a:p>
          <a:p>
            <a:r>
              <a:rPr lang="en-GB" i="1" dirty="0"/>
              <a:t>Constraint. </a:t>
            </a:r>
            <a:r>
              <a:rPr lang="en-GB" dirty="0"/>
              <a:t>How well do relevant tools cooperate to enforce a constraint?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2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C7D732-18FA-4F74-9042-4318A5BFA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C03B41-BAB7-4094-8113-29C479FED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Whenever integration takes place </a:t>
            </a:r>
            <a:r>
              <a:rPr lang="en-GB" u="sng" dirty="0"/>
              <a:t>through some real integrating mechanisms, then:</a:t>
            </a:r>
          </a:p>
          <a:p>
            <a:pPr marL="0" indent="0">
              <a:buNone/>
            </a:pPr>
            <a:r>
              <a:rPr lang="en-GB" dirty="0" smtClean="0"/>
              <a:t>1. Data </a:t>
            </a:r>
            <a:r>
              <a:rPr lang="en-GB" dirty="0"/>
              <a:t>are shared between the agents,</a:t>
            </a:r>
          </a:p>
          <a:p>
            <a:pPr marL="0" indent="0">
              <a:buNone/>
            </a:pPr>
            <a:r>
              <a:rPr lang="en-GB" dirty="0" smtClean="0"/>
              <a:t>2. Controlled </a:t>
            </a:r>
            <a:r>
              <a:rPr lang="en-GB" dirty="0"/>
              <a:t>interaction between the agents takes place,</a:t>
            </a:r>
          </a:p>
          <a:p>
            <a:pPr marL="0" indent="0">
              <a:buNone/>
            </a:pPr>
            <a:r>
              <a:rPr lang="en-GB" dirty="0" smtClean="0"/>
              <a:t>3. Presentation </a:t>
            </a:r>
            <a:r>
              <a:rPr lang="en-GB" dirty="0"/>
              <a:t>of information and an interface to operations must exist,</a:t>
            </a:r>
          </a:p>
          <a:p>
            <a:pPr marL="0" indent="0">
              <a:buNone/>
            </a:pPr>
            <a:r>
              <a:rPr lang="en-GB" dirty="0" smtClean="0"/>
              <a:t>4. The </a:t>
            </a:r>
            <a:r>
              <a:rPr lang="en-GB" dirty="0"/>
              <a:t>integration takes place in the context of some process, whether explicit or </a:t>
            </a:r>
            <a:r>
              <a:rPr lang="en-US" dirty="0"/>
              <a:t>otherwise.</a:t>
            </a:r>
          </a:p>
        </p:txBody>
      </p:sp>
    </p:spTree>
    <p:extLst>
      <p:ext uri="{BB962C8B-B14F-4D97-AF65-F5344CB8AC3E}">
        <p14:creationId xmlns:p14="http://schemas.microsoft.com/office/powerpoint/2010/main" val="501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C9D77-0848-4604-BE4C-9EB92085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The Relationship Between Data and Control Integration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575F07-2590-441A-9A61-6DCC10101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021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essential difference between mechanisms that integrate data and control lies in the </a:t>
            </a:r>
            <a:r>
              <a:rPr lang="en-GB" i="1" dirty="0"/>
              <a:t>intention </a:t>
            </a:r>
            <a:r>
              <a:rPr lang="en-GB" dirty="0"/>
              <a:t>and the </a:t>
            </a:r>
            <a:r>
              <a:rPr lang="en-GB" i="1" dirty="0"/>
              <a:t>emphasis </a:t>
            </a:r>
            <a:r>
              <a:rPr lang="en-GB" dirty="0"/>
              <a:t>of the mechanism. </a:t>
            </a:r>
            <a:r>
              <a:rPr lang="en-US" dirty="0"/>
              <a:t>That is:</a:t>
            </a:r>
          </a:p>
          <a:p>
            <a:r>
              <a:rPr lang="en-GB" dirty="0"/>
              <a:t>Data integration mechanisms emphasize storage and persistence, common data structures, and shared understanding of those structures.</a:t>
            </a:r>
          </a:p>
          <a:p>
            <a:r>
              <a:rPr lang="en-GB" dirty="0"/>
              <a:t>Control integration mechanisms emphasize a common communication approach between components and a shared understanding of the events that </a:t>
            </a:r>
            <a:r>
              <a:rPr lang="en-US" dirty="0"/>
              <a:t>initiate interaction.</a:t>
            </a:r>
          </a:p>
        </p:txBody>
      </p:sp>
    </p:spTree>
    <p:extLst>
      <p:ext uri="{BB962C8B-B14F-4D97-AF65-F5344CB8AC3E}">
        <p14:creationId xmlns:p14="http://schemas.microsoft.com/office/powerpoint/2010/main" val="3033967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EEADD-B7D3-40CE-A35F-544B3D9DB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1749FE-4B71-424D-82F5-DA3612297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70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DD97CD-08B9-4AE5-9022-B854051B3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Presentation Integration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E7A1CA-405B-48F0-AB7B-EF932FBDC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76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FCBDAB-C9CD-43F0-AF40-66F08B8F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Services for Presentation Integration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1E2403-06E6-4514-B1E3-95B642643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21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385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Properties and Types of Integration Mechanisms</vt:lpstr>
      <vt:lpstr>Properties of Integration: Data Integration</vt:lpstr>
      <vt:lpstr>Control Integration</vt:lpstr>
      <vt:lpstr>Process Integration</vt:lpstr>
      <vt:lpstr>PowerPoint Presentation</vt:lpstr>
      <vt:lpstr>The Relationship Between Data and Control Integration</vt:lpstr>
      <vt:lpstr>PowerPoint Presentation</vt:lpstr>
      <vt:lpstr>Presentation Integration</vt:lpstr>
      <vt:lpstr>Services for Presentation Integration</vt:lpstr>
      <vt:lpstr>Mechanisms Supporting Presentation Integration</vt:lpstr>
      <vt:lpstr>Process Aspects of Presentation Integration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and Types of Integration Mechanisms</dc:title>
  <dc:creator>asma khan</dc:creator>
  <cp:lastModifiedBy>user</cp:lastModifiedBy>
  <cp:revision>11</cp:revision>
  <dcterms:created xsi:type="dcterms:W3CDTF">2020-02-21T16:19:07Z</dcterms:created>
  <dcterms:modified xsi:type="dcterms:W3CDTF">2020-03-05T09:16:30Z</dcterms:modified>
</cp:coreProperties>
</file>