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B5F5-F1AE-46D8-8B4D-EB230A3FDB38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235D-7180-4599-AC0C-B6F368E7D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242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B5F5-F1AE-46D8-8B4D-EB230A3FDB38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235D-7180-4599-AC0C-B6F368E7D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030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B5F5-F1AE-46D8-8B4D-EB230A3FDB38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235D-7180-4599-AC0C-B6F368E7D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203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B5F5-F1AE-46D8-8B4D-EB230A3FDB38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235D-7180-4599-AC0C-B6F368E7D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483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B5F5-F1AE-46D8-8B4D-EB230A3FDB38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235D-7180-4599-AC0C-B6F368E7D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212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B5F5-F1AE-46D8-8B4D-EB230A3FDB38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235D-7180-4599-AC0C-B6F368E7D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37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B5F5-F1AE-46D8-8B4D-EB230A3FDB38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235D-7180-4599-AC0C-B6F368E7D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87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B5F5-F1AE-46D8-8B4D-EB230A3FDB38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235D-7180-4599-AC0C-B6F368E7D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548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B5F5-F1AE-46D8-8B4D-EB230A3FDB38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235D-7180-4599-AC0C-B6F368E7D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344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B5F5-F1AE-46D8-8B4D-EB230A3FDB38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235D-7180-4599-AC0C-B6F368E7D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334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B5F5-F1AE-46D8-8B4D-EB230A3FDB38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235D-7180-4599-AC0C-B6F368E7D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14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6B5F5-F1AE-46D8-8B4D-EB230A3FDB38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F235D-7180-4599-AC0C-B6F368E7D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04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Strategy Analysis to Define the Future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84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Steps of Strategy Analysis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Step 1—Understand the mission and purpose. </a:t>
            </a:r>
          </a:p>
          <a:p>
            <a:pPr marL="0" indent="0">
              <a:buNone/>
            </a:pPr>
            <a:r>
              <a:rPr lang="en-US" dirty="0" smtClean="0"/>
              <a:t>• Step 2—Identify the major business areas. </a:t>
            </a:r>
          </a:p>
          <a:p>
            <a:pPr marL="0" indent="0">
              <a:buNone/>
            </a:pPr>
            <a:r>
              <a:rPr lang="en-US" dirty="0" smtClean="0"/>
              <a:t>• Step 3—Determine what has to be achieved. </a:t>
            </a:r>
          </a:p>
          <a:p>
            <a:pPr marL="0" indent="0">
              <a:buNone/>
            </a:pPr>
            <a:r>
              <a:rPr lang="en-US" dirty="0" smtClean="0"/>
              <a:t>• Step 4—Identify issues representing opportunities or     problems. </a:t>
            </a:r>
          </a:p>
          <a:p>
            <a:pPr marL="0" indent="0">
              <a:buNone/>
            </a:pPr>
            <a:r>
              <a:rPr lang="en-US" dirty="0" smtClean="0"/>
              <a:t>• Step 5—Determine what will achieve or resolve the issues. </a:t>
            </a:r>
          </a:p>
          <a:p>
            <a:pPr marL="0" indent="0">
              <a:buNone/>
            </a:pPr>
            <a:r>
              <a:rPr lang="en-US" dirty="0" smtClean="0"/>
              <a:t>• Step 6—Define Key Performance Indicators (KPIs). </a:t>
            </a:r>
          </a:p>
          <a:p>
            <a:pPr marL="0" indent="0">
              <a:buNone/>
            </a:pPr>
            <a:r>
              <a:rPr lang="en-US" dirty="0" smtClean="0"/>
              <a:t>• Step 7—Identify the current functions that exist. </a:t>
            </a:r>
          </a:p>
          <a:p>
            <a:pPr marL="0" indent="0">
              <a:buNone/>
            </a:pPr>
            <a:r>
              <a:rPr lang="en-US" dirty="0" smtClean="0"/>
              <a:t>• Step 8—Allocate functional responsibility to implement strategies. </a:t>
            </a:r>
          </a:p>
          <a:p>
            <a:pPr marL="0" indent="0">
              <a:buNone/>
            </a:pPr>
            <a:r>
              <a:rPr lang="en-US" dirty="0" smtClean="0"/>
              <a:t>• Step 9—Define job responsibilities for each function.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594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Strategy Analysis for Project Specifications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 Step 1—Examine business and project mission statements. </a:t>
            </a:r>
          </a:p>
          <a:p>
            <a:pPr marL="0" indent="0">
              <a:buNone/>
            </a:pPr>
            <a:r>
              <a:rPr lang="en-US" dirty="0" smtClean="0"/>
              <a:t>• Step 2—Identify project goals and performance criteria. </a:t>
            </a:r>
          </a:p>
          <a:p>
            <a:pPr marL="0" indent="0">
              <a:buNone/>
            </a:pPr>
            <a:r>
              <a:rPr lang="en-US" dirty="0" smtClean="0"/>
              <a:t>• Step 3—Define clear business and project goals.</a:t>
            </a:r>
          </a:p>
          <a:p>
            <a:pPr marL="0" indent="0">
              <a:buNone/>
            </a:pPr>
            <a:r>
              <a:rPr lang="en-US" dirty="0" smtClean="0"/>
              <a:t> • Step 4—Identify the business problems or opportunities. </a:t>
            </a:r>
          </a:p>
          <a:p>
            <a:pPr marL="0" indent="0">
              <a:buNone/>
            </a:pPr>
            <a:r>
              <a:rPr lang="en-US" dirty="0" smtClean="0"/>
              <a:t>• Step 5—Determine strategies to address problems or opportunities. </a:t>
            </a:r>
          </a:p>
          <a:p>
            <a:pPr marL="0" indent="0">
              <a:buNone/>
            </a:pPr>
            <a:r>
              <a:rPr lang="en-US" dirty="0" smtClean="0"/>
              <a:t>• Step 6—Define key performance indicators. </a:t>
            </a:r>
          </a:p>
          <a:p>
            <a:pPr marL="0" indent="0">
              <a:buNone/>
            </a:pPr>
            <a:r>
              <a:rPr lang="en-US" dirty="0" smtClean="0"/>
              <a:t>• Step 7—Determine which business functions are to be supported. </a:t>
            </a:r>
          </a:p>
          <a:p>
            <a:pPr marL="0" indent="0">
              <a:buNone/>
            </a:pPr>
            <a:r>
              <a:rPr lang="en-US" dirty="0" smtClean="0"/>
              <a:t>• Step 8—Identify managers and business experts from each function.</a:t>
            </a:r>
          </a:p>
          <a:p>
            <a:pPr marL="0" indent="0">
              <a:buNone/>
            </a:pPr>
            <a:r>
              <a:rPr lang="en-US" dirty="0" smtClean="0"/>
              <a:t> • Step 9—Schedule joint participation by business and IT experts.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468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 for Strategy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Business Planning Questionnaire</a:t>
            </a:r>
          </a:p>
          <a:p>
            <a:r>
              <a:rPr lang="en-US" dirty="0" smtClean="0"/>
              <a:t> Enterprise Mission and Purpose </a:t>
            </a:r>
          </a:p>
          <a:p>
            <a:r>
              <a:rPr lang="en-US" dirty="0" smtClean="0"/>
              <a:t>Business Unit Mission and Purpose </a:t>
            </a:r>
          </a:p>
          <a:p>
            <a:r>
              <a:rPr lang="en-US" dirty="0" smtClean="0"/>
              <a:t> Policies, Objectives, or Strategies </a:t>
            </a:r>
          </a:p>
          <a:p>
            <a:r>
              <a:rPr lang="en-US" dirty="0" smtClean="0"/>
              <a:t> Processing of Questionnaire Responses </a:t>
            </a:r>
          </a:p>
          <a:p>
            <a:r>
              <a:rPr lang="en-US" dirty="0" smtClean="0"/>
              <a:t> Refined Policies, Objectives, or Strategies</a:t>
            </a:r>
          </a:p>
          <a:p>
            <a:r>
              <a:rPr lang="en-US" dirty="0" smtClean="0"/>
              <a:t>Markets, Products and Services, Channels, and SWOT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170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310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232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Using Strategy Analysis to Define the Future </vt:lpstr>
      <vt:lpstr>The Steps of Strategy Analysis </vt:lpstr>
      <vt:lpstr>Strategy Analysis for Project Specifications</vt:lpstr>
      <vt:lpstr>Preparation for Strategy Analysis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Strategy Analysis to Define the Future</dc:title>
  <dc:creator>nadiagondal</dc:creator>
  <cp:lastModifiedBy>nadiagondal</cp:lastModifiedBy>
  <cp:revision>3</cp:revision>
  <dcterms:created xsi:type="dcterms:W3CDTF">2020-02-05T07:46:02Z</dcterms:created>
  <dcterms:modified xsi:type="dcterms:W3CDTF">2020-02-06T05:33:23Z</dcterms:modified>
</cp:coreProperties>
</file>