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3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5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1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5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3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7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1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792B-297D-4D19-940C-574938F3A26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8D7D5-1299-41A6-81EE-E0F4FC22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5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1651"/>
            <a:ext cx="10515600" cy="2160105"/>
          </a:xfrm>
        </p:spPr>
        <p:txBody>
          <a:bodyPr/>
          <a:lstStyle/>
          <a:p>
            <a:r>
              <a:rPr lang="en-US" dirty="0" smtClean="0"/>
              <a:t>Variance &amp;Standard Deviation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4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193183"/>
            <a:ext cx="8990667" cy="625913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variance and standard deviation from the given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65-84                                                 9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85-104                                               10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105-124                                              17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125-144                                              10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145-164    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165-184                                      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185-204      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2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41668" y="244699"/>
                <a:ext cx="11758411" cy="6375042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Weights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400" b="1" i="1" u="sng" baseline="38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65-84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74.5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670.5             49952.25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85-104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94.5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10            945.0             89302.50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105-124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114.5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1946.5            22.874.25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125-144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134.5            10           1345.0            180902.50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145-164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154.5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772.5             119351.25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165-184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174.5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698.0             121801.00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185-204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194.5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972.5              189151.25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------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60           7350.0             973335.00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𝑓𝑥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7350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=122.5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41668" y="244699"/>
                <a:ext cx="11758411" cy="6375042"/>
              </a:xfrm>
              <a:blipFill rotWithShape="0">
                <a:blip r:embed="rId2"/>
                <a:stretch>
                  <a:fillRect l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14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6087414"/>
              </a:xfrm>
            </p:spPr>
            <p:txBody>
              <a:bodyPr>
                <a:normAutofit/>
              </a:bodyPr>
              <a:lstStyle/>
              <a:p>
                <a:r>
                  <a:rPr lang="en-US" sz="2800" b="1" dirty="0" smtClean="0"/>
                  <a:t>            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="1" baseline="56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𝒇𝒙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𝒇𝒙</m:t>
                                </m:r>
                              </m:e>
                              <m:sub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973335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7350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</a:t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16222.25-15006.25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1216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</a:t>
                </a:r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𝒇𝒙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𝒇𝒙</m:t>
                                    </m:r>
                                  </m:e>
                                  <m:sub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</a:t>
                </a:r>
                <a:b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n-US" sz="28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</a:t>
                </a:r>
                <a:r>
                  <a:rPr lang="en-US" sz="28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1216</m:t>
                        </m:r>
                      </m:e>
                    </m:rad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= 34.87</a:t>
                </a:r>
                <a:endParaRPr lang="en-US" sz="28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608741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25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5003"/>
            <a:ext cx="8596668" cy="6143221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:</a:t>
            </a:r>
            <a:b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01:</a:t>
            </a:r>
            <a:b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data.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Weekly Income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No.workers</a:t>
            </a:r>
            <a:b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35-39                                        15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40-44                                         13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45-49                                         17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50-54                                         29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55-59                                         11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60-64                                         10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65-69                                           5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63468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257577"/>
            <a:ext cx="8848999" cy="62848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02: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deviation.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Frequency/ No. of students</a:t>
            </a:r>
            <a:b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20-24         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25-29                                                  8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30-34                                                 13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35-39                                                 22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40-44                                                 15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45-49                                                 10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50-54                                                  8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161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02" y="532326"/>
            <a:ext cx="8840153" cy="537907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Rs.60,80,90,96,120,150,200,360,480,520,1060,1200,1450,2500,7200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Question:04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deviation.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14,42,53,27,53,78,38,52,92,29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3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Variance &amp;Standard Deviation</vt:lpstr>
      <vt:lpstr>Example: Calculate the variance and standard deviation from the given data.   Weights                                         Frequency                                       65-84                                                 9   85-104                                               10  105-124                                              17  125-144                                              10  145-164                                               5  165-184                                               4  185-204                                               5      </vt:lpstr>
      <vt:lpstr>Solution: Weights           x_i                "f" _i             "f" _i x_i                  "f" _i 〖x2〗_i   65-84            74.5              9             670.5             49952.25   85-104          94.5             10            945.0             89302.50  105-124        114.5            17           1946.5            22.874.25  125-144        134.5            10           1345.0            180902.50  145-164        154.5             5             772.5             119351.25  165-184        174.5             4             698.0             121801.00  185-204        194.5             5             972.5              189151.25     Total          ------             60           7350.0             973335.00    x ̅ = Ʃfx/Ʃf  = 7350/60 =122.5   </vt:lpstr>
      <vt:lpstr>                   s2  =  〖Ʃfx〗^2/n-(〖Ʃfx〗_i/n)2                                                        s2  =  973335/60-(7350/60)2                                                           s2  = 16222.25-15006.25                            s2    = 1216                          s   =  √(〖Ʃfx〗^2/n-(〖Ʃfx〗_i/n) )2                                             s   =  √1216                            s  = 34.87</vt:lpstr>
      <vt:lpstr>Assignment : Question 01: Find the Variance and Standard deviation of the following data.     Weekly Income                      No.workers         35-39                                        15         40-44                                         13         45-49                                         17         50-54                                         29         55-59                                         11         60-64                                         10         65-69                                           5</vt:lpstr>
      <vt:lpstr>Question 02: Find the Variance and Standard deviation.       Weights                    Frequency/ No. of students      20-24                                                  5      25-29                                                  8      30-34                                                 13      35-39                                                 22      40-44                                                 15      45-49                                                 10      50-54                                                  8 </vt:lpstr>
      <vt:lpstr>Question:03 Calculate the population variance and standard deviation.  Rs.60,80,90,96,120,150,200,360,480,520,1060,1200,1450,2500,7200. Question:04 Calculate the sample variance and standard deviation.  14,42,53,27,53,78,38,52,92,29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Variance &amp;Standard Deviation</dc:title>
  <dc:creator>Tehreem</dc:creator>
  <cp:lastModifiedBy>Tehreem</cp:lastModifiedBy>
  <cp:revision>1</cp:revision>
  <dcterms:created xsi:type="dcterms:W3CDTF">2020-12-04T20:42:18Z</dcterms:created>
  <dcterms:modified xsi:type="dcterms:W3CDTF">2020-12-04T20:45:21Z</dcterms:modified>
</cp:coreProperties>
</file>