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30A6A7-827B-4D34-92BD-75427D5B890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AC8E07-31AA-49DE-A32D-CA5AE70DD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0A6A7-827B-4D34-92BD-75427D5B890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C8E07-31AA-49DE-A32D-CA5AE70DD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0A6A7-827B-4D34-92BD-75427D5B890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C8E07-31AA-49DE-A32D-CA5AE70DD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0A6A7-827B-4D34-92BD-75427D5B890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C8E07-31AA-49DE-A32D-CA5AE70DD7C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0A6A7-827B-4D34-92BD-75427D5B890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C8E07-31AA-49DE-A32D-CA5AE70DD7C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0A6A7-827B-4D34-92BD-75427D5B890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C8E07-31AA-49DE-A32D-CA5AE70DD7C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0A6A7-827B-4D34-92BD-75427D5B890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C8E07-31AA-49DE-A32D-CA5AE70DD7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0A6A7-827B-4D34-92BD-75427D5B890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C8E07-31AA-49DE-A32D-CA5AE70DD7C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0A6A7-827B-4D34-92BD-75427D5B890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C8E07-31AA-49DE-A32D-CA5AE70DD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930A6A7-827B-4D34-92BD-75427D5B890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C8E07-31AA-49DE-A32D-CA5AE70DD7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30A6A7-827B-4D34-92BD-75427D5B890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AC8E07-31AA-49DE-A32D-CA5AE70DD7C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30A6A7-827B-4D34-92BD-75427D5B890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AC8E07-31AA-49DE-A32D-CA5AE70DD7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Tricks to Remember Oceans and Continents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History and Geography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SANE</a:t>
            </a:r>
          </a:p>
          <a:p>
            <a:r>
              <a:rPr lang="en-US" dirty="0" smtClean="0"/>
              <a:t>S- South America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A- ASIA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    AFRICA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    AUSTRALIA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     ANTARCTICA</a:t>
            </a:r>
          </a:p>
          <a:p>
            <a:r>
              <a:rPr lang="en-US" dirty="0" smtClean="0"/>
              <a:t>N-North America</a:t>
            </a:r>
          </a:p>
          <a:p>
            <a:r>
              <a:rPr lang="en-US" dirty="0" smtClean="0"/>
              <a:t>E-  Europe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Continents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 Pacific</a:t>
            </a:r>
          </a:p>
          <a:p>
            <a:r>
              <a:rPr lang="en-US" dirty="0" smtClean="0"/>
              <a:t>A-</a:t>
            </a:r>
            <a:r>
              <a:rPr lang="en-US" dirty="0" smtClean="0">
                <a:solidFill>
                  <a:srgbClr val="FF0000"/>
                </a:solidFill>
              </a:rPr>
              <a:t>At</a:t>
            </a:r>
            <a:r>
              <a:rPr lang="en-US" dirty="0" smtClean="0"/>
              <a:t>lantic Ocean</a:t>
            </a:r>
          </a:p>
          <a:p>
            <a:r>
              <a:rPr lang="en-US" dirty="0" smtClean="0"/>
              <a:t>I-Indian Ocean</a:t>
            </a:r>
          </a:p>
          <a:p>
            <a:r>
              <a:rPr lang="en-US" dirty="0" smtClean="0"/>
              <a:t>S-Southern Ocean</a:t>
            </a:r>
          </a:p>
          <a:p>
            <a:r>
              <a:rPr lang="en-US" dirty="0" smtClean="0"/>
              <a:t>A-</a:t>
            </a:r>
            <a:r>
              <a:rPr lang="en-US" dirty="0" smtClean="0">
                <a:solidFill>
                  <a:srgbClr val="FF0000"/>
                </a:solidFill>
              </a:rPr>
              <a:t>Ar</a:t>
            </a:r>
            <a:r>
              <a:rPr lang="en-US" dirty="0" smtClean="0"/>
              <a:t>ctic Ocean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Oceans(Largest to Smallest)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North</a:t>
            </a:r>
            <a:r>
              <a:rPr lang="en-US" dirty="0" smtClean="0"/>
              <a:t>  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WEST                                          EAST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                              SOUTH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2743200" y="3581400"/>
            <a:ext cx="3733800" cy="76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438400" y="3505200"/>
            <a:ext cx="4419600" cy="76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</TotalTime>
  <Words>48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Tricks to Remember Oceans and Continents</vt:lpstr>
      <vt:lpstr>Continents </vt:lpstr>
      <vt:lpstr>Oceans(Largest to Smallest)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Tricks to Remember Oceans and Continents</dc:title>
  <dc:creator>YaQooB LaK</dc:creator>
  <cp:lastModifiedBy>YaQooB LaK</cp:lastModifiedBy>
  <cp:revision>2</cp:revision>
  <dcterms:created xsi:type="dcterms:W3CDTF">2020-12-02T08:46:22Z</dcterms:created>
  <dcterms:modified xsi:type="dcterms:W3CDTF">2020-12-02T10:16:20Z</dcterms:modified>
</cp:coreProperties>
</file>