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2"/>
  </p:notesMasterIdLst>
  <p:sldIdLst>
    <p:sldId id="319" r:id="rId2"/>
    <p:sldId id="317" r:id="rId3"/>
    <p:sldId id="320" r:id="rId4"/>
    <p:sldId id="321" r:id="rId5"/>
    <p:sldId id="322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3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C14E6-B20A-4AB1-9900-D4062495980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C3124-945C-4FD2-963D-FF169A2F0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C3124-945C-4FD2-963D-FF169A2F0E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6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>
    <p:comb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/>
          <p:nvPr/>
        </p:nvSpPr>
        <p:spPr>
          <a:xfrm>
            <a:off x="1973898" y="3141002"/>
            <a:ext cx="5417502" cy="639278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665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Development Financing 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2192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Topic: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0"/>
            <a:ext cx="9144000" cy="6019799"/>
          </a:xfrm>
        </p:spPr>
      </p:pic>
    </p:spTree>
    <p:extLst>
      <p:ext uri="{BB962C8B-B14F-4D97-AF65-F5344CB8AC3E}">
        <p14:creationId xmlns:p14="http://schemas.microsoft.com/office/powerpoint/2010/main" val="2125790642"/>
      </p:ext>
    </p:extLst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8199"/>
            <a:ext cx="9144000" cy="6019801"/>
          </a:xfrm>
        </p:spPr>
      </p:pic>
    </p:spTree>
    <p:extLst>
      <p:ext uri="{BB962C8B-B14F-4D97-AF65-F5344CB8AC3E}">
        <p14:creationId xmlns:p14="http://schemas.microsoft.com/office/powerpoint/2010/main" val="1699686147"/>
      </p:ext>
    </p:extLst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0"/>
            <a:ext cx="9144000" cy="6095999"/>
          </a:xfrm>
        </p:spPr>
      </p:pic>
    </p:spTree>
    <p:extLst>
      <p:ext uri="{BB962C8B-B14F-4D97-AF65-F5344CB8AC3E}">
        <p14:creationId xmlns:p14="http://schemas.microsoft.com/office/powerpoint/2010/main" val="354061960"/>
      </p:ext>
    </p:extLst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1231667471"/>
      </p:ext>
    </p:extLst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0"/>
            <a:ext cx="9144000" cy="6095999"/>
          </a:xfrm>
        </p:spPr>
      </p:pic>
    </p:spTree>
    <p:extLst>
      <p:ext uri="{BB962C8B-B14F-4D97-AF65-F5344CB8AC3E}">
        <p14:creationId xmlns:p14="http://schemas.microsoft.com/office/powerpoint/2010/main" val="1242078515"/>
      </p:ext>
    </p:extLst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0"/>
            <a:ext cx="9144000" cy="6095999"/>
          </a:xfrm>
        </p:spPr>
      </p:pic>
    </p:spTree>
    <p:extLst>
      <p:ext uri="{BB962C8B-B14F-4D97-AF65-F5344CB8AC3E}">
        <p14:creationId xmlns:p14="http://schemas.microsoft.com/office/powerpoint/2010/main" val="4019238032"/>
      </p:ext>
    </p:extLst>
  </p:cSld>
  <p:clrMapOvr>
    <a:masterClrMapping/>
  </p:clrMapOvr>
  <p:transition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</p:spTree>
    <p:extLst>
      <p:ext uri="{BB962C8B-B14F-4D97-AF65-F5344CB8AC3E}">
        <p14:creationId xmlns:p14="http://schemas.microsoft.com/office/powerpoint/2010/main" val="1698030827"/>
      </p:ext>
    </p:extLst>
  </p:cSld>
  <p:clrMapOvr>
    <a:masterClrMapping/>
  </p:clrMapOvr>
  <p:transition>
    <p:comb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0"/>
            <a:ext cx="9144000" cy="6248399"/>
          </a:xfrm>
        </p:spPr>
      </p:pic>
    </p:spTree>
    <p:extLst>
      <p:ext uri="{BB962C8B-B14F-4D97-AF65-F5344CB8AC3E}">
        <p14:creationId xmlns:p14="http://schemas.microsoft.com/office/powerpoint/2010/main" val="40278527"/>
      </p:ext>
    </p:extLst>
  </p:cSld>
  <p:clrMapOvr>
    <a:masterClrMapping/>
  </p:clrMapOvr>
  <p:transition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0"/>
            <a:ext cx="9144000" cy="6248399"/>
          </a:xfrm>
        </p:spPr>
      </p:pic>
    </p:spTree>
    <p:extLst>
      <p:ext uri="{BB962C8B-B14F-4D97-AF65-F5344CB8AC3E}">
        <p14:creationId xmlns:p14="http://schemas.microsoft.com/office/powerpoint/2010/main" val="1643160540"/>
      </p:ext>
    </p:extLst>
  </p:cSld>
  <p:clrMapOvr>
    <a:masterClrMapping/>
  </p:clrMapOvr>
  <p:transition>
    <p:comb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0"/>
            <a:ext cx="9144000" cy="6248399"/>
          </a:xfrm>
        </p:spPr>
      </p:pic>
    </p:spTree>
    <p:extLst>
      <p:ext uri="{BB962C8B-B14F-4D97-AF65-F5344CB8AC3E}">
        <p14:creationId xmlns:p14="http://schemas.microsoft.com/office/powerpoint/2010/main" val="959020906"/>
      </p:ext>
    </p:extLst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401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3989712235"/>
      </p:ext>
    </p:extLst>
  </p:cSld>
  <p:clrMapOvr>
    <a:masterClrMapping/>
  </p:clrMapOvr>
  <p:transition>
    <p:comb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9144000" cy="6172199"/>
          </a:xfrm>
        </p:spPr>
      </p:pic>
    </p:spTree>
    <p:extLst>
      <p:ext uri="{BB962C8B-B14F-4D97-AF65-F5344CB8AC3E}">
        <p14:creationId xmlns:p14="http://schemas.microsoft.com/office/powerpoint/2010/main" val="2781951548"/>
      </p:ext>
    </p:extLst>
  </p:cSld>
  <p:clrMapOvr>
    <a:masterClrMapping/>
  </p:clrMapOvr>
  <p:transition>
    <p:comb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400"/>
            <a:ext cx="9144000" cy="6324599"/>
          </a:xfrm>
        </p:spPr>
      </p:pic>
    </p:spTree>
    <p:extLst>
      <p:ext uri="{BB962C8B-B14F-4D97-AF65-F5344CB8AC3E}">
        <p14:creationId xmlns:p14="http://schemas.microsoft.com/office/powerpoint/2010/main" val="2764204125"/>
      </p:ext>
    </p:extLst>
  </p:cSld>
  <p:clrMapOvr>
    <a:masterClrMapping/>
  </p:clrMapOvr>
  <p:transition>
    <p:comb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9144000" cy="6172199"/>
          </a:xfrm>
        </p:spPr>
      </p:pic>
    </p:spTree>
    <p:extLst>
      <p:ext uri="{BB962C8B-B14F-4D97-AF65-F5344CB8AC3E}">
        <p14:creationId xmlns:p14="http://schemas.microsoft.com/office/powerpoint/2010/main" val="2328138578"/>
      </p:ext>
    </p:extLst>
  </p:cSld>
  <p:clrMapOvr>
    <a:masterClrMapping/>
  </p:clrMapOvr>
  <p:transition>
    <p:comb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400"/>
            <a:ext cx="9144000" cy="6324599"/>
          </a:xfrm>
        </p:spPr>
      </p:pic>
    </p:spTree>
    <p:extLst>
      <p:ext uri="{BB962C8B-B14F-4D97-AF65-F5344CB8AC3E}">
        <p14:creationId xmlns:p14="http://schemas.microsoft.com/office/powerpoint/2010/main" val="1112960073"/>
      </p:ext>
    </p:extLst>
  </p:cSld>
  <p:clrMapOvr>
    <a:masterClrMapping/>
  </p:clrMapOvr>
  <p:transition>
    <p:comb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0"/>
            <a:ext cx="9144000" cy="6248399"/>
          </a:xfrm>
        </p:spPr>
      </p:pic>
    </p:spTree>
    <p:extLst>
      <p:ext uri="{BB962C8B-B14F-4D97-AF65-F5344CB8AC3E}">
        <p14:creationId xmlns:p14="http://schemas.microsoft.com/office/powerpoint/2010/main" val="2823390740"/>
      </p:ext>
    </p:extLst>
  </p:cSld>
  <p:clrMapOvr>
    <a:masterClrMapping/>
  </p:clrMapOvr>
  <p:transition>
    <p:comb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400"/>
            <a:ext cx="9144000" cy="6324599"/>
          </a:xfrm>
        </p:spPr>
      </p:pic>
    </p:spTree>
    <p:extLst>
      <p:ext uri="{BB962C8B-B14F-4D97-AF65-F5344CB8AC3E}">
        <p14:creationId xmlns:p14="http://schemas.microsoft.com/office/powerpoint/2010/main" val="3578532880"/>
      </p:ext>
    </p:extLst>
  </p:cSld>
  <p:clrMapOvr>
    <a:masterClrMapping/>
  </p:clrMapOvr>
  <p:transition>
    <p:comb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9144000" cy="6172199"/>
          </a:xfrm>
        </p:spPr>
      </p:pic>
    </p:spTree>
    <p:extLst>
      <p:ext uri="{BB962C8B-B14F-4D97-AF65-F5344CB8AC3E}">
        <p14:creationId xmlns:p14="http://schemas.microsoft.com/office/powerpoint/2010/main" val="92932288"/>
      </p:ext>
    </p:extLst>
  </p:cSld>
  <p:clrMapOvr>
    <a:masterClrMapping/>
  </p:clrMapOvr>
  <p:transition>
    <p:comb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0"/>
            <a:ext cx="9144000" cy="6248399"/>
          </a:xfrm>
        </p:spPr>
      </p:pic>
    </p:spTree>
    <p:extLst>
      <p:ext uri="{BB962C8B-B14F-4D97-AF65-F5344CB8AC3E}">
        <p14:creationId xmlns:p14="http://schemas.microsoft.com/office/powerpoint/2010/main" val="907702931"/>
      </p:ext>
    </p:extLst>
  </p:cSld>
  <p:clrMapOvr>
    <a:masterClrMapping/>
  </p:clrMapOvr>
  <p:transition>
    <p:comb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0"/>
            <a:ext cx="9144000" cy="6248399"/>
          </a:xfrm>
        </p:spPr>
      </p:pic>
    </p:spTree>
    <p:extLst>
      <p:ext uri="{BB962C8B-B14F-4D97-AF65-F5344CB8AC3E}">
        <p14:creationId xmlns:p14="http://schemas.microsoft.com/office/powerpoint/2010/main" val="1836406325"/>
      </p:ext>
    </p:extLst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9144000" cy="6172199"/>
          </a:xfrm>
        </p:spPr>
      </p:pic>
    </p:spTree>
  </p:cSld>
  <p:clrMapOvr>
    <a:masterClrMapping/>
  </p:clrMapOvr>
  <p:transition>
    <p:comb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400"/>
            <a:ext cx="9144000" cy="6324599"/>
          </a:xfrm>
        </p:spPr>
      </p:pic>
    </p:spTree>
    <p:extLst>
      <p:ext uri="{BB962C8B-B14F-4D97-AF65-F5344CB8AC3E}">
        <p14:creationId xmlns:p14="http://schemas.microsoft.com/office/powerpoint/2010/main" val="1799614503"/>
      </p:ext>
    </p:extLst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/>
          </a:bodyPr>
          <a:lstStyle/>
          <a:p>
            <a:endParaRPr lang="en-US" sz="6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0"/>
            <a:ext cx="9144000" cy="6095999"/>
          </a:xfrm>
        </p:spPr>
      </p:pic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3999" cy="6248399"/>
          </a:xfrm>
        </p:spPr>
      </p:pic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1"/>
            <a:ext cx="9143999" cy="6248400"/>
          </a:xfrm>
        </p:spPr>
      </p:pic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</p:spTree>
    <p:extLst>
      <p:ext uri="{BB962C8B-B14F-4D97-AF65-F5344CB8AC3E}">
        <p14:creationId xmlns:p14="http://schemas.microsoft.com/office/powerpoint/2010/main" val="3778966490"/>
      </p:ext>
    </p:extLst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0"/>
            <a:ext cx="9144000" cy="6248399"/>
          </a:xfrm>
        </p:spPr>
      </p:pic>
    </p:spTree>
    <p:extLst>
      <p:ext uri="{BB962C8B-B14F-4D97-AF65-F5344CB8AC3E}">
        <p14:creationId xmlns:p14="http://schemas.microsoft.com/office/powerpoint/2010/main" val="3862345320"/>
      </p:ext>
    </p:extLst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400"/>
            <a:ext cx="9144000" cy="6324599"/>
          </a:xfrm>
        </p:spPr>
      </p:pic>
    </p:spTree>
    <p:extLst>
      <p:ext uri="{BB962C8B-B14F-4D97-AF65-F5344CB8AC3E}">
        <p14:creationId xmlns:p14="http://schemas.microsoft.com/office/powerpoint/2010/main" val="473413883"/>
      </p:ext>
    </p:extLst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6</Words>
  <Application>Microsoft Office PowerPoint</Application>
  <PresentationFormat>On-screen Show (4:3)</PresentationFormat>
  <Paragraphs>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ALLAH BADSHAH</cp:lastModifiedBy>
  <cp:revision>39</cp:revision>
  <dcterms:created xsi:type="dcterms:W3CDTF">2019-12-02T07:28:07Z</dcterms:created>
  <dcterms:modified xsi:type="dcterms:W3CDTF">2020-05-04T17:18:32Z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2013-07-02T00:00:00Z</vt:filetime>
  </property>
  <property fmtid="{D5CDD505-2E9C-101B-9397-08002B2CF9AE}" pid="3" name="Creator">
    <vt:lpwstr>Microsoft® PowerPoint® 2010 Trial</vt:lpwstr>
  </property>
  <property fmtid="{D5CDD505-2E9C-101B-9397-08002B2CF9AE}" pid="4" name="LastSaved">
    <vt:filetime>2019-12-02T00:00:00Z</vt:filetime>
  </property>
</Properties>
</file>