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0" r:id="rId1"/>
  </p:sldMasterIdLst>
  <p:notesMasterIdLst>
    <p:notesMasterId r:id="rId16"/>
  </p:notesMasterIdLst>
  <p:sldIdLst>
    <p:sldId id="256" r:id="rId2"/>
    <p:sldId id="286" r:id="rId3"/>
    <p:sldId id="287" r:id="rId4"/>
    <p:sldId id="288" r:id="rId5"/>
    <p:sldId id="289" r:id="rId6"/>
    <p:sldId id="290" r:id="rId7"/>
    <p:sldId id="291" r:id="rId8"/>
    <p:sldId id="292" r:id="rId9"/>
    <p:sldId id="293" r:id="rId10"/>
    <p:sldId id="294" r:id="rId11"/>
    <p:sldId id="295" r:id="rId12"/>
    <p:sldId id="296" r:id="rId13"/>
    <p:sldId id="297" r:id="rId14"/>
    <p:sldId id="277" r:id="rId15"/>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umtaz" initials="m" lastIdx="1" clrIdx="0">
    <p:extLst>
      <p:ext uri="{19B8F6BF-5375-455C-9EA6-DF929625EA0E}">
        <p15:presenceInfo xmlns:p15="http://schemas.microsoft.com/office/powerpoint/2012/main" userId="06f53d98cca2de6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4" d="100"/>
          <a:sy n="54" d="100"/>
        </p:scale>
        <p:origin x="186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997747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315702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423585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6397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29307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465661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997539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660560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439093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242629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767570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562289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093993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lt1"/>
        </a:solidFill>
        <a:effectLst/>
      </p:bgPr>
    </p:bg>
    <p:spTree>
      <p:nvGrpSpPr>
        <p:cNvPr id="1" name="Shape 44"/>
        <p:cNvGrpSpPr/>
        <p:nvPr/>
      </p:nvGrpSpPr>
      <p:grpSpPr>
        <a:xfrm>
          <a:off x="0" y="0"/>
          <a:ext cx="0" cy="0"/>
          <a:chOff x="0" y="0"/>
          <a:chExt cx="0" cy="0"/>
        </a:xfrm>
      </p:grpSpPr>
      <p:sp>
        <p:nvSpPr>
          <p:cNvPr id="45" name="Google Shape;45;p2"/>
          <p:cNvSpPr txBox="1">
            <a:spLocks noGrp="1"/>
          </p:cNvSpPr>
          <p:nvPr>
            <p:ph type="ctrTitle"/>
          </p:nvPr>
        </p:nvSpPr>
        <p:spPr>
          <a:xfrm>
            <a:off x="0" y="0"/>
            <a:ext cx="9144000" cy="3352800"/>
          </a:xfrm>
          <a:prstGeom prst="rect">
            <a:avLst/>
          </a:prstGeom>
          <a:noFill/>
          <a:ln>
            <a:noFill/>
          </a:ln>
        </p:spPr>
        <p:txBody>
          <a:bodyPr spcFirstLastPara="1" wrap="square" lIns="91425" tIns="91425" rIns="91425" bIns="91425" anchor="t" anchorCtr="0">
            <a:noAutofit/>
          </a:bodyPr>
          <a:lstStyle>
            <a:lvl1pPr marL="0" marR="0" lvl="0" indent="-88900" algn="ctr" rtl="1">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46" name="Google Shape;46;p2"/>
          <p:cNvSpPr txBox="1">
            <a:spLocks noGrp="1"/>
          </p:cNvSpPr>
          <p:nvPr>
            <p:ph type="title" idx="2"/>
          </p:nvPr>
        </p:nvSpPr>
        <p:spPr>
          <a:xfrm>
            <a:off x="457200" y="122237"/>
            <a:ext cx="7543800" cy="1295400"/>
          </a:xfrm>
          <a:prstGeom prst="rect">
            <a:avLst/>
          </a:prstGeom>
          <a:noFill/>
          <a:ln>
            <a:noFill/>
          </a:ln>
        </p:spPr>
        <p:txBody>
          <a:bodyPr spcFirstLastPara="1" wrap="square" lIns="91425" tIns="91425" rIns="91425" bIns="91425" anchor="b" anchorCtr="0">
            <a:noAutofit/>
          </a:bodyPr>
          <a:lstStyle>
            <a:lvl1pPr lvl="0" algn="l" rtl="0">
              <a:lnSpc>
                <a:spcPct val="100000"/>
              </a:lnSpc>
              <a:spcBef>
                <a:spcPts val="0"/>
              </a:spcBef>
              <a:spcAft>
                <a:spcPts val="0"/>
              </a:spcAft>
              <a:buSzPts val="1400"/>
              <a:buChar char="●"/>
              <a:defRPr sz="3900">
                <a:solidFill>
                  <a:schemeClr val="dk2"/>
                </a:solidFill>
                <a:latin typeface="Arial"/>
                <a:ea typeface="Arial"/>
                <a:cs typeface="Arial"/>
                <a:sym typeface="Arial"/>
              </a:defRPr>
            </a:lvl1pPr>
            <a:lvl2pPr lvl="1" algn="l" rtl="0">
              <a:lnSpc>
                <a:spcPct val="100000"/>
              </a:lnSpc>
              <a:spcBef>
                <a:spcPts val="0"/>
              </a:spcBef>
              <a:spcAft>
                <a:spcPts val="0"/>
              </a:spcAft>
              <a:buSzPts val="1400"/>
              <a:buChar char="○"/>
              <a:defRPr sz="3900">
                <a:solidFill>
                  <a:schemeClr val="dk2"/>
                </a:solidFill>
                <a:latin typeface="Arial"/>
                <a:ea typeface="Arial"/>
                <a:cs typeface="Arial"/>
                <a:sym typeface="Arial"/>
              </a:defRPr>
            </a:lvl2pPr>
            <a:lvl3pPr lvl="2" algn="l" rtl="0">
              <a:lnSpc>
                <a:spcPct val="100000"/>
              </a:lnSpc>
              <a:spcBef>
                <a:spcPts val="0"/>
              </a:spcBef>
              <a:spcAft>
                <a:spcPts val="0"/>
              </a:spcAft>
              <a:buSzPts val="1400"/>
              <a:buChar char="■"/>
              <a:defRPr sz="3900">
                <a:solidFill>
                  <a:schemeClr val="dk2"/>
                </a:solidFill>
                <a:latin typeface="Arial"/>
                <a:ea typeface="Arial"/>
                <a:cs typeface="Arial"/>
                <a:sym typeface="Arial"/>
              </a:defRPr>
            </a:lvl3pPr>
            <a:lvl4pPr lvl="3" algn="l" rtl="0">
              <a:lnSpc>
                <a:spcPct val="100000"/>
              </a:lnSpc>
              <a:spcBef>
                <a:spcPts val="0"/>
              </a:spcBef>
              <a:spcAft>
                <a:spcPts val="0"/>
              </a:spcAft>
              <a:buSzPts val="1400"/>
              <a:buChar char="●"/>
              <a:defRPr sz="3900">
                <a:solidFill>
                  <a:schemeClr val="dk2"/>
                </a:solidFill>
                <a:latin typeface="Arial"/>
                <a:ea typeface="Arial"/>
                <a:cs typeface="Arial"/>
                <a:sym typeface="Arial"/>
              </a:defRPr>
            </a:lvl4pPr>
            <a:lvl5pPr lvl="4" algn="l" rtl="0">
              <a:lnSpc>
                <a:spcPct val="100000"/>
              </a:lnSpc>
              <a:spcBef>
                <a:spcPts val="0"/>
              </a:spcBef>
              <a:spcAft>
                <a:spcPts val="0"/>
              </a:spcAft>
              <a:buSzPts val="1400"/>
              <a:buChar char="○"/>
              <a:defRPr sz="3900">
                <a:solidFill>
                  <a:schemeClr val="dk2"/>
                </a:solidFill>
                <a:latin typeface="Arial"/>
                <a:ea typeface="Arial"/>
                <a:cs typeface="Arial"/>
                <a:sym typeface="Arial"/>
              </a:defRPr>
            </a:lvl5pPr>
            <a:lvl6pPr lvl="5" algn="l" rtl="0">
              <a:lnSpc>
                <a:spcPct val="100000"/>
              </a:lnSpc>
              <a:spcBef>
                <a:spcPts val="0"/>
              </a:spcBef>
              <a:spcAft>
                <a:spcPts val="0"/>
              </a:spcAft>
              <a:buSzPts val="1400"/>
              <a:buChar char="■"/>
              <a:defRPr sz="3900">
                <a:solidFill>
                  <a:schemeClr val="dk2"/>
                </a:solidFill>
                <a:latin typeface="Arial"/>
                <a:ea typeface="Arial"/>
                <a:cs typeface="Arial"/>
                <a:sym typeface="Arial"/>
              </a:defRPr>
            </a:lvl6pPr>
            <a:lvl7pPr lvl="6" algn="l" rtl="0">
              <a:lnSpc>
                <a:spcPct val="100000"/>
              </a:lnSpc>
              <a:spcBef>
                <a:spcPts val="0"/>
              </a:spcBef>
              <a:spcAft>
                <a:spcPts val="0"/>
              </a:spcAft>
              <a:buSzPts val="1400"/>
              <a:buChar char="●"/>
              <a:defRPr sz="3900">
                <a:solidFill>
                  <a:schemeClr val="dk2"/>
                </a:solidFill>
                <a:latin typeface="Arial"/>
                <a:ea typeface="Arial"/>
                <a:cs typeface="Arial"/>
                <a:sym typeface="Arial"/>
              </a:defRPr>
            </a:lvl7pPr>
            <a:lvl8pPr lvl="7" algn="l" rtl="0">
              <a:lnSpc>
                <a:spcPct val="100000"/>
              </a:lnSpc>
              <a:spcBef>
                <a:spcPts val="0"/>
              </a:spcBef>
              <a:spcAft>
                <a:spcPts val="0"/>
              </a:spcAft>
              <a:buSzPts val="1400"/>
              <a:buChar char="○"/>
              <a:defRPr sz="3900">
                <a:solidFill>
                  <a:schemeClr val="dk2"/>
                </a:solidFill>
                <a:latin typeface="Arial"/>
                <a:ea typeface="Arial"/>
                <a:cs typeface="Arial"/>
                <a:sym typeface="Arial"/>
              </a:defRPr>
            </a:lvl8pPr>
            <a:lvl9pPr lvl="8" algn="l" rtl="0">
              <a:lnSpc>
                <a:spcPct val="100000"/>
              </a:lnSpc>
              <a:spcBef>
                <a:spcPts val="0"/>
              </a:spcBef>
              <a:spcAft>
                <a:spcPts val="0"/>
              </a:spcAft>
              <a:buSzPts val="1400"/>
              <a:buChar char="■"/>
              <a:defRPr sz="3900">
                <a:solidFill>
                  <a:schemeClr val="dk2"/>
                </a:solidFill>
                <a:latin typeface="Arial"/>
                <a:ea typeface="Arial"/>
                <a:cs typeface="Arial"/>
                <a:sym typeface="Arial"/>
              </a:defRPr>
            </a:lvl9pPr>
          </a:lstStyle>
          <a:p>
            <a:endParaRPr/>
          </a:p>
        </p:txBody>
      </p:sp>
      <p:sp>
        <p:nvSpPr>
          <p:cNvPr id="47" name="Google Shape;47;p2"/>
          <p:cNvSpPr txBox="1">
            <a:spLocks noGrp="1"/>
          </p:cNvSpPr>
          <p:nvPr>
            <p:ph type="body" idx="1"/>
          </p:nvPr>
        </p:nvSpPr>
        <p:spPr>
          <a:xfrm>
            <a:off x="457200" y="1719262"/>
            <a:ext cx="8229600" cy="4411662"/>
          </a:xfrm>
          <a:prstGeom prst="rect">
            <a:avLst/>
          </a:prstGeom>
          <a:noFill/>
          <a:ln>
            <a:noFill/>
          </a:ln>
        </p:spPr>
        <p:txBody>
          <a:bodyPr spcFirstLastPara="1" wrap="square" lIns="91425" tIns="91425" rIns="91425" bIns="91425" anchor="t" anchorCtr="0">
            <a:noAutofit/>
          </a:bodyPr>
          <a:lstStyle>
            <a:lvl1pPr marL="457200" lvl="0" indent="-317500" algn="l" rtl="0">
              <a:lnSpc>
                <a:spcPct val="100000"/>
              </a:lnSpc>
              <a:spcBef>
                <a:spcPts val="600"/>
              </a:spcBef>
              <a:spcAft>
                <a:spcPts val="0"/>
              </a:spcAft>
              <a:buClr>
                <a:schemeClr val="dk2"/>
              </a:buClr>
              <a:buSzPts val="1400"/>
              <a:buFont typeface="Arial"/>
              <a:buChar char="●"/>
              <a:defRPr sz="3000">
                <a:solidFill>
                  <a:schemeClr val="dk1"/>
                </a:solidFill>
                <a:latin typeface="Arial"/>
                <a:ea typeface="Arial"/>
                <a:cs typeface="Arial"/>
                <a:sym typeface="Arial"/>
              </a:defRPr>
            </a:lvl1pPr>
            <a:lvl2pPr marL="914400" lvl="1" indent="-317500" rtl="0">
              <a:lnSpc>
                <a:spcPct val="100000"/>
              </a:lnSpc>
              <a:spcBef>
                <a:spcPts val="0"/>
              </a:spcBef>
              <a:spcAft>
                <a:spcPts val="0"/>
              </a:spcAft>
              <a:buClr>
                <a:schemeClr val="accent2"/>
              </a:buClr>
              <a:buSzPts val="1400"/>
              <a:buChar char="●"/>
              <a:defRPr sz="2600"/>
            </a:lvl2pPr>
            <a:lvl3pPr marL="1371600" lvl="2" indent="-317500" rtl="0">
              <a:lnSpc>
                <a:spcPct val="100000"/>
              </a:lnSpc>
              <a:spcBef>
                <a:spcPts val="0"/>
              </a:spcBef>
              <a:spcAft>
                <a:spcPts val="0"/>
              </a:spcAft>
              <a:buClr>
                <a:schemeClr val="accent1"/>
              </a:buClr>
              <a:buSzPts val="1400"/>
              <a:buChar char="●"/>
              <a:defRPr sz="2300"/>
            </a:lvl3pPr>
            <a:lvl4pPr marL="1828800" lvl="3" indent="-317500" rtl="0">
              <a:lnSpc>
                <a:spcPct val="100000"/>
              </a:lnSpc>
              <a:spcBef>
                <a:spcPts val="0"/>
              </a:spcBef>
              <a:spcAft>
                <a:spcPts val="0"/>
              </a:spcAft>
              <a:buClr>
                <a:schemeClr val="dk2"/>
              </a:buClr>
              <a:buSzPts val="1400"/>
              <a:buChar char="■"/>
              <a:defRPr sz="2000"/>
            </a:lvl4pPr>
            <a:lvl5pPr marL="2286000" lvl="4" indent="-317500" rtl="0">
              <a:lnSpc>
                <a:spcPct val="100000"/>
              </a:lnSpc>
              <a:spcBef>
                <a:spcPts val="0"/>
              </a:spcBef>
              <a:spcAft>
                <a:spcPts val="0"/>
              </a:spcAft>
              <a:buClr>
                <a:schemeClr val="folHlink"/>
              </a:buClr>
              <a:buSzPts val="1400"/>
              <a:buChar char="●"/>
              <a:defRPr sz="2000"/>
            </a:lvl5pPr>
            <a:lvl6pPr marL="2743200" lvl="5"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6pPr>
            <a:lvl7pPr marL="3200400" lvl="6"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7pPr>
            <a:lvl8pPr marL="3657600" lvl="7"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8pPr>
            <a:lvl9pPr marL="4114800" lvl="8"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9pPr>
          </a:lstStyle>
          <a:p>
            <a:endParaRPr/>
          </a:p>
        </p:txBody>
      </p:sp>
      <p:sp>
        <p:nvSpPr>
          <p:cNvPr id="48" name="Google Shape;48;p2"/>
          <p:cNvSpPr txBox="1">
            <a:spLocks noGrp="1"/>
          </p:cNvSpPr>
          <p:nvPr>
            <p:ph type="dt" idx="10"/>
          </p:nvPr>
        </p:nvSpPr>
        <p:spPr>
          <a:xfrm>
            <a:off x="457200" y="6248400"/>
            <a:ext cx="2133600" cy="457200"/>
          </a:xfrm>
          <a:prstGeom prst="rect">
            <a:avLst/>
          </a:prstGeom>
          <a:noFill/>
          <a:ln>
            <a:noFill/>
          </a:ln>
        </p:spPr>
        <p:txBody>
          <a:bodyPr spcFirstLastPara="1" wrap="square" lIns="91425" tIns="91425" rIns="91425" bIns="91425" anchor="t" anchorCtr="0">
            <a:noAutofit/>
          </a:bodyPr>
          <a:lstStyle>
            <a:lvl1pPr marL="0" marR="0" lvl="0" indent="-88900" algn="l"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49" name="Google Shape;49;p2"/>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t" anchorCtr="0">
            <a:noAutofit/>
          </a:bodyPr>
          <a:lstStyle>
            <a:lvl1pPr marL="0" marR="0" lvl="0" indent="-88900" algn="ctr"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50" name="Google Shape;50;p2"/>
          <p:cNvSpPr txBox="1">
            <a:spLocks noGrp="1"/>
          </p:cNvSpPr>
          <p:nvPr>
            <p:ph type="sldNum" idx="12"/>
          </p:nvPr>
        </p:nvSpPr>
        <p:spPr>
          <a:xfrm>
            <a:off x="6553200" y="6248400"/>
            <a:ext cx="2133600" cy="457200"/>
          </a:xfrm>
          <a:prstGeom prst="rect">
            <a:avLst/>
          </a:prstGeom>
          <a:noFill/>
          <a:ln>
            <a:noFill/>
          </a:ln>
        </p:spPr>
        <p:txBody>
          <a:bodyPr spcFirstLastPara="1" wrap="square" lIns="91425" tIns="91425" rIns="91425" bIns="91425" anchor="t" anchorCtr="0">
            <a:noAutofit/>
          </a:bodyPr>
          <a:lstStyle>
            <a:lvl1pPr marL="0" marR="0" lvl="0" indent="0" algn="r" rtl="0">
              <a:buNone/>
              <a:defRPr sz="1000" b="0" i="0" u="none" strike="noStrike" cap="none"/>
            </a:lvl1pPr>
            <a:lvl2pPr marL="0" marR="0" lvl="1" indent="0" algn="r" rtl="0">
              <a:buNone/>
              <a:defRPr sz="1000" b="0" i="0" u="none" strike="noStrike" cap="none"/>
            </a:lvl2pPr>
            <a:lvl3pPr marL="0" marR="0" lvl="2" indent="0" algn="r" rtl="0">
              <a:buNone/>
              <a:defRPr sz="1000" b="0" i="0" u="none" strike="noStrike" cap="none"/>
            </a:lvl3pPr>
            <a:lvl4pPr marL="0" marR="0" lvl="3" indent="0" algn="r" rtl="0">
              <a:buNone/>
              <a:defRPr sz="1000" b="0" i="0" u="none" strike="noStrike" cap="none"/>
            </a:lvl4pPr>
            <a:lvl5pPr marL="0" marR="0" lvl="4" indent="0" algn="r" rtl="0">
              <a:buNone/>
              <a:defRPr sz="1000" b="0" i="0" u="none" strike="noStrike" cap="none"/>
            </a:lvl5pPr>
            <a:lvl6pPr marL="0" marR="0" lvl="5" indent="0" algn="r" rtl="0">
              <a:buNone/>
              <a:defRPr sz="1000" b="0" i="0" u="none" strike="noStrike" cap="none"/>
            </a:lvl6pPr>
            <a:lvl7pPr marL="0" marR="0" lvl="6" indent="0" algn="r" rtl="0">
              <a:buNone/>
              <a:defRPr sz="1000" b="0" i="0" u="none" strike="noStrike" cap="none"/>
            </a:lvl7pPr>
            <a:lvl8pPr marL="0" marR="0" lvl="7" indent="0" algn="r" rtl="0">
              <a:buNone/>
              <a:defRPr sz="1000" b="0" i="0" u="none" strike="noStrike" cap="none"/>
            </a:lvl8pPr>
            <a:lvl9pPr marL="0" marR="0" lvl="8" indent="0" algn="r" rtl="0">
              <a:buNone/>
              <a:defRPr sz="1000" b="0" i="0" u="none" strike="noStrike" cap="none"/>
            </a:lvl9pPr>
          </a:lstStyle>
          <a:p>
            <a:pPr marL="0" lvl="0" indent="-88900" algn="r" rtl="0">
              <a:spcBef>
                <a:spcPts val="0"/>
              </a:spcBef>
              <a:spcAft>
                <a:spcPts val="0"/>
              </a:spcAft>
              <a:buSzPts val="1400"/>
              <a:buChar char="●"/>
            </a:pPr>
            <a:endParaRPr/>
          </a:p>
          <a:p>
            <a:pPr marL="0" lvl="1" indent="-88900" algn="l" rtl="0">
              <a:spcBef>
                <a:spcPts val="0"/>
              </a:spcBef>
              <a:spcAft>
                <a:spcPts val="0"/>
              </a:spcAft>
              <a:buSzPts val="1400"/>
              <a:buChar char="○"/>
            </a:pPr>
            <a:endParaRPr sz="1400"/>
          </a:p>
          <a:p>
            <a:pPr marL="0" lvl="2" indent="-88900" algn="l" rtl="0">
              <a:spcBef>
                <a:spcPts val="0"/>
              </a:spcBef>
              <a:spcAft>
                <a:spcPts val="0"/>
              </a:spcAft>
              <a:buSzPts val="1400"/>
              <a:buChar char="■"/>
            </a:pPr>
            <a:endParaRPr sz="1400"/>
          </a:p>
          <a:p>
            <a:pPr marL="0" lvl="3" indent="-88900" algn="l" rtl="0">
              <a:spcBef>
                <a:spcPts val="0"/>
              </a:spcBef>
              <a:spcAft>
                <a:spcPts val="0"/>
              </a:spcAft>
              <a:buSzPts val="1400"/>
              <a:buChar char="●"/>
            </a:pPr>
            <a:endParaRPr sz="1400"/>
          </a:p>
          <a:p>
            <a:pPr marL="0" lvl="4" indent="-88900" algn="l" rtl="0">
              <a:spcBef>
                <a:spcPts val="0"/>
              </a:spcBef>
              <a:spcAft>
                <a:spcPts val="0"/>
              </a:spcAft>
              <a:buSzPts val="1400"/>
              <a:buChar char="○"/>
            </a:pPr>
            <a:endParaRPr sz="1400"/>
          </a:p>
          <a:p>
            <a:pPr marL="0" lvl="5" indent="-88900" algn="l" rtl="0">
              <a:spcBef>
                <a:spcPts val="0"/>
              </a:spcBef>
              <a:spcAft>
                <a:spcPts val="0"/>
              </a:spcAft>
              <a:buSzPts val="1400"/>
              <a:buChar char="■"/>
            </a:pPr>
            <a:endParaRPr sz="1400"/>
          </a:p>
          <a:p>
            <a:pPr marL="0" lvl="6" indent="-88900" algn="l" rtl="0">
              <a:spcBef>
                <a:spcPts val="0"/>
              </a:spcBef>
              <a:spcAft>
                <a:spcPts val="0"/>
              </a:spcAft>
              <a:buSzPts val="1400"/>
              <a:buChar char="●"/>
            </a:pPr>
            <a:endParaRPr sz="1400"/>
          </a:p>
          <a:p>
            <a:pPr marL="0" lvl="7" indent="-88900" algn="l" rtl="0">
              <a:spcBef>
                <a:spcPts val="0"/>
              </a:spcBef>
              <a:spcAft>
                <a:spcPts val="0"/>
              </a:spcAft>
              <a:buSzPts val="1400"/>
              <a:buChar char="○"/>
            </a:pPr>
            <a:endParaRPr sz="1400"/>
          </a:p>
          <a:p>
            <a:pPr marL="0" lvl="8" indent="-88900" algn="l" rtl="0">
              <a:spcBef>
                <a:spcPts val="0"/>
              </a:spcBef>
              <a:spcAft>
                <a:spcPts val="0"/>
              </a:spcAft>
              <a:buSzPts val="1400"/>
              <a:buChar char="■"/>
            </a:pPr>
            <a:endParaRPr sz="140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bg>
      <p:bgPr>
        <a:solidFill>
          <a:schemeClr val="lt1"/>
        </a:solidFill>
        <a:effectLst/>
      </p:bgPr>
    </p:bg>
    <p:spTree>
      <p:nvGrpSpPr>
        <p:cNvPr id="1" name="Shape 51"/>
        <p:cNvGrpSpPr/>
        <p:nvPr/>
      </p:nvGrpSpPr>
      <p:grpSpPr>
        <a:xfrm>
          <a:off x="0" y="0"/>
          <a:ext cx="0" cy="0"/>
          <a:chOff x="0" y="0"/>
          <a:chExt cx="0" cy="0"/>
        </a:xfrm>
      </p:grpSpPr>
      <p:sp>
        <p:nvSpPr>
          <p:cNvPr id="52" name="Google Shape;52;p3"/>
          <p:cNvSpPr txBox="1">
            <a:spLocks noGrp="1"/>
          </p:cNvSpPr>
          <p:nvPr>
            <p:ph type="body" idx="1"/>
          </p:nvPr>
        </p:nvSpPr>
        <p:spPr>
          <a:xfrm>
            <a:off x="0" y="304800"/>
            <a:ext cx="9144000" cy="6553200"/>
          </a:xfrm>
          <a:prstGeom prst="rect">
            <a:avLst/>
          </a:prstGeom>
          <a:noFill/>
          <a:ln>
            <a:noFill/>
          </a:ln>
        </p:spPr>
        <p:txBody>
          <a:bodyPr spcFirstLastPara="1" wrap="square" lIns="91425" tIns="91425" rIns="91425" bIns="91425" anchor="t" anchorCtr="0">
            <a:noAutofit/>
          </a:bodyPr>
          <a:lstStyle>
            <a:lvl1pPr marL="457200" lvl="0" indent="-317500" algn="l" rtl="0">
              <a:lnSpc>
                <a:spcPct val="100000"/>
              </a:lnSpc>
              <a:spcBef>
                <a:spcPts val="600"/>
              </a:spcBef>
              <a:spcAft>
                <a:spcPts val="0"/>
              </a:spcAft>
              <a:buClr>
                <a:schemeClr val="dk2"/>
              </a:buClr>
              <a:buSzPts val="1400"/>
              <a:buFont typeface="Arial"/>
              <a:buChar char="●"/>
              <a:defRPr sz="3000">
                <a:solidFill>
                  <a:schemeClr val="dk1"/>
                </a:solidFill>
                <a:latin typeface="Arial"/>
                <a:ea typeface="Arial"/>
                <a:cs typeface="Arial"/>
                <a:sym typeface="Arial"/>
              </a:defRPr>
            </a:lvl1pPr>
            <a:lvl2pPr marL="914400" lvl="1" indent="-317500" rtl="0">
              <a:lnSpc>
                <a:spcPct val="100000"/>
              </a:lnSpc>
              <a:spcBef>
                <a:spcPts val="0"/>
              </a:spcBef>
              <a:spcAft>
                <a:spcPts val="0"/>
              </a:spcAft>
              <a:buClr>
                <a:schemeClr val="accent2"/>
              </a:buClr>
              <a:buSzPts val="1400"/>
              <a:buChar char="●"/>
              <a:defRPr sz="2600"/>
            </a:lvl2pPr>
            <a:lvl3pPr marL="1371600" lvl="2" indent="-317500" rtl="0">
              <a:lnSpc>
                <a:spcPct val="100000"/>
              </a:lnSpc>
              <a:spcBef>
                <a:spcPts val="0"/>
              </a:spcBef>
              <a:spcAft>
                <a:spcPts val="0"/>
              </a:spcAft>
              <a:buClr>
                <a:schemeClr val="accent1"/>
              </a:buClr>
              <a:buSzPts val="1400"/>
              <a:buChar char="●"/>
              <a:defRPr sz="2300"/>
            </a:lvl3pPr>
            <a:lvl4pPr marL="1828800" lvl="3" indent="-317500" rtl="0">
              <a:lnSpc>
                <a:spcPct val="100000"/>
              </a:lnSpc>
              <a:spcBef>
                <a:spcPts val="0"/>
              </a:spcBef>
              <a:spcAft>
                <a:spcPts val="0"/>
              </a:spcAft>
              <a:buClr>
                <a:schemeClr val="dk2"/>
              </a:buClr>
              <a:buSzPts val="1400"/>
              <a:buChar char="■"/>
              <a:defRPr sz="2000"/>
            </a:lvl4pPr>
            <a:lvl5pPr marL="2286000" lvl="4" indent="-317500" rtl="0">
              <a:lnSpc>
                <a:spcPct val="100000"/>
              </a:lnSpc>
              <a:spcBef>
                <a:spcPts val="0"/>
              </a:spcBef>
              <a:spcAft>
                <a:spcPts val="0"/>
              </a:spcAft>
              <a:buClr>
                <a:schemeClr val="folHlink"/>
              </a:buClr>
              <a:buSzPts val="1400"/>
              <a:buChar char="●"/>
              <a:defRPr sz="2000"/>
            </a:lvl5pPr>
            <a:lvl6pPr marL="2743200" lvl="5"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6pPr>
            <a:lvl7pPr marL="3200400" lvl="6"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7pPr>
            <a:lvl8pPr marL="3657600" lvl="7"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8pPr>
            <a:lvl9pPr marL="4114800" lvl="8"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9pPr>
          </a:lstStyle>
          <a:p>
            <a:endParaRPr/>
          </a:p>
        </p:txBody>
      </p:sp>
      <p:sp>
        <p:nvSpPr>
          <p:cNvPr id="53" name="Google Shape;53;p3"/>
          <p:cNvSpPr txBox="1">
            <a:spLocks noGrp="1"/>
          </p:cNvSpPr>
          <p:nvPr>
            <p:ph type="title"/>
          </p:nvPr>
        </p:nvSpPr>
        <p:spPr>
          <a:xfrm>
            <a:off x="457200" y="122237"/>
            <a:ext cx="7543800" cy="1295400"/>
          </a:xfrm>
          <a:prstGeom prst="rect">
            <a:avLst/>
          </a:prstGeom>
          <a:noFill/>
          <a:ln>
            <a:noFill/>
          </a:ln>
        </p:spPr>
        <p:txBody>
          <a:bodyPr spcFirstLastPara="1" wrap="square" lIns="91425" tIns="91425" rIns="91425" bIns="91425" anchor="b" anchorCtr="0">
            <a:noAutofit/>
          </a:bodyPr>
          <a:lstStyle>
            <a:lvl1pPr lvl="0" algn="l" rtl="0">
              <a:lnSpc>
                <a:spcPct val="100000"/>
              </a:lnSpc>
              <a:spcBef>
                <a:spcPts val="0"/>
              </a:spcBef>
              <a:spcAft>
                <a:spcPts val="0"/>
              </a:spcAft>
              <a:buSzPts val="1400"/>
              <a:buChar char="●"/>
              <a:defRPr sz="3900">
                <a:solidFill>
                  <a:schemeClr val="dk2"/>
                </a:solidFill>
                <a:latin typeface="Arial"/>
                <a:ea typeface="Arial"/>
                <a:cs typeface="Arial"/>
                <a:sym typeface="Arial"/>
              </a:defRPr>
            </a:lvl1pPr>
            <a:lvl2pPr lvl="1" algn="l" rtl="0">
              <a:lnSpc>
                <a:spcPct val="100000"/>
              </a:lnSpc>
              <a:spcBef>
                <a:spcPts val="0"/>
              </a:spcBef>
              <a:spcAft>
                <a:spcPts val="0"/>
              </a:spcAft>
              <a:buSzPts val="1400"/>
              <a:buChar char="○"/>
              <a:defRPr sz="3900">
                <a:solidFill>
                  <a:schemeClr val="dk2"/>
                </a:solidFill>
                <a:latin typeface="Arial"/>
                <a:ea typeface="Arial"/>
                <a:cs typeface="Arial"/>
                <a:sym typeface="Arial"/>
              </a:defRPr>
            </a:lvl2pPr>
            <a:lvl3pPr lvl="2" algn="l" rtl="0">
              <a:lnSpc>
                <a:spcPct val="100000"/>
              </a:lnSpc>
              <a:spcBef>
                <a:spcPts val="0"/>
              </a:spcBef>
              <a:spcAft>
                <a:spcPts val="0"/>
              </a:spcAft>
              <a:buSzPts val="1400"/>
              <a:buChar char="■"/>
              <a:defRPr sz="3900">
                <a:solidFill>
                  <a:schemeClr val="dk2"/>
                </a:solidFill>
                <a:latin typeface="Arial"/>
                <a:ea typeface="Arial"/>
                <a:cs typeface="Arial"/>
                <a:sym typeface="Arial"/>
              </a:defRPr>
            </a:lvl3pPr>
            <a:lvl4pPr lvl="3" algn="l" rtl="0">
              <a:lnSpc>
                <a:spcPct val="100000"/>
              </a:lnSpc>
              <a:spcBef>
                <a:spcPts val="0"/>
              </a:spcBef>
              <a:spcAft>
                <a:spcPts val="0"/>
              </a:spcAft>
              <a:buSzPts val="1400"/>
              <a:buChar char="●"/>
              <a:defRPr sz="3900">
                <a:solidFill>
                  <a:schemeClr val="dk2"/>
                </a:solidFill>
                <a:latin typeface="Arial"/>
                <a:ea typeface="Arial"/>
                <a:cs typeface="Arial"/>
                <a:sym typeface="Arial"/>
              </a:defRPr>
            </a:lvl4pPr>
            <a:lvl5pPr lvl="4" algn="l" rtl="0">
              <a:lnSpc>
                <a:spcPct val="100000"/>
              </a:lnSpc>
              <a:spcBef>
                <a:spcPts val="0"/>
              </a:spcBef>
              <a:spcAft>
                <a:spcPts val="0"/>
              </a:spcAft>
              <a:buSzPts val="1400"/>
              <a:buChar char="○"/>
              <a:defRPr sz="3900">
                <a:solidFill>
                  <a:schemeClr val="dk2"/>
                </a:solidFill>
                <a:latin typeface="Arial"/>
                <a:ea typeface="Arial"/>
                <a:cs typeface="Arial"/>
                <a:sym typeface="Arial"/>
              </a:defRPr>
            </a:lvl5pPr>
            <a:lvl6pPr lvl="5" algn="l" rtl="0">
              <a:lnSpc>
                <a:spcPct val="100000"/>
              </a:lnSpc>
              <a:spcBef>
                <a:spcPts val="0"/>
              </a:spcBef>
              <a:spcAft>
                <a:spcPts val="0"/>
              </a:spcAft>
              <a:buSzPts val="1400"/>
              <a:buChar char="■"/>
              <a:defRPr sz="3900">
                <a:solidFill>
                  <a:schemeClr val="dk2"/>
                </a:solidFill>
                <a:latin typeface="Arial"/>
                <a:ea typeface="Arial"/>
                <a:cs typeface="Arial"/>
                <a:sym typeface="Arial"/>
              </a:defRPr>
            </a:lvl6pPr>
            <a:lvl7pPr lvl="6" algn="l" rtl="0">
              <a:lnSpc>
                <a:spcPct val="100000"/>
              </a:lnSpc>
              <a:spcBef>
                <a:spcPts val="0"/>
              </a:spcBef>
              <a:spcAft>
                <a:spcPts val="0"/>
              </a:spcAft>
              <a:buSzPts val="1400"/>
              <a:buChar char="●"/>
              <a:defRPr sz="3900">
                <a:solidFill>
                  <a:schemeClr val="dk2"/>
                </a:solidFill>
                <a:latin typeface="Arial"/>
                <a:ea typeface="Arial"/>
                <a:cs typeface="Arial"/>
                <a:sym typeface="Arial"/>
              </a:defRPr>
            </a:lvl7pPr>
            <a:lvl8pPr lvl="7" algn="l" rtl="0">
              <a:lnSpc>
                <a:spcPct val="100000"/>
              </a:lnSpc>
              <a:spcBef>
                <a:spcPts val="0"/>
              </a:spcBef>
              <a:spcAft>
                <a:spcPts val="0"/>
              </a:spcAft>
              <a:buSzPts val="1400"/>
              <a:buChar char="○"/>
              <a:defRPr sz="3900">
                <a:solidFill>
                  <a:schemeClr val="dk2"/>
                </a:solidFill>
                <a:latin typeface="Arial"/>
                <a:ea typeface="Arial"/>
                <a:cs typeface="Arial"/>
                <a:sym typeface="Arial"/>
              </a:defRPr>
            </a:lvl8pPr>
            <a:lvl9pPr lvl="8" algn="l" rtl="0">
              <a:lnSpc>
                <a:spcPct val="100000"/>
              </a:lnSpc>
              <a:spcBef>
                <a:spcPts val="0"/>
              </a:spcBef>
              <a:spcAft>
                <a:spcPts val="0"/>
              </a:spcAft>
              <a:buSzPts val="1400"/>
              <a:buChar char="■"/>
              <a:defRPr sz="3900">
                <a:solidFill>
                  <a:schemeClr val="dk2"/>
                </a:solidFill>
                <a:latin typeface="Arial"/>
                <a:ea typeface="Arial"/>
                <a:cs typeface="Arial"/>
                <a:sym typeface="Arial"/>
              </a:defRPr>
            </a:lvl9pPr>
          </a:lstStyle>
          <a:p>
            <a:endParaRPr/>
          </a:p>
        </p:txBody>
      </p:sp>
      <p:sp>
        <p:nvSpPr>
          <p:cNvPr id="54" name="Google Shape;54;p3"/>
          <p:cNvSpPr txBox="1">
            <a:spLocks noGrp="1"/>
          </p:cNvSpPr>
          <p:nvPr>
            <p:ph type="dt" idx="10"/>
          </p:nvPr>
        </p:nvSpPr>
        <p:spPr>
          <a:xfrm>
            <a:off x="457200" y="6248400"/>
            <a:ext cx="2133600" cy="457200"/>
          </a:xfrm>
          <a:prstGeom prst="rect">
            <a:avLst/>
          </a:prstGeom>
          <a:noFill/>
          <a:ln>
            <a:noFill/>
          </a:ln>
        </p:spPr>
        <p:txBody>
          <a:bodyPr spcFirstLastPara="1" wrap="square" lIns="91425" tIns="91425" rIns="91425" bIns="91425" anchor="t" anchorCtr="0">
            <a:noAutofit/>
          </a:bodyPr>
          <a:lstStyle>
            <a:lvl1pPr marL="0" marR="0" lvl="0" indent="-88900" algn="l"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55" name="Google Shape;55;p3"/>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t" anchorCtr="0">
            <a:noAutofit/>
          </a:bodyPr>
          <a:lstStyle>
            <a:lvl1pPr marL="0" marR="0" lvl="0" indent="-88900" algn="ctr"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56" name="Google Shape;56;p3"/>
          <p:cNvSpPr txBox="1">
            <a:spLocks noGrp="1"/>
          </p:cNvSpPr>
          <p:nvPr>
            <p:ph type="sldNum" idx="12"/>
          </p:nvPr>
        </p:nvSpPr>
        <p:spPr>
          <a:xfrm>
            <a:off x="6553200" y="6248400"/>
            <a:ext cx="2133600" cy="457200"/>
          </a:xfrm>
          <a:prstGeom prst="rect">
            <a:avLst/>
          </a:prstGeom>
          <a:noFill/>
          <a:ln>
            <a:noFill/>
          </a:ln>
        </p:spPr>
        <p:txBody>
          <a:bodyPr spcFirstLastPara="1" wrap="square" lIns="91425" tIns="91425" rIns="91425" bIns="91425" anchor="t" anchorCtr="0">
            <a:noAutofit/>
          </a:bodyPr>
          <a:lstStyle>
            <a:lvl1pPr marL="0" marR="0" lvl="0" indent="0" algn="r" rtl="0">
              <a:buNone/>
              <a:defRPr sz="1000" b="0" i="0" u="none" strike="noStrike" cap="none"/>
            </a:lvl1pPr>
            <a:lvl2pPr marL="0" marR="0" lvl="1" indent="0" algn="r" rtl="0">
              <a:buNone/>
              <a:defRPr sz="1000" b="0" i="0" u="none" strike="noStrike" cap="none"/>
            </a:lvl2pPr>
            <a:lvl3pPr marL="0" marR="0" lvl="2" indent="0" algn="r" rtl="0">
              <a:buNone/>
              <a:defRPr sz="1000" b="0" i="0" u="none" strike="noStrike" cap="none"/>
            </a:lvl3pPr>
            <a:lvl4pPr marL="0" marR="0" lvl="3" indent="0" algn="r" rtl="0">
              <a:buNone/>
              <a:defRPr sz="1000" b="0" i="0" u="none" strike="noStrike" cap="none"/>
            </a:lvl4pPr>
            <a:lvl5pPr marL="0" marR="0" lvl="4" indent="0" algn="r" rtl="0">
              <a:buNone/>
              <a:defRPr sz="1000" b="0" i="0" u="none" strike="noStrike" cap="none"/>
            </a:lvl5pPr>
            <a:lvl6pPr marL="0" marR="0" lvl="5" indent="0" algn="r" rtl="0">
              <a:buNone/>
              <a:defRPr sz="1000" b="0" i="0" u="none" strike="noStrike" cap="none"/>
            </a:lvl6pPr>
            <a:lvl7pPr marL="0" marR="0" lvl="6" indent="0" algn="r" rtl="0">
              <a:buNone/>
              <a:defRPr sz="1000" b="0" i="0" u="none" strike="noStrike" cap="none"/>
            </a:lvl7pPr>
            <a:lvl8pPr marL="0" marR="0" lvl="7" indent="0" algn="r" rtl="0">
              <a:buNone/>
              <a:defRPr sz="1000" b="0" i="0" u="none" strike="noStrike" cap="none"/>
            </a:lvl8pPr>
            <a:lvl9pPr marL="0" marR="0" lvl="8" indent="0" algn="r" rtl="0">
              <a:buNone/>
              <a:defRPr sz="1000" b="0" i="0" u="none" strike="noStrike" cap="none"/>
            </a:lvl9pPr>
          </a:lstStyle>
          <a:p>
            <a:pPr marL="0" lvl="0" indent="-88900" algn="r" rtl="0">
              <a:spcBef>
                <a:spcPts val="0"/>
              </a:spcBef>
              <a:spcAft>
                <a:spcPts val="0"/>
              </a:spcAft>
              <a:buSzPts val="1400"/>
              <a:buChar char="●"/>
            </a:pPr>
            <a:endParaRPr/>
          </a:p>
          <a:p>
            <a:pPr marL="0" lvl="1" indent="-88900" algn="l" rtl="0">
              <a:spcBef>
                <a:spcPts val="0"/>
              </a:spcBef>
              <a:spcAft>
                <a:spcPts val="0"/>
              </a:spcAft>
              <a:buSzPts val="1400"/>
              <a:buChar char="○"/>
            </a:pPr>
            <a:endParaRPr sz="1400"/>
          </a:p>
          <a:p>
            <a:pPr marL="0" lvl="2" indent="-88900" algn="l" rtl="0">
              <a:spcBef>
                <a:spcPts val="0"/>
              </a:spcBef>
              <a:spcAft>
                <a:spcPts val="0"/>
              </a:spcAft>
              <a:buSzPts val="1400"/>
              <a:buChar char="■"/>
            </a:pPr>
            <a:endParaRPr sz="1400"/>
          </a:p>
          <a:p>
            <a:pPr marL="0" lvl="3" indent="-88900" algn="l" rtl="0">
              <a:spcBef>
                <a:spcPts val="0"/>
              </a:spcBef>
              <a:spcAft>
                <a:spcPts val="0"/>
              </a:spcAft>
              <a:buSzPts val="1400"/>
              <a:buChar char="●"/>
            </a:pPr>
            <a:endParaRPr sz="1400"/>
          </a:p>
          <a:p>
            <a:pPr marL="0" lvl="4" indent="-88900" algn="l" rtl="0">
              <a:spcBef>
                <a:spcPts val="0"/>
              </a:spcBef>
              <a:spcAft>
                <a:spcPts val="0"/>
              </a:spcAft>
              <a:buSzPts val="1400"/>
              <a:buChar char="○"/>
            </a:pPr>
            <a:endParaRPr sz="1400"/>
          </a:p>
          <a:p>
            <a:pPr marL="0" lvl="5" indent="-88900" algn="l" rtl="0">
              <a:spcBef>
                <a:spcPts val="0"/>
              </a:spcBef>
              <a:spcAft>
                <a:spcPts val="0"/>
              </a:spcAft>
              <a:buSzPts val="1400"/>
              <a:buChar char="■"/>
            </a:pPr>
            <a:endParaRPr sz="1400"/>
          </a:p>
          <a:p>
            <a:pPr marL="0" lvl="6" indent="-88900" algn="l" rtl="0">
              <a:spcBef>
                <a:spcPts val="0"/>
              </a:spcBef>
              <a:spcAft>
                <a:spcPts val="0"/>
              </a:spcAft>
              <a:buSzPts val="1400"/>
              <a:buChar char="●"/>
            </a:pPr>
            <a:endParaRPr sz="1400"/>
          </a:p>
          <a:p>
            <a:pPr marL="0" lvl="7" indent="-88900" algn="l" rtl="0">
              <a:spcBef>
                <a:spcPts val="0"/>
              </a:spcBef>
              <a:spcAft>
                <a:spcPts val="0"/>
              </a:spcAft>
              <a:buSzPts val="1400"/>
              <a:buChar char="○"/>
            </a:pPr>
            <a:endParaRPr sz="1400"/>
          </a:p>
          <a:p>
            <a:pPr marL="0" lvl="8" indent="-88900" algn="l" rtl="0">
              <a:spcBef>
                <a:spcPts val="0"/>
              </a:spcBef>
              <a:spcAft>
                <a:spcPts val="0"/>
              </a:spcAft>
              <a:buSzPts val="1400"/>
              <a:buChar char="■"/>
            </a:pPr>
            <a:endParaRPr sz="140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cxnSp>
        <p:nvCxnSpPr>
          <p:cNvPr id="6" name="Google Shape;6;p1"/>
          <p:cNvCxnSpPr/>
          <p:nvPr/>
        </p:nvCxnSpPr>
        <p:spPr>
          <a:xfrm>
            <a:off x="7962900" y="152400"/>
            <a:ext cx="0" cy="1524000"/>
          </a:xfrm>
          <a:prstGeom prst="straightConnector1">
            <a:avLst/>
          </a:prstGeom>
          <a:noFill/>
          <a:ln w="9525" cap="rnd" cmpd="sng">
            <a:solidFill>
              <a:schemeClr val="dk1"/>
            </a:solidFill>
            <a:prstDash val="solid"/>
            <a:miter lim="8000"/>
            <a:headEnd type="none" w="sm" len="sm"/>
            <a:tailEnd type="none" w="sm" len="sm"/>
          </a:ln>
        </p:spPr>
      </p:cxnSp>
      <p:sp>
        <p:nvSpPr>
          <p:cNvPr id="7" name="Google Shape;7;p1"/>
          <p:cNvSpPr txBox="1">
            <a:spLocks noGrp="1"/>
          </p:cNvSpPr>
          <p:nvPr>
            <p:ph type="title"/>
          </p:nvPr>
        </p:nvSpPr>
        <p:spPr>
          <a:xfrm>
            <a:off x="457200" y="122237"/>
            <a:ext cx="7543800" cy="1295400"/>
          </a:xfrm>
          <a:prstGeom prst="rect">
            <a:avLst/>
          </a:prstGeom>
          <a:noFill/>
          <a:ln>
            <a:noFill/>
          </a:ln>
        </p:spPr>
        <p:txBody>
          <a:bodyPr spcFirstLastPara="1" wrap="square" lIns="91425" tIns="91425" rIns="91425" bIns="91425" anchor="b" anchorCtr="0">
            <a:noAutofit/>
          </a:bodyPr>
          <a:lstStyle>
            <a:lvl1pPr marL="0" marR="0" lvl="0"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1pPr>
            <a:lvl2pPr marL="0" marR="0" lvl="1"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2pPr>
            <a:lvl3pPr marL="0" marR="0" lvl="2"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3pPr>
            <a:lvl4pPr marL="0" marR="0" lvl="3"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4pPr>
            <a:lvl5pPr marL="0" marR="0" lvl="4"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5pPr>
            <a:lvl6pPr marL="0" marR="0" lvl="5"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6pPr>
            <a:lvl7pPr marL="0" marR="0" lvl="6"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7pPr>
            <a:lvl8pPr marL="0" marR="0" lvl="7"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8pPr>
            <a:lvl9pPr marL="0" marR="0" lvl="8"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9pPr>
          </a:lstStyle>
          <a:p>
            <a:endParaRPr/>
          </a:p>
        </p:txBody>
      </p:sp>
      <p:sp>
        <p:nvSpPr>
          <p:cNvPr id="8" name="Google Shape;8;p1"/>
          <p:cNvSpPr txBox="1">
            <a:spLocks noGrp="1"/>
          </p:cNvSpPr>
          <p:nvPr>
            <p:ph type="body" idx="1"/>
          </p:nvPr>
        </p:nvSpPr>
        <p:spPr>
          <a:xfrm>
            <a:off x="457200" y="1719262"/>
            <a:ext cx="8229600" cy="4411662"/>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600"/>
              </a:spcBef>
              <a:spcAft>
                <a:spcPts val="0"/>
              </a:spcAft>
              <a:buClr>
                <a:schemeClr val="dk2"/>
              </a:buClr>
              <a:buSzPts val="1400"/>
              <a:buFont typeface="Arial"/>
              <a:buChar char="●"/>
              <a:defRPr sz="3000" b="0" i="0" u="none" strike="noStrike" cap="none">
                <a:solidFill>
                  <a:schemeClr val="dk1"/>
                </a:solidFill>
                <a:latin typeface="Arial"/>
                <a:ea typeface="Arial"/>
                <a:cs typeface="Arial"/>
                <a:sym typeface="Arial"/>
              </a:defRPr>
            </a:lvl1pPr>
            <a:lvl2pPr marL="914400" marR="0" lvl="1" indent="-317500" algn="l" rtl="0">
              <a:lnSpc>
                <a:spcPct val="100000"/>
              </a:lnSpc>
              <a:spcBef>
                <a:spcPts val="0"/>
              </a:spcBef>
              <a:spcAft>
                <a:spcPts val="0"/>
              </a:spcAft>
              <a:buClr>
                <a:schemeClr val="accent2"/>
              </a:buClr>
              <a:buSzPts val="1400"/>
              <a:buFont typeface="Arial"/>
              <a:buChar char="●"/>
              <a:defRPr sz="2600" b="0" i="0" u="none" strike="noStrike" cap="none"/>
            </a:lvl2pPr>
            <a:lvl3pPr marL="1371600" marR="0" lvl="2" indent="-317500" algn="l" rtl="0">
              <a:lnSpc>
                <a:spcPct val="100000"/>
              </a:lnSpc>
              <a:spcBef>
                <a:spcPts val="0"/>
              </a:spcBef>
              <a:spcAft>
                <a:spcPts val="0"/>
              </a:spcAft>
              <a:buClr>
                <a:schemeClr val="accent1"/>
              </a:buClr>
              <a:buSzPts val="1400"/>
              <a:buFont typeface="Arial"/>
              <a:buChar char="●"/>
              <a:defRPr sz="2300" b="0" i="0" u="none" strike="noStrike" cap="none"/>
            </a:lvl3pPr>
            <a:lvl4pPr marL="1828800" marR="0" lvl="3" indent="-317500" algn="l" rtl="0">
              <a:lnSpc>
                <a:spcPct val="100000"/>
              </a:lnSpc>
              <a:spcBef>
                <a:spcPts val="0"/>
              </a:spcBef>
              <a:spcAft>
                <a:spcPts val="0"/>
              </a:spcAft>
              <a:buClr>
                <a:schemeClr val="dk2"/>
              </a:buClr>
              <a:buSzPts val="1400"/>
              <a:buFont typeface="Arial"/>
              <a:buChar char="■"/>
              <a:defRPr sz="2000" b="0" i="0" u="none" strike="noStrike" cap="none"/>
            </a:lvl4pPr>
            <a:lvl5pPr marL="2286000" marR="0" lvl="4" indent="-317500" algn="l" rtl="0">
              <a:lnSpc>
                <a:spcPct val="100000"/>
              </a:lnSpc>
              <a:spcBef>
                <a:spcPts val="0"/>
              </a:spcBef>
              <a:spcAft>
                <a:spcPts val="0"/>
              </a:spcAft>
              <a:buClr>
                <a:schemeClr val="folHlink"/>
              </a:buClr>
              <a:buSzPts val="1400"/>
              <a:buFont typeface="Arial"/>
              <a:buChar char="●"/>
              <a:defRPr sz="2000" b="0" i="0" u="none" strike="noStrike" cap="none"/>
            </a:lvl5pPr>
            <a:lvl6pPr marL="2743200" marR="0" lvl="5" indent="-317500" algn="l" rtl="0">
              <a:lnSpc>
                <a:spcPct val="100000"/>
              </a:lnSpc>
              <a:spcBef>
                <a:spcPts val="0"/>
              </a:spcBef>
              <a:spcAft>
                <a:spcPts val="0"/>
              </a:spcAft>
              <a:buClr>
                <a:schemeClr val="folHlink"/>
              </a:buClr>
              <a:buSzPts val="1400"/>
              <a:buFont typeface="Arial"/>
              <a:buChar char="●"/>
              <a:defRPr sz="3000" b="0" i="0" u="none" strike="noStrike" cap="none">
                <a:solidFill>
                  <a:schemeClr val="dk1"/>
                </a:solidFill>
                <a:latin typeface="Arial"/>
                <a:ea typeface="Arial"/>
                <a:cs typeface="Arial"/>
                <a:sym typeface="Arial"/>
              </a:defRPr>
            </a:lvl6pPr>
            <a:lvl7pPr marL="3200400" marR="0" lvl="6" indent="-317500" algn="l" rtl="0">
              <a:lnSpc>
                <a:spcPct val="100000"/>
              </a:lnSpc>
              <a:spcBef>
                <a:spcPts val="0"/>
              </a:spcBef>
              <a:spcAft>
                <a:spcPts val="0"/>
              </a:spcAft>
              <a:buClr>
                <a:schemeClr val="folHlink"/>
              </a:buClr>
              <a:buSzPts val="1400"/>
              <a:buFont typeface="Arial"/>
              <a:buChar char="●"/>
              <a:defRPr sz="3000" b="0" i="0" u="none" strike="noStrike" cap="none">
                <a:solidFill>
                  <a:schemeClr val="dk1"/>
                </a:solidFill>
                <a:latin typeface="Arial"/>
                <a:ea typeface="Arial"/>
                <a:cs typeface="Arial"/>
                <a:sym typeface="Arial"/>
              </a:defRPr>
            </a:lvl7pPr>
            <a:lvl8pPr marL="3657600" marR="0" lvl="7" indent="-317500" algn="l" rtl="0">
              <a:lnSpc>
                <a:spcPct val="100000"/>
              </a:lnSpc>
              <a:spcBef>
                <a:spcPts val="0"/>
              </a:spcBef>
              <a:spcAft>
                <a:spcPts val="0"/>
              </a:spcAft>
              <a:buClr>
                <a:schemeClr val="folHlink"/>
              </a:buClr>
              <a:buSzPts val="1400"/>
              <a:buFont typeface="Arial"/>
              <a:buChar char="●"/>
              <a:defRPr sz="3000" b="0" i="0" u="none" strike="noStrike" cap="none">
                <a:solidFill>
                  <a:schemeClr val="dk1"/>
                </a:solidFill>
                <a:latin typeface="Arial"/>
                <a:ea typeface="Arial"/>
                <a:cs typeface="Arial"/>
                <a:sym typeface="Arial"/>
              </a:defRPr>
            </a:lvl8pPr>
            <a:lvl9pPr marL="4114800" marR="0" lvl="8" indent="-317500" algn="l" rtl="0">
              <a:lnSpc>
                <a:spcPct val="100000"/>
              </a:lnSpc>
              <a:spcBef>
                <a:spcPts val="0"/>
              </a:spcBef>
              <a:spcAft>
                <a:spcPts val="0"/>
              </a:spcAft>
              <a:buClr>
                <a:schemeClr val="folHlink"/>
              </a:buClr>
              <a:buSzPts val="1400"/>
              <a:buFont typeface="Arial"/>
              <a:buChar char="●"/>
              <a:defRPr sz="3000" b="0" i="0" u="none" strike="noStrike" cap="none">
                <a:solidFill>
                  <a:schemeClr val="dk1"/>
                </a:solidFill>
                <a:latin typeface="Arial"/>
                <a:ea typeface="Arial"/>
                <a:cs typeface="Arial"/>
                <a:sym typeface="Arial"/>
              </a:defRPr>
            </a:lvl9pPr>
          </a:lstStyle>
          <a:p>
            <a:endParaRPr/>
          </a:p>
        </p:txBody>
      </p:sp>
      <p:sp>
        <p:nvSpPr>
          <p:cNvPr id="9" name="Google Shape;9;p1"/>
          <p:cNvSpPr txBox="1">
            <a:spLocks noGrp="1"/>
          </p:cNvSpPr>
          <p:nvPr>
            <p:ph type="dt" idx="10"/>
          </p:nvPr>
        </p:nvSpPr>
        <p:spPr>
          <a:xfrm>
            <a:off x="457200" y="6248400"/>
            <a:ext cx="2133600" cy="457200"/>
          </a:xfrm>
          <a:prstGeom prst="rect">
            <a:avLst/>
          </a:prstGeom>
          <a:noFill/>
          <a:ln>
            <a:noFill/>
          </a:ln>
        </p:spPr>
        <p:txBody>
          <a:bodyPr spcFirstLastPara="1" wrap="square" lIns="91425" tIns="91425" rIns="91425" bIns="91425" anchor="t" anchorCtr="0">
            <a:noAutofit/>
          </a:bodyPr>
          <a:lstStyle>
            <a:lvl1pPr marL="0" marR="0" lvl="0" indent="-88900" algn="l"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10" name="Google Shape;10;p1"/>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t" anchorCtr="0">
            <a:noAutofit/>
          </a:bodyPr>
          <a:lstStyle>
            <a:lvl1pPr marL="0" marR="0" lvl="0" indent="-88900" algn="ctr"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11" name="Google Shape;11;p1"/>
          <p:cNvSpPr txBox="1">
            <a:spLocks noGrp="1"/>
          </p:cNvSpPr>
          <p:nvPr>
            <p:ph type="sldNum" idx="12"/>
          </p:nvPr>
        </p:nvSpPr>
        <p:spPr>
          <a:xfrm>
            <a:off x="6553200" y="6248400"/>
            <a:ext cx="2133600" cy="457200"/>
          </a:xfrm>
          <a:prstGeom prst="rect">
            <a:avLst/>
          </a:prstGeom>
          <a:noFill/>
          <a:ln>
            <a:noFill/>
          </a:ln>
        </p:spPr>
        <p:txBody>
          <a:bodyPr spcFirstLastPara="1" wrap="square" lIns="91425" tIns="91425" rIns="91425" bIns="91425" anchor="t" anchorCtr="0">
            <a:noAutofit/>
          </a:bodyPr>
          <a:lstStyle>
            <a:lvl1pPr marL="0" marR="0" lvl="0" indent="0" algn="r" rtl="0">
              <a:buNone/>
              <a:defRPr sz="1000" b="0" i="0" u="none" strike="noStrike" cap="none"/>
            </a:lvl1pPr>
            <a:lvl2pPr marL="0" marR="0" lvl="1" indent="0" algn="r" rtl="0">
              <a:buNone/>
              <a:defRPr sz="1000" b="0" i="0" u="none" strike="noStrike" cap="none"/>
            </a:lvl2pPr>
            <a:lvl3pPr marL="0" marR="0" lvl="2" indent="0" algn="r" rtl="0">
              <a:buNone/>
              <a:defRPr sz="1000" b="0" i="0" u="none" strike="noStrike" cap="none"/>
            </a:lvl3pPr>
            <a:lvl4pPr marL="0" marR="0" lvl="3" indent="0" algn="r" rtl="0">
              <a:buNone/>
              <a:defRPr sz="1000" b="0" i="0" u="none" strike="noStrike" cap="none"/>
            </a:lvl4pPr>
            <a:lvl5pPr marL="0" marR="0" lvl="4" indent="0" algn="r" rtl="0">
              <a:buNone/>
              <a:defRPr sz="1000" b="0" i="0" u="none" strike="noStrike" cap="none"/>
            </a:lvl5pPr>
            <a:lvl6pPr marL="0" marR="0" lvl="5" indent="0" algn="r" rtl="0">
              <a:buNone/>
              <a:defRPr sz="1000" b="0" i="0" u="none" strike="noStrike" cap="none"/>
            </a:lvl6pPr>
            <a:lvl7pPr marL="0" marR="0" lvl="6" indent="0" algn="r" rtl="0">
              <a:buNone/>
              <a:defRPr sz="1000" b="0" i="0" u="none" strike="noStrike" cap="none"/>
            </a:lvl7pPr>
            <a:lvl8pPr marL="0" marR="0" lvl="7" indent="0" algn="r" rtl="0">
              <a:buNone/>
              <a:defRPr sz="1000" b="0" i="0" u="none" strike="noStrike" cap="none"/>
            </a:lvl8pPr>
            <a:lvl9pPr marL="0" marR="0" lvl="8" indent="0" algn="r" rtl="0">
              <a:buNone/>
              <a:defRPr sz="1000" b="0" i="0" u="none" strike="noStrike" cap="none"/>
            </a:lvl9pPr>
          </a:lstStyle>
          <a:p>
            <a:pPr marL="0" lvl="0" indent="-88900" algn="r" rtl="0">
              <a:spcBef>
                <a:spcPts val="0"/>
              </a:spcBef>
              <a:spcAft>
                <a:spcPts val="0"/>
              </a:spcAft>
              <a:buSzPts val="1400"/>
              <a:buChar char="●"/>
            </a:pPr>
            <a:endParaRPr/>
          </a:p>
          <a:p>
            <a:pPr marL="0" lvl="1" indent="-88900" algn="l" rtl="0">
              <a:spcBef>
                <a:spcPts val="0"/>
              </a:spcBef>
              <a:spcAft>
                <a:spcPts val="0"/>
              </a:spcAft>
              <a:buSzPts val="1400"/>
              <a:buChar char="○"/>
            </a:pPr>
            <a:endParaRPr sz="1400"/>
          </a:p>
          <a:p>
            <a:pPr marL="0" lvl="2" indent="-88900" algn="l" rtl="0">
              <a:spcBef>
                <a:spcPts val="0"/>
              </a:spcBef>
              <a:spcAft>
                <a:spcPts val="0"/>
              </a:spcAft>
              <a:buSzPts val="1400"/>
              <a:buChar char="■"/>
            </a:pPr>
            <a:endParaRPr sz="1400"/>
          </a:p>
          <a:p>
            <a:pPr marL="0" lvl="3" indent="-88900" algn="l" rtl="0">
              <a:spcBef>
                <a:spcPts val="0"/>
              </a:spcBef>
              <a:spcAft>
                <a:spcPts val="0"/>
              </a:spcAft>
              <a:buSzPts val="1400"/>
              <a:buChar char="●"/>
            </a:pPr>
            <a:endParaRPr sz="1400"/>
          </a:p>
          <a:p>
            <a:pPr marL="0" lvl="4" indent="-88900" algn="l" rtl="0">
              <a:spcBef>
                <a:spcPts val="0"/>
              </a:spcBef>
              <a:spcAft>
                <a:spcPts val="0"/>
              </a:spcAft>
              <a:buSzPts val="1400"/>
              <a:buChar char="○"/>
            </a:pPr>
            <a:endParaRPr sz="1400"/>
          </a:p>
          <a:p>
            <a:pPr marL="0" lvl="5" indent="-88900" algn="l" rtl="0">
              <a:spcBef>
                <a:spcPts val="0"/>
              </a:spcBef>
              <a:spcAft>
                <a:spcPts val="0"/>
              </a:spcAft>
              <a:buSzPts val="1400"/>
              <a:buChar char="■"/>
            </a:pPr>
            <a:endParaRPr sz="1400"/>
          </a:p>
          <a:p>
            <a:pPr marL="0" lvl="6" indent="-88900" algn="l" rtl="0">
              <a:spcBef>
                <a:spcPts val="0"/>
              </a:spcBef>
              <a:spcAft>
                <a:spcPts val="0"/>
              </a:spcAft>
              <a:buSzPts val="1400"/>
              <a:buChar char="●"/>
            </a:pPr>
            <a:endParaRPr sz="1400"/>
          </a:p>
          <a:p>
            <a:pPr marL="0" lvl="7" indent="-88900" algn="l" rtl="0">
              <a:spcBef>
                <a:spcPts val="0"/>
              </a:spcBef>
              <a:spcAft>
                <a:spcPts val="0"/>
              </a:spcAft>
              <a:buSzPts val="1400"/>
              <a:buChar char="○"/>
            </a:pPr>
            <a:endParaRPr sz="1400"/>
          </a:p>
          <a:p>
            <a:pPr marL="0" lvl="8" indent="-88900" algn="l" rtl="0">
              <a:spcBef>
                <a:spcPts val="0"/>
              </a:spcBef>
              <a:spcAft>
                <a:spcPts val="0"/>
              </a:spcAft>
              <a:buSzPts val="1400"/>
              <a:buChar char="■"/>
            </a:pPr>
            <a:endParaRPr sz="1400"/>
          </a:p>
        </p:txBody>
      </p:sp>
      <p:grpSp>
        <p:nvGrpSpPr>
          <p:cNvPr id="12" name="Google Shape;12;p1"/>
          <p:cNvGrpSpPr/>
          <p:nvPr/>
        </p:nvGrpSpPr>
        <p:grpSpPr>
          <a:xfrm>
            <a:off x="8153400" y="152400"/>
            <a:ext cx="792162" cy="1295400"/>
            <a:chOff x="8153400" y="1524000"/>
            <a:chExt cx="838200" cy="1371600"/>
          </a:xfrm>
        </p:grpSpPr>
        <p:sp>
          <p:nvSpPr>
            <p:cNvPr id="13" name="Google Shape;13;p1"/>
            <p:cNvSpPr/>
            <p:nvPr/>
          </p:nvSpPr>
          <p:spPr>
            <a:xfrm>
              <a:off x="8153400" y="15240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4" name="Google Shape;14;p1"/>
            <p:cNvSpPr/>
            <p:nvPr/>
          </p:nvSpPr>
          <p:spPr>
            <a:xfrm>
              <a:off x="8331200" y="15240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5" name="Google Shape;15;p1"/>
            <p:cNvSpPr/>
            <p:nvPr/>
          </p:nvSpPr>
          <p:spPr>
            <a:xfrm>
              <a:off x="8509000" y="15240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6" name="Google Shape;16;p1"/>
            <p:cNvSpPr/>
            <p:nvPr/>
          </p:nvSpPr>
          <p:spPr>
            <a:xfrm>
              <a:off x="8153400" y="17018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7" name="Google Shape;17;p1"/>
            <p:cNvSpPr/>
            <p:nvPr/>
          </p:nvSpPr>
          <p:spPr>
            <a:xfrm>
              <a:off x="8331200" y="17018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8" name="Google Shape;18;p1"/>
            <p:cNvSpPr/>
            <p:nvPr/>
          </p:nvSpPr>
          <p:spPr>
            <a:xfrm>
              <a:off x="8509000" y="17018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9" name="Google Shape;19;p1"/>
            <p:cNvSpPr/>
            <p:nvPr/>
          </p:nvSpPr>
          <p:spPr>
            <a:xfrm>
              <a:off x="8686800" y="17018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0" name="Google Shape;20;p1"/>
            <p:cNvSpPr/>
            <p:nvPr/>
          </p:nvSpPr>
          <p:spPr>
            <a:xfrm>
              <a:off x="8153400" y="18796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1" name="Google Shape;21;p1"/>
            <p:cNvSpPr/>
            <p:nvPr/>
          </p:nvSpPr>
          <p:spPr>
            <a:xfrm>
              <a:off x="8331200" y="18796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2" name="Google Shape;22;p1"/>
            <p:cNvSpPr/>
            <p:nvPr/>
          </p:nvSpPr>
          <p:spPr>
            <a:xfrm>
              <a:off x="8509000" y="18796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3" name="Google Shape;23;p1"/>
            <p:cNvSpPr/>
            <p:nvPr/>
          </p:nvSpPr>
          <p:spPr>
            <a:xfrm>
              <a:off x="8686800" y="18796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4" name="Google Shape;24;p1"/>
            <p:cNvSpPr/>
            <p:nvPr/>
          </p:nvSpPr>
          <p:spPr>
            <a:xfrm>
              <a:off x="8864600" y="18796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5" name="Google Shape;25;p1"/>
            <p:cNvSpPr/>
            <p:nvPr/>
          </p:nvSpPr>
          <p:spPr>
            <a:xfrm>
              <a:off x="8153400" y="20574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6" name="Google Shape;26;p1"/>
            <p:cNvSpPr/>
            <p:nvPr/>
          </p:nvSpPr>
          <p:spPr>
            <a:xfrm>
              <a:off x="8331200" y="20574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7" name="Google Shape;27;p1"/>
            <p:cNvSpPr/>
            <p:nvPr/>
          </p:nvSpPr>
          <p:spPr>
            <a:xfrm>
              <a:off x="8509000" y="20574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8" name="Google Shape;28;p1"/>
            <p:cNvSpPr/>
            <p:nvPr/>
          </p:nvSpPr>
          <p:spPr>
            <a:xfrm>
              <a:off x="8686800" y="20574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9" name="Google Shape;29;p1"/>
            <p:cNvSpPr/>
            <p:nvPr/>
          </p:nvSpPr>
          <p:spPr>
            <a:xfrm>
              <a:off x="8153400" y="22352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0" name="Google Shape;30;p1"/>
            <p:cNvSpPr/>
            <p:nvPr/>
          </p:nvSpPr>
          <p:spPr>
            <a:xfrm>
              <a:off x="8331200" y="22352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1" name="Google Shape;31;p1"/>
            <p:cNvSpPr/>
            <p:nvPr/>
          </p:nvSpPr>
          <p:spPr>
            <a:xfrm>
              <a:off x="8509000" y="22352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2" name="Google Shape;32;p1"/>
            <p:cNvSpPr/>
            <p:nvPr/>
          </p:nvSpPr>
          <p:spPr>
            <a:xfrm>
              <a:off x="8686800" y="22352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3" name="Google Shape;33;p1"/>
            <p:cNvSpPr/>
            <p:nvPr/>
          </p:nvSpPr>
          <p:spPr>
            <a:xfrm>
              <a:off x="8864600" y="22352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4" name="Google Shape;34;p1"/>
            <p:cNvSpPr/>
            <p:nvPr/>
          </p:nvSpPr>
          <p:spPr>
            <a:xfrm>
              <a:off x="8153400" y="24130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5" name="Google Shape;35;p1"/>
            <p:cNvSpPr/>
            <p:nvPr/>
          </p:nvSpPr>
          <p:spPr>
            <a:xfrm>
              <a:off x="8331200" y="24130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6" name="Google Shape;36;p1"/>
            <p:cNvSpPr/>
            <p:nvPr/>
          </p:nvSpPr>
          <p:spPr>
            <a:xfrm>
              <a:off x="8509000" y="24130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7" name="Google Shape;37;p1"/>
            <p:cNvSpPr/>
            <p:nvPr/>
          </p:nvSpPr>
          <p:spPr>
            <a:xfrm>
              <a:off x="8686800" y="24130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8" name="Google Shape;38;p1"/>
            <p:cNvSpPr/>
            <p:nvPr/>
          </p:nvSpPr>
          <p:spPr>
            <a:xfrm>
              <a:off x="8153400" y="25908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9" name="Google Shape;39;p1"/>
            <p:cNvSpPr/>
            <p:nvPr/>
          </p:nvSpPr>
          <p:spPr>
            <a:xfrm>
              <a:off x="8331200" y="25908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40" name="Google Shape;40;p1"/>
            <p:cNvSpPr/>
            <p:nvPr/>
          </p:nvSpPr>
          <p:spPr>
            <a:xfrm>
              <a:off x="8509000" y="25908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41" name="Google Shape;41;p1"/>
            <p:cNvSpPr/>
            <p:nvPr/>
          </p:nvSpPr>
          <p:spPr>
            <a:xfrm>
              <a:off x="8686800" y="25908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42" name="Google Shape;42;p1"/>
            <p:cNvSpPr/>
            <p:nvPr/>
          </p:nvSpPr>
          <p:spPr>
            <a:xfrm>
              <a:off x="8331200" y="27686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43" name="Google Shape;43;p1"/>
            <p:cNvSpPr/>
            <p:nvPr/>
          </p:nvSpPr>
          <p:spPr>
            <a:xfrm>
              <a:off x="8686800" y="27686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grpSp>
    </p:spTree>
  </p:cSld>
  <p:clrMap bg1="lt1" tx1="dk1" bg2="dk2" tx2="lt2" accent1="accent1" accent2="accent2" accent3="accent3" accent4="accent4" accent5="accent5" accent6="accent6" hlink="hlink" folHlink="folHlink"/>
  <p:sldLayoutIdLst>
    <p:sldLayoutId id="2147483648" r:id="rId1"/>
    <p:sldLayoutId id="2147483649"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0"/>
        <p:cNvGrpSpPr/>
        <p:nvPr/>
      </p:nvGrpSpPr>
      <p:grpSpPr>
        <a:xfrm>
          <a:off x="0" y="0"/>
          <a:ext cx="0" cy="0"/>
          <a:chOff x="0" y="0"/>
          <a:chExt cx="0" cy="0"/>
        </a:xfrm>
      </p:grpSpPr>
      <p:sp>
        <p:nvSpPr>
          <p:cNvPr id="61" name="Google Shape;61;p4"/>
          <p:cNvSpPr txBox="1">
            <a:spLocks noGrp="1"/>
          </p:cNvSpPr>
          <p:nvPr>
            <p:ph type="ctrTitle"/>
          </p:nvPr>
        </p:nvSpPr>
        <p:spPr>
          <a:xfrm>
            <a:off x="0" y="1214203"/>
            <a:ext cx="9024079" cy="4901784"/>
          </a:xfrm>
          <a:prstGeom prst="rect">
            <a:avLst/>
          </a:prstGeom>
          <a:noFill/>
          <a:ln>
            <a:noFill/>
          </a:ln>
        </p:spPr>
        <p:txBody>
          <a:bodyPr spcFirstLastPara="1" wrap="square" lIns="91425" tIns="45700" rIns="91425" bIns="45700" anchor="t" anchorCtr="0">
            <a:noAutofit/>
          </a:bodyPr>
          <a:lstStyle/>
          <a:p>
            <a:pPr marL="0" marR="0" lvl="0" indent="0" rtl="1">
              <a:lnSpc>
                <a:spcPct val="100000"/>
              </a:lnSpc>
              <a:spcBef>
                <a:spcPts val="0"/>
              </a:spcBef>
              <a:spcAft>
                <a:spcPts val="0"/>
              </a:spcAft>
              <a:buClr>
                <a:schemeClr val="dk2"/>
              </a:buClr>
              <a:buFont typeface="Arial"/>
              <a:buNone/>
            </a:pPr>
            <a:r>
              <a:rPr lang="en-US" sz="4800" b="1" i="0" u="none" strike="noStrike" cap="none" dirty="0">
                <a:solidFill>
                  <a:schemeClr val="dk2"/>
                </a:solidFill>
                <a:latin typeface="Arial"/>
                <a:ea typeface="Arial"/>
                <a:cs typeface="Arial"/>
                <a:sym typeface="Arial"/>
              </a:rPr>
              <a:t>Sociology </a:t>
            </a:r>
            <a:br>
              <a:rPr lang="en-US" sz="4800" b="1" i="0" u="none" strike="noStrike" cap="none" dirty="0">
                <a:solidFill>
                  <a:schemeClr val="dk2"/>
                </a:solidFill>
                <a:latin typeface="Arial"/>
                <a:ea typeface="Arial"/>
                <a:cs typeface="Arial"/>
                <a:sym typeface="Arial"/>
              </a:rPr>
            </a:br>
            <a:br>
              <a:rPr lang="en-US" sz="4800" b="1" baseline="30000" dirty="0"/>
            </a:br>
            <a:r>
              <a:rPr lang="en-US" sz="4800" b="1" baseline="30000" dirty="0"/>
              <a:t>BBA</a:t>
            </a:r>
            <a:br>
              <a:rPr lang="en-US" sz="4800" b="1" baseline="30000" dirty="0"/>
            </a:br>
            <a:r>
              <a:rPr lang="en-US" sz="2500" b="1" dirty="0"/>
              <a:t>Semester: 3</a:t>
            </a:r>
            <a:r>
              <a:rPr lang="en-US" sz="2500" b="1" baseline="30000" dirty="0"/>
              <a:t>rd</a:t>
            </a:r>
            <a:br>
              <a:rPr lang="en-US" sz="2500" b="1" baseline="30000" dirty="0"/>
            </a:br>
            <a:r>
              <a:rPr lang="en-US" sz="2500" b="1" baseline="30000" dirty="0"/>
              <a:t>Lecture No. 04</a:t>
            </a:r>
            <a:br>
              <a:rPr lang="en-US" sz="4800" b="1" baseline="30000" dirty="0"/>
            </a:br>
            <a:br>
              <a:rPr lang="en-US" sz="4800" b="1" baseline="30000" dirty="0"/>
            </a:br>
            <a:r>
              <a:rPr lang="en-US" sz="4800" b="1" baseline="30000" dirty="0"/>
              <a:t>Instructor: Mumtaz Hussain</a:t>
            </a:r>
            <a:br>
              <a:rPr lang="en-US" sz="4800" b="1" baseline="30000" dirty="0"/>
            </a:br>
            <a:r>
              <a:rPr lang="en-US" sz="4800" b="1" baseline="30000" dirty="0"/>
              <a:t>University of Sargodha Sb Campus </a:t>
            </a:r>
            <a:br>
              <a:rPr lang="en-US" sz="4800" b="1" baseline="30000" dirty="0"/>
            </a:br>
            <a:r>
              <a:rPr lang="en-US" sz="4800" b="1" baseline="30000" dirty="0"/>
              <a:t>Bhakkar</a:t>
            </a:r>
            <a:br>
              <a:rPr lang="en-US" sz="2800" b="1" baseline="30000" dirty="0"/>
            </a:br>
            <a:br>
              <a:rPr lang="en-US" sz="4800" b="1" dirty="0"/>
            </a:br>
            <a:endParaRPr sz="3900" b="0" i="0" u="none" strike="noStrike" cap="none" dirty="0">
              <a:solidFill>
                <a:schemeClr val="dk2"/>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5"/>
          <p:cNvSpPr txBox="1">
            <a:spLocks noGrp="1"/>
          </p:cNvSpPr>
          <p:nvPr>
            <p:ph type="body" idx="1"/>
          </p:nvPr>
        </p:nvSpPr>
        <p:spPr>
          <a:xfrm>
            <a:off x="0" y="304800"/>
            <a:ext cx="9144000" cy="6553200"/>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p:txBody>
      </p:sp>
      <p:sp>
        <p:nvSpPr>
          <p:cNvPr id="67" name="Google Shape;67;p5"/>
          <p:cNvSpPr txBox="1"/>
          <p:nvPr/>
        </p:nvSpPr>
        <p:spPr>
          <a:xfrm>
            <a:off x="0" y="2"/>
            <a:ext cx="8915400" cy="7030386"/>
          </a:xfrm>
          <a:prstGeom prst="rect">
            <a:avLst/>
          </a:prstGeom>
          <a:noFill/>
          <a:ln>
            <a:noFill/>
          </a:ln>
        </p:spPr>
        <p:txBody>
          <a:bodyPr spcFirstLastPara="1" wrap="square" lIns="91425" tIns="45700" rIns="91425" bIns="45700" anchor="t" anchorCtr="0">
            <a:noAutofit/>
          </a:bodyPr>
          <a:lstStyle/>
          <a:p>
            <a:pPr marR="0" lvl="0" algn="just" rtl="0">
              <a:lnSpc>
                <a:spcPct val="100000"/>
              </a:lnSpc>
              <a:spcBef>
                <a:spcPts val="0"/>
              </a:spcBef>
              <a:spcAft>
                <a:spcPts val="0"/>
              </a:spcAft>
            </a:pPr>
            <a:r>
              <a:rPr lang="en-US" sz="2600" b="1" u="sng" dirty="0">
                <a:solidFill>
                  <a:schemeClr val="dk1"/>
                </a:solidFill>
                <a:latin typeface="Lato"/>
              </a:rPr>
              <a:t>2. Meaning of Competition</a:t>
            </a:r>
          </a:p>
          <a:p>
            <a:pPr marL="457200" marR="0" lvl="0" indent="-457200" algn="just" rtl="0">
              <a:lnSpc>
                <a:spcPct val="100000"/>
              </a:lnSpc>
              <a:spcBef>
                <a:spcPts val="0"/>
              </a:spcBef>
              <a:spcAft>
                <a:spcPts val="0"/>
              </a:spcAft>
              <a:buFont typeface="Arial" panose="020B0604020202020204" pitchFamily="34" charset="0"/>
              <a:buChar char="•"/>
            </a:pPr>
            <a:r>
              <a:rPr lang="en-US" sz="2700" dirty="0">
                <a:solidFill>
                  <a:schemeClr val="dk1"/>
                </a:solidFill>
                <a:latin typeface="Lato"/>
              </a:rPr>
              <a:t>Competition is the most fundamental form of social struggle. It is a natural result of universal struggle for existence. It is based on the fact that all people can never satisfy all their desires. </a:t>
            </a:r>
          </a:p>
          <a:p>
            <a:pPr marL="457200" marR="0" lvl="0" indent="-457200" algn="just" rtl="0">
              <a:lnSpc>
                <a:spcPct val="100000"/>
              </a:lnSpc>
              <a:spcBef>
                <a:spcPts val="0"/>
              </a:spcBef>
              <a:spcAft>
                <a:spcPts val="0"/>
              </a:spcAft>
              <a:buFont typeface="Arial" panose="020B0604020202020204" pitchFamily="34" charset="0"/>
              <a:buChar char="•"/>
            </a:pPr>
            <a:r>
              <a:rPr lang="en-US" sz="2700" dirty="0">
                <a:solidFill>
                  <a:schemeClr val="dk1"/>
                </a:solidFill>
                <a:latin typeface="Lato"/>
              </a:rPr>
              <a:t>Competition takes place whenever there is an insufficient supply of things that human being commonly desire. Whenever and wherever commodities which people want are available in a limited supply, there is competition.</a:t>
            </a:r>
          </a:p>
          <a:p>
            <a:pPr marR="0" lvl="0" algn="just" rtl="0">
              <a:lnSpc>
                <a:spcPct val="100000"/>
              </a:lnSpc>
              <a:spcBef>
                <a:spcPts val="0"/>
              </a:spcBef>
              <a:spcAft>
                <a:spcPts val="0"/>
              </a:spcAft>
            </a:pPr>
            <a:r>
              <a:rPr lang="en-US" sz="2700" b="1" u="sng" dirty="0">
                <a:solidFill>
                  <a:schemeClr val="dk1"/>
                </a:solidFill>
                <a:latin typeface="Lato"/>
              </a:rPr>
              <a:t>Definition of competition</a:t>
            </a:r>
          </a:p>
          <a:p>
            <a:pPr marL="457200" marR="0" lvl="0" indent="-457200" algn="just" rtl="0">
              <a:lnSpc>
                <a:spcPct val="100000"/>
              </a:lnSpc>
              <a:spcBef>
                <a:spcPts val="0"/>
              </a:spcBef>
              <a:spcAft>
                <a:spcPts val="0"/>
              </a:spcAft>
              <a:buFont typeface="Arial" panose="020B0604020202020204" pitchFamily="34" charset="0"/>
              <a:buChar char="•"/>
            </a:pPr>
            <a:r>
              <a:rPr lang="en-US" sz="2700" dirty="0">
                <a:solidFill>
                  <a:schemeClr val="dk1"/>
                </a:solidFill>
                <a:latin typeface="Lato"/>
              </a:rPr>
              <a:t>According to </a:t>
            </a:r>
            <a:r>
              <a:rPr lang="en-US" sz="2700" b="1" i="1" dirty="0">
                <a:solidFill>
                  <a:schemeClr val="dk1"/>
                </a:solidFill>
                <a:latin typeface="Lato"/>
              </a:rPr>
              <a:t>Park</a:t>
            </a:r>
            <a:r>
              <a:rPr lang="en-US" sz="2700" b="1" dirty="0">
                <a:solidFill>
                  <a:schemeClr val="dk1"/>
                </a:solidFill>
                <a:latin typeface="Lato"/>
              </a:rPr>
              <a:t> and Burgess: </a:t>
            </a:r>
            <a:r>
              <a:rPr lang="en-US" sz="2700" dirty="0">
                <a:solidFill>
                  <a:schemeClr val="dk1"/>
                </a:solidFill>
                <a:latin typeface="Lato"/>
              </a:rPr>
              <a:t>“Competition is an interaction without social contact”.</a:t>
            </a:r>
          </a:p>
          <a:p>
            <a:pPr marL="457200" marR="0" lvl="0" indent="-457200" algn="just" rtl="0">
              <a:lnSpc>
                <a:spcPct val="100000"/>
              </a:lnSpc>
              <a:spcBef>
                <a:spcPts val="0"/>
              </a:spcBef>
              <a:spcAft>
                <a:spcPts val="0"/>
              </a:spcAft>
              <a:buFont typeface="Arial" panose="020B0604020202020204" pitchFamily="34" charset="0"/>
              <a:buChar char="•"/>
            </a:pPr>
            <a:r>
              <a:rPr lang="en-US" sz="2700" dirty="0">
                <a:solidFill>
                  <a:schemeClr val="dk1"/>
                </a:solidFill>
                <a:latin typeface="Lato"/>
              </a:rPr>
              <a:t>According to </a:t>
            </a:r>
            <a:r>
              <a:rPr lang="en-US" sz="2700" b="1" i="1" u="sng" dirty="0">
                <a:solidFill>
                  <a:schemeClr val="dk1"/>
                </a:solidFill>
                <a:latin typeface="Lato"/>
              </a:rPr>
              <a:t>Horton and Hunt: </a:t>
            </a:r>
            <a:r>
              <a:rPr lang="en-US" sz="2700" dirty="0">
                <a:solidFill>
                  <a:schemeClr val="dk1"/>
                </a:solidFill>
                <a:latin typeface="Lato"/>
              </a:rPr>
              <a:t>“Competition is the struggle for possession of rewards which are limited in supply, goods, status, power, love anything.”</a:t>
            </a:r>
          </a:p>
          <a:p>
            <a:pPr marR="0" lvl="0" algn="just" rtl="0">
              <a:lnSpc>
                <a:spcPct val="100000"/>
              </a:lnSpc>
              <a:spcBef>
                <a:spcPts val="0"/>
              </a:spcBef>
              <a:spcAft>
                <a:spcPts val="0"/>
              </a:spcAft>
            </a:pPr>
            <a:endParaRPr lang="en-US" sz="2600" dirty="0">
              <a:solidFill>
                <a:schemeClr val="dk1"/>
              </a:solidFill>
              <a:latin typeface="Lato"/>
            </a:endParaRPr>
          </a:p>
          <a:p>
            <a:pPr marL="0" marR="0" lvl="0" indent="0" algn="l" rtl="0">
              <a:lnSpc>
                <a:spcPct val="100000"/>
              </a:lnSpc>
              <a:spcBef>
                <a:spcPts val="0"/>
              </a:spcBef>
              <a:spcAft>
                <a:spcPts val="0"/>
              </a:spcAft>
              <a:buNone/>
            </a:pPr>
            <a:endParaRPr sz="1800" b="1"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32461977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5"/>
          <p:cNvSpPr txBox="1">
            <a:spLocks noGrp="1"/>
          </p:cNvSpPr>
          <p:nvPr>
            <p:ph type="body" idx="1"/>
          </p:nvPr>
        </p:nvSpPr>
        <p:spPr>
          <a:xfrm>
            <a:off x="0" y="304800"/>
            <a:ext cx="9144000" cy="6553200"/>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p:txBody>
      </p:sp>
      <p:sp>
        <p:nvSpPr>
          <p:cNvPr id="67" name="Google Shape;67;p5"/>
          <p:cNvSpPr txBox="1"/>
          <p:nvPr/>
        </p:nvSpPr>
        <p:spPr>
          <a:xfrm>
            <a:off x="0" y="2"/>
            <a:ext cx="8915400" cy="7030386"/>
          </a:xfrm>
          <a:prstGeom prst="rect">
            <a:avLst/>
          </a:prstGeom>
          <a:noFill/>
          <a:ln>
            <a:noFill/>
          </a:ln>
        </p:spPr>
        <p:txBody>
          <a:bodyPr spcFirstLastPara="1" wrap="square" lIns="91425" tIns="45700" rIns="91425" bIns="45700" anchor="t" anchorCtr="0">
            <a:noAutofit/>
          </a:bodyPr>
          <a:lstStyle/>
          <a:p>
            <a:pPr marR="0" lvl="0" algn="just" rtl="0">
              <a:lnSpc>
                <a:spcPct val="100000"/>
              </a:lnSpc>
              <a:spcBef>
                <a:spcPts val="0"/>
              </a:spcBef>
              <a:spcAft>
                <a:spcPts val="0"/>
              </a:spcAft>
            </a:pPr>
            <a:r>
              <a:rPr lang="en-US" sz="2700" b="1" u="sng" dirty="0">
                <a:solidFill>
                  <a:schemeClr val="dk1"/>
                </a:solidFill>
                <a:latin typeface="Lato"/>
              </a:rPr>
              <a:t>2. Forms of Competition</a:t>
            </a:r>
          </a:p>
          <a:p>
            <a:pPr marL="514350" marR="0" lvl="0" indent="-514350" algn="just" rtl="0">
              <a:lnSpc>
                <a:spcPct val="100000"/>
              </a:lnSpc>
              <a:spcBef>
                <a:spcPts val="0"/>
              </a:spcBef>
              <a:spcAft>
                <a:spcPts val="0"/>
              </a:spcAft>
              <a:buAutoNum type="arabicPeriod"/>
            </a:pPr>
            <a:r>
              <a:rPr lang="en-US" sz="2700" b="1" u="sng" dirty="0">
                <a:solidFill>
                  <a:schemeClr val="dk1"/>
                </a:solidFill>
                <a:latin typeface="Lato"/>
              </a:rPr>
              <a:t>Absolute and Relative Competition</a:t>
            </a:r>
          </a:p>
          <a:p>
            <a:pPr marL="457200" marR="0" lvl="0" indent="-457200" algn="just" rtl="0">
              <a:lnSpc>
                <a:spcPct val="100000"/>
              </a:lnSpc>
              <a:spcBef>
                <a:spcPts val="0"/>
              </a:spcBef>
              <a:spcAft>
                <a:spcPts val="0"/>
              </a:spcAft>
              <a:buFont typeface="Arial" panose="020B0604020202020204" pitchFamily="34" charset="0"/>
              <a:buChar char="•"/>
            </a:pPr>
            <a:r>
              <a:rPr lang="en-US" sz="2700" dirty="0">
                <a:solidFill>
                  <a:schemeClr val="dk1"/>
                </a:solidFill>
                <a:latin typeface="Lato"/>
              </a:rPr>
              <a:t>In the some of the cultural situation, the competition is for only one item among all the people. As in the competition of body building there is one man to be called as Mr. Pakistan, are the example of absolute competition.</a:t>
            </a:r>
          </a:p>
          <a:p>
            <a:pPr marL="457200" marR="0" lvl="0" indent="-457200" algn="just" rtl="0">
              <a:lnSpc>
                <a:spcPct val="100000"/>
              </a:lnSpc>
              <a:spcBef>
                <a:spcPts val="0"/>
              </a:spcBef>
              <a:spcAft>
                <a:spcPts val="0"/>
              </a:spcAft>
              <a:buFont typeface="Arial" panose="020B0604020202020204" pitchFamily="34" charset="0"/>
              <a:buChar char="•"/>
            </a:pPr>
            <a:r>
              <a:rPr lang="en-US" sz="2700" dirty="0">
                <a:solidFill>
                  <a:schemeClr val="dk1"/>
                </a:solidFill>
                <a:latin typeface="Lato"/>
              </a:rPr>
              <a:t>The other competitions ranging alone the continuum of wealth, prestige and fame are relative to one another hence called relative competition.</a:t>
            </a:r>
          </a:p>
          <a:p>
            <a:pPr marR="0" lvl="0" algn="just" rtl="0">
              <a:lnSpc>
                <a:spcPct val="100000"/>
              </a:lnSpc>
              <a:spcBef>
                <a:spcPts val="0"/>
              </a:spcBef>
              <a:spcAft>
                <a:spcPts val="0"/>
              </a:spcAft>
            </a:pPr>
            <a:r>
              <a:rPr lang="en-US" sz="2700" dirty="0">
                <a:solidFill>
                  <a:schemeClr val="dk1"/>
                </a:solidFill>
                <a:latin typeface="Lato"/>
              </a:rPr>
              <a:t>2</a:t>
            </a:r>
            <a:r>
              <a:rPr lang="en-US" sz="2700" b="1" u="sng" dirty="0">
                <a:solidFill>
                  <a:schemeClr val="dk1"/>
                </a:solidFill>
                <a:latin typeface="Lato"/>
              </a:rPr>
              <a:t>. Personal and impersonal competition:</a:t>
            </a:r>
          </a:p>
          <a:p>
            <a:pPr marL="457200" marR="0" lvl="0" indent="-457200" algn="just" rtl="0">
              <a:lnSpc>
                <a:spcPct val="100000"/>
              </a:lnSpc>
              <a:spcBef>
                <a:spcPts val="0"/>
              </a:spcBef>
              <a:spcAft>
                <a:spcPts val="0"/>
              </a:spcAft>
              <a:buFont typeface="Arial" panose="020B0604020202020204" pitchFamily="34" charset="0"/>
              <a:buChar char="•"/>
            </a:pPr>
            <a:r>
              <a:rPr lang="en-US" sz="2700" dirty="0">
                <a:solidFill>
                  <a:schemeClr val="dk1"/>
                </a:solidFill>
                <a:latin typeface="Lato"/>
              </a:rPr>
              <a:t>In personal competition, the competitor strives to defeat his rival in various fields of life. In courts, the people fight in retaliation of their rival’s harmful acts.  The competition in which collective, instead of personal, interest is involved is called in personal competition.</a:t>
            </a:r>
          </a:p>
          <a:p>
            <a:pPr marR="0" lvl="0" algn="just" rtl="0">
              <a:lnSpc>
                <a:spcPct val="100000"/>
              </a:lnSpc>
              <a:spcBef>
                <a:spcPts val="0"/>
              </a:spcBef>
              <a:spcAft>
                <a:spcPts val="0"/>
              </a:spcAft>
            </a:pPr>
            <a:r>
              <a:rPr lang="en-US" sz="2550" dirty="0">
                <a:solidFill>
                  <a:schemeClr val="dk1"/>
                </a:solidFill>
                <a:latin typeface="Lato"/>
              </a:rPr>
              <a:t>In most of competition activities, any form of cooperation is needed for the aggregate of resources to attain the competitive end.</a:t>
            </a:r>
          </a:p>
          <a:p>
            <a:pPr marL="0" marR="0" lvl="0" indent="0" algn="l" rtl="0">
              <a:lnSpc>
                <a:spcPct val="100000"/>
              </a:lnSpc>
              <a:spcBef>
                <a:spcPts val="0"/>
              </a:spcBef>
              <a:spcAft>
                <a:spcPts val="0"/>
              </a:spcAft>
              <a:buNone/>
            </a:pPr>
            <a:endParaRPr sz="1800" b="1"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1083498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5"/>
          <p:cNvSpPr txBox="1">
            <a:spLocks noGrp="1"/>
          </p:cNvSpPr>
          <p:nvPr>
            <p:ph type="body" idx="1"/>
          </p:nvPr>
        </p:nvSpPr>
        <p:spPr>
          <a:xfrm>
            <a:off x="0" y="304800"/>
            <a:ext cx="9144000" cy="6553200"/>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p:txBody>
      </p:sp>
      <p:sp>
        <p:nvSpPr>
          <p:cNvPr id="67" name="Google Shape;67;p5"/>
          <p:cNvSpPr txBox="1"/>
          <p:nvPr/>
        </p:nvSpPr>
        <p:spPr>
          <a:xfrm>
            <a:off x="0" y="2"/>
            <a:ext cx="8915400" cy="7030386"/>
          </a:xfrm>
          <a:prstGeom prst="rect">
            <a:avLst/>
          </a:prstGeom>
          <a:noFill/>
          <a:ln>
            <a:noFill/>
          </a:ln>
        </p:spPr>
        <p:txBody>
          <a:bodyPr spcFirstLastPara="1" wrap="square" lIns="91425" tIns="45700" rIns="91425" bIns="45700" anchor="t" anchorCtr="0">
            <a:noAutofit/>
          </a:bodyPr>
          <a:lstStyle/>
          <a:p>
            <a:pPr marR="0" lvl="0" algn="just" rtl="0">
              <a:lnSpc>
                <a:spcPct val="100000"/>
              </a:lnSpc>
              <a:spcBef>
                <a:spcPts val="0"/>
              </a:spcBef>
              <a:spcAft>
                <a:spcPts val="0"/>
              </a:spcAft>
            </a:pPr>
            <a:r>
              <a:rPr lang="en-US" sz="2550" b="1" u="sng" dirty="0">
                <a:solidFill>
                  <a:schemeClr val="dk1"/>
                </a:solidFill>
                <a:latin typeface="Lato"/>
              </a:rPr>
              <a:t>Continue…..</a:t>
            </a:r>
          </a:p>
          <a:p>
            <a:pPr marR="0" lvl="0" algn="just" rtl="0">
              <a:lnSpc>
                <a:spcPct val="100000"/>
              </a:lnSpc>
              <a:spcBef>
                <a:spcPts val="0"/>
              </a:spcBef>
              <a:spcAft>
                <a:spcPts val="0"/>
              </a:spcAft>
            </a:pPr>
            <a:endParaRPr lang="en-US" sz="2550" dirty="0">
              <a:solidFill>
                <a:schemeClr val="dk1"/>
              </a:solidFill>
              <a:latin typeface="Lato"/>
            </a:endParaRPr>
          </a:p>
          <a:p>
            <a:pPr marL="457200" marR="0" lvl="0" indent="-457200" algn="just" rtl="0">
              <a:lnSpc>
                <a:spcPct val="100000"/>
              </a:lnSpc>
              <a:spcBef>
                <a:spcPts val="0"/>
              </a:spcBef>
              <a:spcAft>
                <a:spcPts val="0"/>
              </a:spcAft>
              <a:buFont typeface="Arial" panose="020B0604020202020204" pitchFamily="34" charset="0"/>
              <a:buChar char="•"/>
            </a:pPr>
            <a:r>
              <a:rPr lang="en-US" sz="2550" dirty="0">
                <a:solidFill>
                  <a:schemeClr val="dk1"/>
                </a:solidFill>
                <a:latin typeface="Lato"/>
              </a:rPr>
              <a:t>In most of competition activities, any form of cooperation is needed for the aggregate of resources to attain the competitive end. Socially one wants support and cooperation form his family members, friends, and associate and from those with whom he is emotionally attached. </a:t>
            </a:r>
          </a:p>
          <a:p>
            <a:pPr marL="457200" marR="0" lvl="0" indent="-457200" algn="just" rtl="0">
              <a:lnSpc>
                <a:spcPct val="100000"/>
              </a:lnSpc>
              <a:spcBef>
                <a:spcPts val="0"/>
              </a:spcBef>
              <a:spcAft>
                <a:spcPts val="0"/>
              </a:spcAft>
              <a:buFont typeface="Arial" panose="020B0604020202020204" pitchFamily="34" charset="0"/>
              <a:buChar char="•"/>
            </a:pPr>
            <a:r>
              <a:rPr lang="en-US" sz="2550" dirty="0">
                <a:solidFill>
                  <a:schemeClr val="dk1"/>
                </a:solidFill>
                <a:latin typeface="Lato"/>
              </a:rPr>
              <a:t>Similarly, the opponent accumulates his resources. Hence competition mostly involves cooperation from fellows. That is why it is said that competition is not always pure. </a:t>
            </a:r>
          </a:p>
          <a:p>
            <a:pPr marR="0" lvl="0" algn="just" rtl="0">
              <a:lnSpc>
                <a:spcPct val="100000"/>
              </a:lnSpc>
              <a:spcBef>
                <a:spcPts val="0"/>
              </a:spcBef>
              <a:spcAft>
                <a:spcPts val="0"/>
              </a:spcAft>
            </a:pPr>
            <a:r>
              <a:rPr lang="en-US" sz="2550" b="1" u="sng" dirty="0">
                <a:solidFill>
                  <a:schemeClr val="dk1"/>
                </a:solidFill>
                <a:latin typeface="Lato"/>
              </a:rPr>
              <a:t>Culture and competition</a:t>
            </a:r>
          </a:p>
          <a:p>
            <a:pPr marL="457200" marR="0" lvl="0" indent="-457200" algn="just" rtl="0">
              <a:lnSpc>
                <a:spcPct val="100000"/>
              </a:lnSpc>
              <a:spcBef>
                <a:spcPts val="0"/>
              </a:spcBef>
              <a:spcAft>
                <a:spcPts val="0"/>
              </a:spcAft>
              <a:buFont typeface="Arial" panose="020B0604020202020204" pitchFamily="34" charset="0"/>
              <a:buChar char="•"/>
            </a:pPr>
            <a:r>
              <a:rPr lang="en-US" sz="2550" dirty="0">
                <a:solidFill>
                  <a:schemeClr val="dk1"/>
                </a:solidFill>
                <a:latin typeface="Lato"/>
              </a:rPr>
              <a:t>Some cultures are mostly highly competitive than the others and attach high prestige to the victors in competition. In our culture, the emphatic value is Izzat and highest rank is accorded. Like. CSS, PMS and other exams etc.</a:t>
            </a:r>
          </a:p>
          <a:p>
            <a:pPr marL="0" marR="0" lvl="0" indent="0" algn="l" rtl="0">
              <a:lnSpc>
                <a:spcPct val="100000"/>
              </a:lnSpc>
              <a:spcBef>
                <a:spcPts val="0"/>
              </a:spcBef>
              <a:spcAft>
                <a:spcPts val="0"/>
              </a:spcAft>
              <a:buNone/>
            </a:pPr>
            <a:endParaRPr sz="1800" b="1"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0450600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5"/>
          <p:cNvSpPr txBox="1">
            <a:spLocks noGrp="1"/>
          </p:cNvSpPr>
          <p:nvPr>
            <p:ph type="body" idx="1"/>
          </p:nvPr>
        </p:nvSpPr>
        <p:spPr>
          <a:xfrm>
            <a:off x="0" y="304800"/>
            <a:ext cx="9144000" cy="6553200"/>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p:txBody>
      </p:sp>
      <p:sp>
        <p:nvSpPr>
          <p:cNvPr id="67" name="Google Shape;67;p5"/>
          <p:cNvSpPr txBox="1"/>
          <p:nvPr/>
        </p:nvSpPr>
        <p:spPr>
          <a:xfrm>
            <a:off x="0" y="2"/>
            <a:ext cx="8915400" cy="7030386"/>
          </a:xfrm>
          <a:prstGeom prst="rect">
            <a:avLst/>
          </a:prstGeom>
          <a:noFill/>
          <a:ln>
            <a:noFill/>
          </a:ln>
        </p:spPr>
        <p:txBody>
          <a:bodyPr spcFirstLastPara="1" wrap="square" lIns="91425" tIns="45700" rIns="91425" bIns="45700" anchor="t" anchorCtr="0">
            <a:noAutofit/>
          </a:bodyPr>
          <a:lstStyle/>
          <a:p>
            <a:pPr marR="0" lvl="0" algn="just" rtl="0">
              <a:lnSpc>
                <a:spcPct val="100000"/>
              </a:lnSpc>
              <a:spcBef>
                <a:spcPts val="0"/>
              </a:spcBef>
              <a:spcAft>
                <a:spcPts val="0"/>
              </a:spcAft>
            </a:pPr>
            <a:r>
              <a:rPr lang="en-US" sz="2550" b="1" u="sng" dirty="0">
                <a:solidFill>
                  <a:schemeClr val="dk1"/>
                </a:solidFill>
                <a:latin typeface="Lato"/>
              </a:rPr>
              <a:t>Difference b/w cooperation and competition</a:t>
            </a:r>
          </a:p>
          <a:p>
            <a:pPr marR="0" lvl="0" algn="just" rtl="0">
              <a:lnSpc>
                <a:spcPct val="100000"/>
              </a:lnSpc>
              <a:spcBef>
                <a:spcPts val="0"/>
              </a:spcBef>
              <a:spcAft>
                <a:spcPts val="0"/>
              </a:spcAft>
            </a:pPr>
            <a:endParaRPr lang="en-US" sz="2550" b="1" u="sng" dirty="0">
              <a:solidFill>
                <a:schemeClr val="dk1"/>
              </a:solidFill>
              <a:latin typeface="Lato"/>
            </a:endParaRPr>
          </a:p>
          <a:p>
            <a:pPr marR="0" lvl="0" algn="just" rtl="0">
              <a:lnSpc>
                <a:spcPct val="100000"/>
              </a:lnSpc>
              <a:spcBef>
                <a:spcPts val="0"/>
              </a:spcBef>
              <a:spcAft>
                <a:spcPts val="0"/>
              </a:spcAft>
            </a:pPr>
            <a:endParaRPr lang="en-US" sz="2550" b="1" u="sng" dirty="0">
              <a:solidFill>
                <a:schemeClr val="dk1"/>
              </a:solidFill>
              <a:latin typeface="Lato"/>
            </a:endParaRPr>
          </a:p>
          <a:p>
            <a:pPr marR="0" lvl="0" algn="just" rtl="0">
              <a:lnSpc>
                <a:spcPct val="100000"/>
              </a:lnSpc>
              <a:spcBef>
                <a:spcPts val="0"/>
              </a:spcBef>
              <a:spcAft>
                <a:spcPts val="0"/>
              </a:spcAft>
            </a:pPr>
            <a:endParaRPr lang="en-US" sz="2550" dirty="0">
              <a:solidFill>
                <a:schemeClr val="dk1"/>
              </a:solidFill>
              <a:latin typeface="Lato"/>
            </a:endParaRPr>
          </a:p>
          <a:p>
            <a:pPr marL="0" marR="0" lvl="0" indent="0" algn="l" rtl="0">
              <a:lnSpc>
                <a:spcPct val="100000"/>
              </a:lnSpc>
              <a:spcBef>
                <a:spcPts val="0"/>
              </a:spcBef>
              <a:spcAft>
                <a:spcPts val="0"/>
              </a:spcAft>
              <a:buNone/>
            </a:pPr>
            <a:endParaRPr sz="1800" b="1" i="0" u="none" strike="noStrike" cap="none" dirty="0">
              <a:solidFill>
                <a:schemeClr val="dk1"/>
              </a:solidFill>
              <a:latin typeface="Arial"/>
              <a:ea typeface="Arial"/>
              <a:cs typeface="Arial"/>
              <a:sym typeface="Arial"/>
            </a:endParaRPr>
          </a:p>
        </p:txBody>
      </p:sp>
      <p:pic>
        <p:nvPicPr>
          <p:cNvPr id="3" name="Picture 2" descr="A close up of a newspaper&#10;&#10;Description automatically generated">
            <a:extLst>
              <a:ext uri="{FF2B5EF4-FFF2-40B4-BE49-F238E27FC236}">
                <a16:creationId xmlns:a16="http://schemas.microsoft.com/office/drawing/2014/main" id="{810DDFD7-2C68-4D78-BDA0-5320F4557899}"/>
              </a:ext>
            </a:extLst>
          </p:cNvPr>
          <p:cNvPicPr>
            <a:picLocks noChangeAspect="1"/>
          </p:cNvPicPr>
          <p:nvPr/>
        </p:nvPicPr>
        <p:blipFill rotWithShape="1">
          <a:blip r:embed="rId3"/>
          <a:srcRect b="7541"/>
          <a:stretch/>
        </p:blipFill>
        <p:spPr>
          <a:xfrm>
            <a:off x="228600" y="779489"/>
            <a:ext cx="8163156" cy="5891134"/>
          </a:xfrm>
          <a:prstGeom prst="rect">
            <a:avLst/>
          </a:prstGeom>
        </p:spPr>
      </p:pic>
    </p:spTree>
    <p:extLst>
      <p:ext uri="{BB962C8B-B14F-4D97-AF65-F5344CB8AC3E}">
        <p14:creationId xmlns:p14="http://schemas.microsoft.com/office/powerpoint/2010/main" val="749691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14"/>
          <p:cNvSpPr txBox="1">
            <a:spLocks noGrp="1"/>
          </p:cNvSpPr>
          <p:nvPr>
            <p:ph type="body" idx="1"/>
          </p:nvPr>
        </p:nvSpPr>
        <p:spPr>
          <a:xfrm>
            <a:off x="381000" y="152400"/>
            <a:ext cx="8763000" cy="6705600"/>
          </a:xfrm>
          <a:prstGeom prst="rect">
            <a:avLst/>
          </a:prstGeom>
          <a:noFill/>
          <a:ln>
            <a:noFill/>
          </a:ln>
        </p:spPr>
        <p:txBody>
          <a:bodyPr spcFirstLastPara="1" wrap="square" lIns="91425" tIns="45700" rIns="91425" bIns="45700" anchor="t" anchorCtr="0">
            <a:noAutofit/>
          </a:bodyPr>
          <a:lstStyle/>
          <a:p>
            <a:pPr marL="0" marR="0" lvl="0" indent="79375" algn="ctr" rtl="0">
              <a:lnSpc>
                <a:spcPct val="100000"/>
              </a:lnSpc>
              <a:spcBef>
                <a:spcPts val="600"/>
              </a:spcBef>
              <a:spcAft>
                <a:spcPts val="0"/>
              </a:spcAft>
              <a:buClr>
                <a:schemeClr val="dk2"/>
              </a:buClr>
              <a:buSzPts val="1250"/>
              <a:buFont typeface="Arial"/>
              <a:buNone/>
            </a:pPr>
            <a:endParaRPr lang="en-US" sz="3000" b="0" i="0" u="none" strike="noStrike" cap="none" dirty="0">
              <a:solidFill>
                <a:schemeClr val="dk1"/>
              </a:solidFill>
              <a:latin typeface="Arial"/>
              <a:ea typeface="Arial"/>
              <a:cs typeface="Arial"/>
              <a:sym typeface="Arial"/>
            </a:endParaRPr>
          </a:p>
          <a:p>
            <a:pPr marL="0" marR="0" lvl="0" indent="79375" algn="ctr" rtl="0">
              <a:lnSpc>
                <a:spcPct val="100000"/>
              </a:lnSpc>
              <a:spcBef>
                <a:spcPts val="600"/>
              </a:spcBef>
              <a:spcAft>
                <a:spcPts val="0"/>
              </a:spcAft>
              <a:buClr>
                <a:schemeClr val="dk2"/>
              </a:buClr>
              <a:buSzPts val="1250"/>
              <a:buFont typeface="Arial"/>
              <a:buNone/>
            </a:pPr>
            <a:endParaRPr lang="en-US" dirty="0"/>
          </a:p>
          <a:p>
            <a:pPr marL="0" marR="0" lvl="0" indent="79375" algn="ctr" rtl="0">
              <a:lnSpc>
                <a:spcPct val="100000"/>
              </a:lnSpc>
              <a:spcBef>
                <a:spcPts val="600"/>
              </a:spcBef>
              <a:spcAft>
                <a:spcPts val="0"/>
              </a:spcAft>
              <a:buClr>
                <a:schemeClr val="dk2"/>
              </a:buClr>
              <a:buSzPts val="1250"/>
              <a:buFont typeface="Arial"/>
              <a:buNone/>
            </a:pPr>
            <a:endParaRPr lang="en-US" sz="3000" b="0" i="0" u="none" strike="noStrike" cap="none" dirty="0">
              <a:solidFill>
                <a:schemeClr val="dk1"/>
              </a:solidFill>
              <a:latin typeface="Arial"/>
              <a:ea typeface="Arial"/>
              <a:cs typeface="Arial"/>
              <a:sym typeface="Arial"/>
            </a:endParaRPr>
          </a:p>
          <a:p>
            <a:pPr marL="0" marR="0" lvl="0" indent="79375" algn="ctr" rtl="0">
              <a:lnSpc>
                <a:spcPct val="100000"/>
              </a:lnSpc>
              <a:spcBef>
                <a:spcPts val="600"/>
              </a:spcBef>
              <a:spcAft>
                <a:spcPts val="0"/>
              </a:spcAft>
              <a:buClr>
                <a:schemeClr val="dk2"/>
              </a:buClr>
              <a:buSzPts val="1250"/>
              <a:buFont typeface="Arial"/>
              <a:buNone/>
            </a:pPr>
            <a:endParaRPr lang="en-US" dirty="0"/>
          </a:p>
          <a:p>
            <a:pPr marL="0" marR="0" lvl="0" indent="79375" algn="ctr" rtl="0">
              <a:lnSpc>
                <a:spcPct val="100000"/>
              </a:lnSpc>
              <a:spcBef>
                <a:spcPts val="600"/>
              </a:spcBef>
              <a:spcAft>
                <a:spcPts val="0"/>
              </a:spcAft>
              <a:buClr>
                <a:schemeClr val="dk2"/>
              </a:buClr>
              <a:buSzPts val="1250"/>
              <a:buFont typeface="Arial"/>
              <a:buNone/>
            </a:pPr>
            <a:endParaRPr lang="en-US" sz="3000" b="0" i="0" u="none" strike="noStrike" cap="none" dirty="0">
              <a:solidFill>
                <a:schemeClr val="dk1"/>
              </a:solidFill>
              <a:latin typeface="Arial"/>
              <a:ea typeface="Arial"/>
              <a:cs typeface="Arial"/>
              <a:sym typeface="Arial"/>
            </a:endParaRPr>
          </a:p>
          <a:p>
            <a:pPr marL="0" marR="0" lvl="0" indent="79375" algn="ctr" rtl="0">
              <a:lnSpc>
                <a:spcPct val="100000"/>
              </a:lnSpc>
              <a:spcBef>
                <a:spcPts val="600"/>
              </a:spcBef>
              <a:spcAft>
                <a:spcPts val="0"/>
              </a:spcAft>
              <a:buClr>
                <a:schemeClr val="dk2"/>
              </a:buClr>
              <a:buSzPts val="1250"/>
              <a:buFont typeface="Arial"/>
              <a:buNone/>
            </a:pPr>
            <a:r>
              <a:rPr lang="en-US" sz="4500" b="1" i="0" u="none" strike="noStrike" cap="none" dirty="0">
                <a:solidFill>
                  <a:schemeClr val="dk1"/>
                </a:solidFill>
                <a:latin typeface="Arial"/>
                <a:ea typeface="Arial"/>
                <a:cs typeface="Arial"/>
                <a:sym typeface="Arial"/>
              </a:rPr>
              <a:t>Thank You</a:t>
            </a:r>
            <a:endParaRPr sz="4500" b="1"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1357247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5"/>
          <p:cNvSpPr txBox="1">
            <a:spLocks noGrp="1"/>
          </p:cNvSpPr>
          <p:nvPr>
            <p:ph type="body" idx="1"/>
          </p:nvPr>
        </p:nvSpPr>
        <p:spPr>
          <a:xfrm>
            <a:off x="0" y="304800"/>
            <a:ext cx="9144000" cy="6553200"/>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p:txBody>
      </p:sp>
      <p:sp>
        <p:nvSpPr>
          <p:cNvPr id="67" name="Google Shape;67;p5"/>
          <p:cNvSpPr txBox="1"/>
          <p:nvPr/>
        </p:nvSpPr>
        <p:spPr>
          <a:xfrm>
            <a:off x="0" y="1"/>
            <a:ext cx="8915400" cy="6857999"/>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US" sz="2650" b="1" u="sng" dirty="0">
                <a:solidFill>
                  <a:schemeClr val="dk1"/>
                </a:solidFill>
                <a:latin typeface="Lato"/>
              </a:rPr>
              <a:t>Measurement of social interaction:</a:t>
            </a:r>
          </a:p>
          <a:p>
            <a:pPr marL="457200" marR="0" lvl="0" indent="-457200" algn="just" rtl="0">
              <a:lnSpc>
                <a:spcPct val="100000"/>
              </a:lnSpc>
              <a:spcBef>
                <a:spcPts val="0"/>
              </a:spcBef>
              <a:spcAft>
                <a:spcPts val="0"/>
              </a:spcAft>
              <a:buFont typeface="Arial" panose="020B0604020202020204" pitchFamily="34" charset="0"/>
              <a:buChar char="•"/>
            </a:pPr>
            <a:r>
              <a:rPr lang="en-US" sz="2650" b="0" i="0" u="none" strike="noStrike" cap="none" dirty="0">
                <a:solidFill>
                  <a:schemeClr val="tx1"/>
                </a:solidFill>
                <a:latin typeface="Lato"/>
                <a:sym typeface="Arial"/>
              </a:rPr>
              <a:t>Social interaction is social process and influence the interacting bodies in a tangible manner. Interaction is process of change. The following are the factors of measuring interaction:</a:t>
            </a:r>
          </a:p>
          <a:p>
            <a:pPr marL="0" marR="0" lvl="0" indent="0" algn="just" rtl="0">
              <a:lnSpc>
                <a:spcPct val="100000"/>
              </a:lnSpc>
              <a:spcBef>
                <a:spcPts val="0"/>
              </a:spcBef>
              <a:spcAft>
                <a:spcPts val="0"/>
              </a:spcAft>
              <a:buNone/>
            </a:pPr>
            <a:r>
              <a:rPr lang="en-US" sz="2650" b="1" u="sng" dirty="0">
                <a:solidFill>
                  <a:schemeClr val="tx1"/>
                </a:solidFill>
                <a:latin typeface="Lato"/>
              </a:rPr>
              <a:t>Frequency:</a:t>
            </a:r>
          </a:p>
          <a:p>
            <a:pPr marL="457200" marR="0" lvl="0" indent="-457200" algn="just" rtl="0">
              <a:lnSpc>
                <a:spcPct val="100000"/>
              </a:lnSpc>
              <a:spcBef>
                <a:spcPts val="0"/>
              </a:spcBef>
              <a:spcAft>
                <a:spcPts val="0"/>
              </a:spcAft>
              <a:buFont typeface="Arial" panose="020B0604020202020204" pitchFamily="34" charset="0"/>
              <a:buChar char="•"/>
            </a:pPr>
            <a:r>
              <a:rPr lang="en-US" sz="2650" dirty="0">
                <a:solidFill>
                  <a:schemeClr val="tx1"/>
                </a:solidFill>
                <a:latin typeface="Lato"/>
              </a:rPr>
              <a:t>The interaction among the people can be measured in terms of its numbers. As how many times an interaction took place between two persons.  The more the number of interaction the more the influence among them.</a:t>
            </a:r>
          </a:p>
          <a:p>
            <a:pPr marL="0" marR="0" lvl="0" indent="0" algn="just" rtl="0">
              <a:lnSpc>
                <a:spcPct val="100000"/>
              </a:lnSpc>
              <a:spcBef>
                <a:spcPts val="0"/>
              </a:spcBef>
              <a:spcAft>
                <a:spcPts val="0"/>
              </a:spcAft>
              <a:buNone/>
            </a:pPr>
            <a:r>
              <a:rPr lang="en-US" sz="2650" b="1" i="0" u="sng" strike="noStrike" cap="none" dirty="0">
                <a:solidFill>
                  <a:schemeClr val="tx1"/>
                </a:solidFill>
                <a:latin typeface="Lato"/>
                <a:sym typeface="Arial"/>
              </a:rPr>
              <a:t>Duration:</a:t>
            </a:r>
          </a:p>
          <a:p>
            <a:pPr marL="457200" marR="0" lvl="0" indent="-457200" algn="just" rtl="0">
              <a:lnSpc>
                <a:spcPct val="100000"/>
              </a:lnSpc>
              <a:spcBef>
                <a:spcPts val="0"/>
              </a:spcBef>
              <a:spcAft>
                <a:spcPts val="0"/>
              </a:spcAft>
              <a:buFont typeface="Arial" panose="020B0604020202020204" pitchFamily="34" charset="0"/>
              <a:buChar char="•"/>
            </a:pPr>
            <a:r>
              <a:rPr lang="en-US" sz="2650" dirty="0">
                <a:solidFill>
                  <a:schemeClr val="tx1"/>
                </a:solidFill>
                <a:latin typeface="Lato"/>
              </a:rPr>
              <a:t>This factor measures the time spent on the interaction. One interaction ends in five minutes and the other extends up to hours. The more the time spent on interaction the more will be the influence on interacting persons.</a:t>
            </a:r>
            <a:endParaRPr lang="en-US" sz="2650" b="0" i="0" u="none" strike="noStrike" cap="none" dirty="0">
              <a:solidFill>
                <a:schemeClr val="tx1"/>
              </a:solidFill>
              <a:latin typeface="Lato"/>
              <a:sym typeface="Arial"/>
            </a:endParaRPr>
          </a:p>
          <a:p>
            <a:pPr marL="0" marR="0" lvl="0" indent="0" algn="just" rtl="0">
              <a:lnSpc>
                <a:spcPct val="100000"/>
              </a:lnSpc>
              <a:spcBef>
                <a:spcPts val="0"/>
              </a:spcBef>
              <a:spcAft>
                <a:spcPts val="0"/>
              </a:spcAft>
              <a:buNone/>
            </a:pPr>
            <a:endParaRPr sz="2700" b="0" i="0" u="none" strike="noStrike" cap="none" dirty="0">
              <a:solidFill>
                <a:schemeClr val="tx1"/>
              </a:solidFill>
              <a:latin typeface="Lato"/>
              <a:sym typeface="Arial"/>
            </a:endParaRPr>
          </a:p>
          <a:p>
            <a:pPr marL="0" marR="0" lvl="0" indent="0" algn="l" rtl="0">
              <a:lnSpc>
                <a:spcPct val="100000"/>
              </a:lnSpc>
              <a:spcBef>
                <a:spcPts val="0"/>
              </a:spcBef>
              <a:spcAft>
                <a:spcPts val="0"/>
              </a:spcAft>
              <a:buNone/>
            </a:pPr>
            <a:endParaRPr sz="18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1584977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5"/>
          <p:cNvSpPr txBox="1">
            <a:spLocks noGrp="1"/>
          </p:cNvSpPr>
          <p:nvPr>
            <p:ph type="body" idx="1"/>
          </p:nvPr>
        </p:nvSpPr>
        <p:spPr>
          <a:xfrm>
            <a:off x="0" y="304800"/>
            <a:ext cx="9144000" cy="6553200"/>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p:txBody>
      </p:sp>
      <p:sp>
        <p:nvSpPr>
          <p:cNvPr id="67" name="Google Shape;67;p5"/>
          <p:cNvSpPr txBox="1"/>
          <p:nvPr/>
        </p:nvSpPr>
        <p:spPr>
          <a:xfrm>
            <a:off x="0" y="1"/>
            <a:ext cx="8915400" cy="7285219"/>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US" sz="2650" b="1" u="sng" dirty="0">
                <a:solidFill>
                  <a:schemeClr val="dk1"/>
                </a:solidFill>
                <a:latin typeface="Lato"/>
              </a:rPr>
              <a:t>Measurement of social interaction:</a:t>
            </a:r>
          </a:p>
          <a:p>
            <a:pPr marL="0" marR="0" lvl="0" indent="0" algn="just" rtl="0">
              <a:lnSpc>
                <a:spcPct val="100000"/>
              </a:lnSpc>
              <a:spcBef>
                <a:spcPts val="0"/>
              </a:spcBef>
              <a:spcAft>
                <a:spcPts val="0"/>
              </a:spcAft>
              <a:buNone/>
            </a:pPr>
            <a:r>
              <a:rPr lang="en-US" sz="2700" b="1" i="0" u="sng" strike="noStrike" cap="none" dirty="0">
                <a:solidFill>
                  <a:schemeClr val="tx1"/>
                </a:solidFill>
                <a:latin typeface="Lato"/>
                <a:sym typeface="Arial"/>
              </a:rPr>
              <a:t>Intensity:</a:t>
            </a:r>
          </a:p>
          <a:p>
            <a:pPr marL="457200" marR="0" lvl="0" indent="-457200" algn="just" rtl="0">
              <a:lnSpc>
                <a:spcPct val="100000"/>
              </a:lnSpc>
              <a:spcBef>
                <a:spcPts val="0"/>
              </a:spcBef>
              <a:spcAft>
                <a:spcPts val="0"/>
              </a:spcAft>
              <a:buFont typeface="Arial" panose="020B0604020202020204" pitchFamily="34" charset="0"/>
              <a:buChar char="•"/>
            </a:pPr>
            <a:r>
              <a:rPr lang="en-US" sz="2700" dirty="0">
                <a:solidFill>
                  <a:schemeClr val="tx1"/>
                </a:solidFill>
                <a:latin typeface="Lato"/>
              </a:rPr>
              <a:t>The intensity of interaction can be measured in term of its importance. How far tis has affected the situation can be measured by its result. If the results are positive we can say that there was intensity in the interaction. It means they mostly agree on the issue under discussion.</a:t>
            </a:r>
          </a:p>
          <a:p>
            <a:pPr marL="0" marR="0" lvl="0" indent="0" algn="just" rtl="0">
              <a:lnSpc>
                <a:spcPct val="100000"/>
              </a:lnSpc>
              <a:spcBef>
                <a:spcPts val="0"/>
              </a:spcBef>
              <a:spcAft>
                <a:spcPts val="0"/>
              </a:spcAft>
              <a:buNone/>
            </a:pPr>
            <a:r>
              <a:rPr lang="en-US" sz="2700" b="1" i="0" u="sng" strike="noStrike" cap="none" dirty="0">
                <a:solidFill>
                  <a:schemeClr val="tx1"/>
                </a:solidFill>
                <a:latin typeface="Lato"/>
                <a:sym typeface="Arial"/>
              </a:rPr>
              <a:t>Focus: </a:t>
            </a:r>
          </a:p>
          <a:p>
            <a:pPr marL="457200" marR="0" lvl="0" indent="-457200" algn="just" rtl="0">
              <a:lnSpc>
                <a:spcPct val="100000"/>
              </a:lnSpc>
              <a:spcBef>
                <a:spcPts val="0"/>
              </a:spcBef>
              <a:spcAft>
                <a:spcPts val="0"/>
              </a:spcAft>
              <a:buFont typeface="Arial" panose="020B0604020202020204" pitchFamily="34" charset="0"/>
              <a:buChar char="•"/>
            </a:pPr>
            <a:r>
              <a:rPr lang="en-US" sz="2650" dirty="0">
                <a:solidFill>
                  <a:schemeClr val="tx1"/>
                </a:solidFill>
                <a:latin typeface="Lato"/>
              </a:rPr>
              <a:t>As interaction must have a subject matter for focusing the attention of the interacting individuals. The subject matter is common to them to form common opinion. If the subject matter is contradictory there is little focus in the interaction.</a:t>
            </a:r>
          </a:p>
          <a:p>
            <a:pPr marL="457200" marR="0" lvl="0" indent="-457200" algn="just" rtl="0">
              <a:lnSpc>
                <a:spcPct val="100000"/>
              </a:lnSpc>
              <a:spcBef>
                <a:spcPts val="0"/>
              </a:spcBef>
              <a:spcAft>
                <a:spcPts val="0"/>
              </a:spcAft>
              <a:buFont typeface="Arial" panose="020B0604020202020204" pitchFamily="34" charset="0"/>
              <a:buChar char="•"/>
            </a:pPr>
            <a:r>
              <a:rPr lang="en-US" sz="2650" b="0" i="0" u="none" strike="noStrike" cap="none" dirty="0">
                <a:solidFill>
                  <a:schemeClr val="tx1"/>
                </a:solidFill>
                <a:latin typeface="Lato"/>
                <a:sym typeface="Arial"/>
              </a:rPr>
              <a:t>By calculating the above factors, we are able to judge the influence of an interaction on the interacting persons.</a:t>
            </a:r>
            <a:endParaRPr sz="2650" b="0" i="0" u="none" strike="noStrike" cap="none" dirty="0">
              <a:solidFill>
                <a:schemeClr val="tx1"/>
              </a:solidFill>
              <a:latin typeface="Lato"/>
              <a:sym typeface="Arial"/>
            </a:endParaRPr>
          </a:p>
          <a:p>
            <a:pPr marL="0" marR="0" lvl="0" indent="0" algn="l" rtl="0">
              <a:lnSpc>
                <a:spcPct val="100000"/>
              </a:lnSpc>
              <a:spcBef>
                <a:spcPts val="0"/>
              </a:spcBef>
              <a:spcAft>
                <a:spcPts val="0"/>
              </a:spcAft>
              <a:buNone/>
            </a:pPr>
            <a:endParaRPr sz="18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1255552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5"/>
          <p:cNvSpPr txBox="1">
            <a:spLocks noGrp="1"/>
          </p:cNvSpPr>
          <p:nvPr>
            <p:ph type="body" idx="1"/>
          </p:nvPr>
        </p:nvSpPr>
        <p:spPr>
          <a:xfrm>
            <a:off x="0" y="304800"/>
            <a:ext cx="9144000" cy="6553200"/>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p:txBody>
      </p:sp>
      <p:sp>
        <p:nvSpPr>
          <p:cNvPr id="67" name="Google Shape;67;p5"/>
          <p:cNvSpPr txBox="1"/>
          <p:nvPr/>
        </p:nvSpPr>
        <p:spPr>
          <a:xfrm>
            <a:off x="0" y="2"/>
            <a:ext cx="8915400" cy="7030386"/>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US" sz="2650" b="1" u="sng" dirty="0">
                <a:solidFill>
                  <a:schemeClr val="dk1"/>
                </a:solidFill>
                <a:latin typeface="Lato"/>
              </a:rPr>
              <a:t>Social Processes :</a:t>
            </a:r>
          </a:p>
          <a:p>
            <a:pPr marL="457200" marR="0" lvl="0" indent="-457200" algn="just" rtl="0">
              <a:lnSpc>
                <a:spcPct val="100000"/>
              </a:lnSpc>
              <a:spcBef>
                <a:spcPts val="0"/>
              </a:spcBef>
              <a:spcAft>
                <a:spcPts val="0"/>
              </a:spcAft>
              <a:buFont typeface="Arial" panose="020B0604020202020204" pitchFamily="34" charset="0"/>
              <a:buChar char="•"/>
            </a:pPr>
            <a:r>
              <a:rPr lang="en-US" sz="2700" dirty="0">
                <a:solidFill>
                  <a:schemeClr val="dk1"/>
                </a:solidFill>
                <a:latin typeface="Lato"/>
              </a:rPr>
              <a:t>The society contains hundreds and perhaps thousands of socially defined relationship. These relationships are beyond measurement. Instead they must be classified and dealt with as ‘general types’. For this reason social relationship have been classified and discussed in terms of the ‘kinds of interaction’ they manifest. These kinds of interaction or social processes details are as under.</a:t>
            </a:r>
          </a:p>
          <a:p>
            <a:pPr marL="457200" marR="0" lvl="0" indent="-457200" algn="just" rtl="0">
              <a:lnSpc>
                <a:spcPct val="100000"/>
              </a:lnSpc>
              <a:spcBef>
                <a:spcPts val="0"/>
              </a:spcBef>
              <a:spcAft>
                <a:spcPts val="0"/>
              </a:spcAft>
              <a:buFont typeface="Arial" panose="020B0604020202020204" pitchFamily="34" charset="0"/>
              <a:buChar char="•"/>
            </a:pPr>
            <a:r>
              <a:rPr lang="en-US" sz="2700" dirty="0">
                <a:solidFill>
                  <a:schemeClr val="dk1"/>
                </a:solidFill>
                <a:latin typeface="Lato"/>
              </a:rPr>
              <a:t>According to </a:t>
            </a:r>
            <a:r>
              <a:rPr lang="en-US" sz="2700" dirty="0" err="1">
                <a:solidFill>
                  <a:schemeClr val="dk1"/>
                </a:solidFill>
                <a:latin typeface="Lato"/>
              </a:rPr>
              <a:t>Mciver</a:t>
            </a:r>
            <a:r>
              <a:rPr lang="en-US" sz="2700" dirty="0">
                <a:solidFill>
                  <a:schemeClr val="dk1"/>
                </a:solidFill>
                <a:latin typeface="Lato"/>
              </a:rPr>
              <a:t> and Page a process mean “continuous change taking place in a definite manner through the operation of forces present from the first within the situation”. Social processes are the products of social interaction which can be classified into two groups:</a:t>
            </a:r>
          </a:p>
          <a:p>
            <a:pPr marL="514350" marR="0" lvl="0" indent="-514350" algn="just" rtl="0">
              <a:lnSpc>
                <a:spcPct val="100000"/>
              </a:lnSpc>
              <a:spcBef>
                <a:spcPts val="0"/>
              </a:spcBef>
              <a:spcAft>
                <a:spcPts val="0"/>
              </a:spcAft>
              <a:buAutoNum type="arabicPeriod"/>
            </a:pPr>
            <a:r>
              <a:rPr lang="en-US" sz="2700" dirty="0">
                <a:solidFill>
                  <a:schemeClr val="dk1"/>
                </a:solidFill>
                <a:latin typeface="Lato"/>
              </a:rPr>
              <a:t>Associative</a:t>
            </a:r>
          </a:p>
          <a:p>
            <a:pPr marL="514350" marR="0" lvl="0" indent="-514350" algn="just" rtl="0">
              <a:lnSpc>
                <a:spcPct val="100000"/>
              </a:lnSpc>
              <a:spcBef>
                <a:spcPts val="0"/>
              </a:spcBef>
              <a:spcAft>
                <a:spcPts val="0"/>
              </a:spcAft>
              <a:buAutoNum type="arabicPeriod"/>
            </a:pPr>
            <a:r>
              <a:rPr lang="en-US" sz="2700" dirty="0">
                <a:solidFill>
                  <a:schemeClr val="dk1"/>
                </a:solidFill>
                <a:latin typeface="Lato"/>
              </a:rPr>
              <a:t>Disassociate</a:t>
            </a:r>
          </a:p>
          <a:p>
            <a:pPr marR="0" lvl="0" algn="l" rtl="0">
              <a:lnSpc>
                <a:spcPct val="100000"/>
              </a:lnSpc>
              <a:spcBef>
                <a:spcPts val="0"/>
              </a:spcBef>
              <a:spcAft>
                <a:spcPts val="0"/>
              </a:spcAft>
            </a:pPr>
            <a:endParaRPr lang="en-US" sz="2650" dirty="0">
              <a:solidFill>
                <a:schemeClr val="dk1"/>
              </a:solidFill>
              <a:latin typeface="Lato"/>
            </a:endParaRPr>
          </a:p>
          <a:p>
            <a:pPr marL="0" marR="0" lvl="0" indent="0" algn="l" rtl="0">
              <a:lnSpc>
                <a:spcPct val="100000"/>
              </a:lnSpc>
              <a:spcBef>
                <a:spcPts val="0"/>
              </a:spcBef>
              <a:spcAft>
                <a:spcPts val="0"/>
              </a:spcAft>
              <a:buNone/>
            </a:pPr>
            <a:endParaRPr sz="2650" b="0" i="0" u="none" strike="noStrike" cap="none" dirty="0">
              <a:solidFill>
                <a:schemeClr val="tx1"/>
              </a:solidFill>
              <a:latin typeface="Lato"/>
              <a:sym typeface="Arial"/>
            </a:endParaRPr>
          </a:p>
          <a:p>
            <a:pPr marL="0" marR="0" lvl="0" indent="0" algn="l" rtl="0">
              <a:lnSpc>
                <a:spcPct val="100000"/>
              </a:lnSpc>
              <a:spcBef>
                <a:spcPts val="0"/>
              </a:spcBef>
              <a:spcAft>
                <a:spcPts val="0"/>
              </a:spcAft>
              <a:buNone/>
            </a:pPr>
            <a:endParaRPr sz="18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1022695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5"/>
          <p:cNvSpPr txBox="1">
            <a:spLocks noGrp="1"/>
          </p:cNvSpPr>
          <p:nvPr>
            <p:ph type="body" idx="1"/>
          </p:nvPr>
        </p:nvSpPr>
        <p:spPr>
          <a:xfrm>
            <a:off x="0" y="304800"/>
            <a:ext cx="9144000" cy="6553200"/>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p:txBody>
      </p:sp>
      <p:sp>
        <p:nvSpPr>
          <p:cNvPr id="67" name="Google Shape;67;p5"/>
          <p:cNvSpPr txBox="1"/>
          <p:nvPr/>
        </p:nvSpPr>
        <p:spPr>
          <a:xfrm>
            <a:off x="0" y="2"/>
            <a:ext cx="8915400" cy="7030386"/>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None/>
            </a:pPr>
            <a:r>
              <a:rPr lang="en-US" sz="2650" b="1" u="sng" dirty="0">
                <a:solidFill>
                  <a:schemeClr val="dk1"/>
                </a:solidFill>
                <a:latin typeface="Lato"/>
              </a:rPr>
              <a:t>Social Processes :</a:t>
            </a:r>
          </a:p>
          <a:p>
            <a:pPr marL="514350" marR="0" lvl="0" indent="-514350" algn="just" rtl="0">
              <a:lnSpc>
                <a:spcPct val="100000"/>
              </a:lnSpc>
              <a:spcBef>
                <a:spcPts val="0"/>
              </a:spcBef>
              <a:spcAft>
                <a:spcPts val="0"/>
              </a:spcAft>
              <a:buAutoNum type="arabicPeriod"/>
            </a:pPr>
            <a:r>
              <a:rPr lang="en-US" sz="2650" b="1" u="sng" dirty="0">
                <a:solidFill>
                  <a:schemeClr val="dk1"/>
                </a:solidFill>
                <a:latin typeface="Lato"/>
              </a:rPr>
              <a:t>Associate </a:t>
            </a:r>
          </a:p>
          <a:p>
            <a:pPr marL="457200" marR="0" lvl="0" indent="-457200" algn="just" rtl="0">
              <a:lnSpc>
                <a:spcPct val="100000"/>
              </a:lnSpc>
              <a:spcBef>
                <a:spcPts val="0"/>
              </a:spcBef>
              <a:spcAft>
                <a:spcPts val="0"/>
              </a:spcAft>
              <a:buFont typeface="Arial" panose="020B0604020202020204" pitchFamily="34" charset="0"/>
              <a:buChar char="•"/>
            </a:pPr>
            <a:r>
              <a:rPr lang="en-US" sz="2650" dirty="0">
                <a:solidFill>
                  <a:schemeClr val="dk1"/>
                </a:solidFill>
                <a:latin typeface="Lato"/>
              </a:rPr>
              <a:t>These forms of social processes are includes; Cooperation, accommodation, assimilation, acculturation and amalgamation.</a:t>
            </a:r>
          </a:p>
          <a:p>
            <a:pPr marR="0" lvl="0" algn="just" rtl="0">
              <a:lnSpc>
                <a:spcPct val="100000"/>
              </a:lnSpc>
              <a:spcBef>
                <a:spcPts val="0"/>
              </a:spcBef>
              <a:spcAft>
                <a:spcPts val="0"/>
              </a:spcAft>
            </a:pPr>
            <a:r>
              <a:rPr lang="en-US" sz="2650" dirty="0">
                <a:solidFill>
                  <a:schemeClr val="dk1"/>
                </a:solidFill>
                <a:latin typeface="Lato"/>
              </a:rPr>
              <a:t>2</a:t>
            </a:r>
            <a:r>
              <a:rPr lang="en-US" sz="2650" b="1" u="sng" dirty="0">
                <a:solidFill>
                  <a:schemeClr val="dk1"/>
                </a:solidFill>
                <a:latin typeface="Lato"/>
              </a:rPr>
              <a:t>. Disassociate</a:t>
            </a:r>
          </a:p>
          <a:p>
            <a:pPr marL="457200" marR="0" lvl="0" indent="-457200" algn="just" rtl="0">
              <a:lnSpc>
                <a:spcPct val="100000"/>
              </a:lnSpc>
              <a:spcBef>
                <a:spcPts val="0"/>
              </a:spcBef>
              <a:spcAft>
                <a:spcPts val="0"/>
              </a:spcAft>
              <a:buFont typeface="Arial" panose="020B0604020202020204" pitchFamily="34" charset="0"/>
              <a:buChar char="•"/>
            </a:pPr>
            <a:r>
              <a:rPr lang="en-US" sz="2650" dirty="0">
                <a:solidFill>
                  <a:schemeClr val="dk1"/>
                </a:solidFill>
                <a:latin typeface="Lato"/>
              </a:rPr>
              <a:t>These  forms of social processes are includes; Competition and conflict.</a:t>
            </a:r>
          </a:p>
          <a:p>
            <a:pPr marR="0" lvl="0" algn="just" rtl="0">
              <a:lnSpc>
                <a:spcPct val="100000"/>
              </a:lnSpc>
              <a:spcBef>
                <a:spcPts val="0"/>
              </a:spcBef>
              <a:spcAft>
                <a:spcPts val="0"/>
              </a:spcAft>
            </a:pPr>
            <a:r>
              <a:rPr lang="en-US" sz="2650" b="1" u="sng" dirty="0">
                <a:solidFill>
                  <a:schemeClr val="dk1"/>
                </a:solidFill>
                <a:latin typeface="Lato"/>
              </a:rPr>
              <a:t>Definition of Social processes:</a:t>
            </a:r>
          </a:p>
          <a:p>
            <a:pPr marL="457200" marR="0" lvl="0" indent="-457200" algn="just" rtl="0">
              <a:lnSpc>
                <a:spcPct val="100000"/>
              </a:lnSpc>
              <a:spcBef>
                <a:spcPts val="0"/>
              </a:spcBef>
              <a:spcAft>
                <a:spcPts val="0"/>
              </a:spcAft>
              <a:buFont typeface="Arial" panose="020B0604020202020204" pitchFamily="34" charset="0"/>
              <a:buChar char="•"/>
            </a:pPr>
            <a:r>
              <a:rPr lang="en-US" sz="2650" dirty="0">
                <a:solidFill>
                  <a:schemeClr val="dk1"/>
                </a:solidFill>
                <a:latin typeface="Lato"/>
              </a:rPr>
              <a:t>Horton &amp; Hunt: “the term social process refers to the repetitive forms of behavior which are commonly found in social life”.</a:t>
            </a:r>
          </a:p>
          <a:p>
            <a:pPr marL="457200" marR="0" lvl="0" indent="-457200" algn="just" rtl="0">
              <a:lnSpc>
                <a:spcPct val="100000"/>
              </a:lnSpc>
              <a:spcBef>
                <a:spcPts val="0"/>
              </a:spcBef>
              <a:spcAft>
                <a:spcPts val="0"/>
              </a:spcAft>
              <a:buFont typeface="Arial" panose="020B0604020202020204" pitchFamily="34" charset="0"/>
              <a:buChar char="•"/>
            </a:pPr>
            <a:r>
              <a:rPr lang="en-US" sz="2650" dirty="0">
                <a:solidFill>
                  <a:schemeClr val="dk1"/>
                </a:solidFill>
                <a:latin typeface="Lato"/>
              </a:rPr>
              <a:t>F.E. </a:t>
            </a:r>
            <a:r>
              <a:rPr lang="en-US" sz="2650" dirty="0" err="1">
                <a:solidFill>
                  <a:schemeClr val="dk1"/>
                </a:solidFill>
                <a:latin typeface="Lato"/>
              </a:rPr>
              <a:t>Merill</a:t>
            </a:r>
            <a:r>
              <a:rPr lang="en-US" sz="2650" dirty="0">
                <a:solidFill>
                  <a:schemeClr val="dk1"/>
                </a:solidFill>
                <a:latin typeface="Lato"/>
              </a:rPr>
              <a:t> defined: “ social processes refer to the recurrent forms that social interaction takes. He further said the social processes involve forms of social interaction that occur again and again in the group.</a:t>
            </a:r>
          </a:p>
          <a:p>
            <a:pPr marL="0" marR="0" lvl="0" indent="0" algn="l" rtl="0">
              <a:lnSpc>
                <a:spcPct val="100000"/>
              </a:lnSpc>
              <a:spcBef>
                <a:spcPts val="0"/>
              </a:spcBef>
              <a:spcAft>
                <a:spcPts val="0"/>
              </a:spcAft>
              <a:buNone/>
            </a:pPr>
            <a:endParaRPr sz="2650" b="0" i="0" u="none" strike="noStrike" cap="none" dirty="0">
              <a:solidFill>
                <a:schemeClr val="tx1"/>
              </a:solidFill>
              <a:latin typeface="Lato"/>
              <a:sym typeface="Arial"/>
            </a:endParaRPr>
          </a:p>
          <a:p>
            <a:pPr marL="0" marR="0" lvl="0" indent="0" algn="l" rtl="0">
              <a:lnSpc>
                <a:spcPct val="100000"/>
              </a:lnSpc>
              <a:spcBef>
                <a:spcPts val="0"/>
              </a:spcBef>
              <a:spcAft>
                <a:spcPts val="0"/>
              </a:spcAft>
              <a:buNone/>
            </a:pPr>
            <a:endParaRPr sz="18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196541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5"/>
          <p:cNvSpPr txBox="1">
            <a:spLocks noGrp="1"/>
          </p:cNvSpPr>
          <p:nvPr>
            <p:ph type="body" idx="1"/>
          </p:nvPr>
        </p:nvSpPr>
        <p:spPr>
          <a:xfrm>
            <a:off x="0" y="304800"/>
            <a:ext cx="9144000" cy="6553200"/>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p:txBody>
      </p:sp>
      <p:sp>
        <p:nvSpPr>
          <p:cNvPr id="67" name="Google Shape;67;p5"/>
          <p:cNvSpPr txBox="1"/>
          <p:nvPr/>
        </p:nvSpPr>
        <p:spPr>
          <a:xfrm>
            <a:off x="0" y="2"/>
            <a:ext cx="8915400" cy="7030386"/>
          </a:xfrm>
          <a:prstGeom prst="rect">
            <a:avLst/>
          </a:prstGeom>
          <a:noFill/>
          <a:ln>
            <a:noFill/>
          </a:ln>
        </p:spPr>
        <p:txBody>
          <a:bodyPr spcFirstLastPara="1" wrap="square" lIns="91425" tIns="45700" rIns="91425" bIns="45700" anchor="t" anchorCtr="0">
            <a:noAutofit/>
          </a:bodyPr>
          <a:lstStyle/>
          <a:p>
            <a:pPr marL="514350" marR="0" lvl="0" indent="-514350" algn="l" rtl="0">
              <a:lnSpc>
                <a:spcPct val="100000"/>
              </a:lnSpc>
              <a:spcBef>
                <a:spcPts val="0"/>
              </a:spcBef>
              <a:spcAft>
                <a:spcPts val="0"/>
              </a:spcAft>
              <a:buAutoNum type="arabicPeriod"/>
            </a:pPr>
            <a:r>
              <a:rPr lang="en-US" sz="2650" b="1" u="sng" dirty="0">
                <a:solidFill>
                  <a:schemeClr val="dk1"/>
                </a:solidFill>
                <a:latin typeface="Lato"/>
              </a:rPr>
              <a:t>Meaning of Cooperation:</a:t>
            </a:r>
            <a:endParaRPr lang="en-US" sz="2650" dirty="0">
              <a:solidFill>
                <a:schemeClr val="dk1"/>
              </a:solidFill>
              <a:latin typeface="Lato"/>
            </a:endParaRPr>
          </a:p>
          <a:p>
            <a:pPr marL="457200" marR="0" lvl="0" indent="-457200" algn="just" rtl="0">
              <a:lnSpc>
                <a:spcPct val="100000"/>
              </a:lnSpc>
              <a:spcBef>
                <a:spcPts val="0"/>
              </a:spcBef>
              <a:spcAft>
                <a:spcPts val="0"/>
              </a:spcAft>
              <a:buFont typeface="Arial" panose="020B0604020202020204" pitchFamily="34" charset="0"/>
              <a:buChar char="•"/>
            </a:pPr>
            <a:r>
              <a:rPr lang="en-US" sz="2650" b="0" i="0" u="none" strike="noStrike" cap="none" dirty="0">
                <a:solidFill>
                  <a:schemeClr val="tx1"/>
                </a:solidFill>
                <a:latin typeface="Lato"/>
                <a:sym typeface="Arial"/>
              </a:rPr>
              <a:t>Cooperation is one of most basic, and continuous social processes. It is the very basis of social existence. Cooperation generally means working together for the pursuit of a common goal. </a:t>
            </a:r>
          </a:p>
          <a:p>
            <a:pPr marL="457200" marR="0" lvl="0" indent="-457200" algn="just" rtl="0">
              <a:lnSpc>
                <a:spcPct val="100000"/>
              </a:lnSpc>
              <a:spcBef>
                <a:spcPts val="0"/>
              </a:spcBef>
              <a:spcAft>
                <a:spcPts val="0"/>
              </a:spcAft>
              <a:buFont typeface="Arial" panose="020B0604020202020204" pitchFamily="34" charset="0"/>
              <a:buChar char="•"/>
            </a:pPr>
            <a:r>
              <a:rPr lang="en-US" sz="2650" dirty="0">
                <a:solidFill>
                  <a:schemeClr val="tx1"/>
                </a:solidFill>
                <a:latin typeface="Lato"/>
              </a:rPr>
              <a:t>The term ‘cooperation’ is derived form the two ‘Latin words: ‘Co’ meaning together and ‘</a:t>
            </a:r>
            <a:r>
              <a:rPr lang="en-US" sz="2650" dirty="0" err="1">
                <a:solidFill>
                  <a:schemeClr val="tx1"/>
                </a:solidFill>
                <a:latin typeface="Lato"/>
              </a:rPr>
              <a:t>operari</a:t>
            </a:r>
            <a:r>
              <a:rPr lang="en-US" sz="2650" dirty="0">
                <a:solidFill>
                  <a:schemeClr val="tx1"/>
                </a:solidFill>
                <a:latin typeface="Lato"/>
              </a:rPr>
              <a:t>’ meaning to work. Literary, cooperation means </a:t>
            </a:r>
            <a:r>
              <a:rPr lang="en-US" sz="2650" b="1" i="1" dirty="0">
                <a:solidFill>
                  <a:schemeClr val="tx1"/>
                </a:solidFill>
                <a:latin typeface="Lato"/>
              </a:rPr>
              <a:t>joint work or working together for common rewards.</a:t>
            </a:r>
          </a:p>
          <a:p>
            <a:pPr marL="0" marR="0" lvl="0" indent="0" algn="just" rtl="0">
              <a:lnSpc>
                <a:spcPct val="100000"/>
              </a:lnSpc>
              <a:spcBef>
                <a:spcPts val="0"/>
              </a:spcBef>
              <a:spcAft>
                <a:spcPts val="0"/>
              </a:spcAft>
              <a:buNone/>
            </a:pPr>
            <a:r>
              <a:rPr lang="en-US" sz="2650" b="1" i="0" u="sng" strike="noStrike" cap="none" dirty="0">
                <a:solidFill>
                  <a:schemeClr val="tx1"/>
                </a:solidFill>
                <a:latin typeface="Lato"/>
                <a:sym typeface="Arial"/>
              </a:rPr>
              <a:t>Definition of cooperation:</a:t>
            </a:r>
          </a:p>
          <a:p>
            <a:pPr marL="457200" marR="0" lvl="0" indent="-457200" algn="just" rtl="0">
              <a:lnSpc>
                <a:spcPct val="100000"/>
              </a:lnSpc>
              <a:spcBef>
                <a:spcPts val="0"/>
              </a:spcBef>
              <a:spcAft>
                <a:spcPts val="0"/>
              </a:spcAft>
              <a:buFont typeface="Arial" panose="020B0604020202020204" pitchFamily="34" charset="0"/>
              <a:buChar char="•"/>
            </a:pPr>
            <a:r>
              <a:rPr lang="en-US" sz="2650" dirty="0">
                <a:solidFill>
                  <a:schemeClr val="tx1"/>
                </a:solidFill>
                <a:latin typeface="Lato"/>
              </a:rPr>
              <a:t>According to </a:t>
            </a:r>
            <a:r>
              <a:rPr lang="en-US" sz="2650" dirty="0" err="1">
                <a:solidFill>
                  <a:schemeClr val="tx1"/>
                </a:solidFill>
                <a:latin typeface="Lato"/>
              </a:rPr>
              <a:t>Merill</a:t>
            </a:r>
            <a:r>
              <a:rPr lang="en-US" sz="2650" dirty="0">
                <a:solidFill>
                  <a:schemeClr val="tx1"/>
                </a:solidFill>
                <a:latin typeface="Lato"/>
              </a:rPr>
              <a:t> and </a:t>
            </a:r>
            <a:r>
              <a:rPr lang="en-US" sz="2650" dirty="0" err="1">
                <a:solidFill>
                  <a:schemeClr val="tx1"/>
                </a:solidFill>
                <a:latin typeface="Lato"/>
              </a:rPr>
              <a:t>Elderdge</a:t>
            </a:r>
            <a:r>
              <a:rPr lang="en-US" sz="2650" dirty="0">
                <a:solidFill>
                  <a:schemeClr val="tx1"/>
                </a:solidFill>
                <a:latin typeface="Lato"/>
              </a:rPr>
              <a:t>: ‘Cooperation is a form of social interaction wherein two or more persons work together to gain a common end.’</a:t>
            </a:r>
          </a:p>
          <a:p>
            <a:pPr marL="457200" marR="0" lvl="0" indent="-457200" algn="just" rtl="0">
              <a:lnSpc>
                <a:spcPct val="100000"/>
              </a:lnSpc>
              <a:spcBef>
                <a:spcPts val="0"/>
              </a:spcBef>
              <a:spcAft>
                <a:spcPts val="0"/>
              </a:spcAft>
              <a:buFont typeface="Arial" panose="020B0604020202020204" pitchFamily="34" charset="0"/>
              <a:buChar char="•"/>
            </a:pPr>
            <a:r>
              <a:rPr lang="en-US" sz="2650" b="0" i="0" u="none" strike="noStrike" cap="none" dirty="0">
                <a:solidFill>
                  <a:schemeClr val="tx1"/>
                </a:solidFill>
                <a:latin typeface="Lato"/>
                <a:sym typeface="Arial"/>
              </a:rPr>
              <a:t>According to </a:t>
            </a:r>
            <a:r>
              <a:rPr lang="en-US" sz="2650" b="0" i="0" u="none" strike="noStrike" cap="none" dirty="0" err="1">
                <a:solidFill>
                  <a:schemeClr val="tx1"/>
                </a:solidFill>
                <a:latin typeface="Lato"/>
                <a:sym typeface="Arial"/>
              </a:rPr>
              <a:t>A.W.Green</a:t>
            </a:r>
            <a:r>
              <a:rPr lang="en-US" sz="2650" dirty="0">
                <a:solidFill>
                  <a:schemeClr val="tx1"/>
                </a:solidFill>
                <a:latin typeface="Lato"/>
              </a:rPr>
              <a:t>: ‘ Cooperation is the continuous and common attempt of two or more persons to perform a task or to reach a goal that is commonly.’  </a:t>
            </a:r>
            <a:endParaRPr sz="2650" b="0" i="0" u="none" strike="noStrike" cap="none" dirty="0">
              <a:solidFill>
                <a:schemeClr val="tx1"/>
              </a:solidFill>
              <a:latin typeface="Lato"/>
              <a:sym typeface="Arial"/>
            </a:endParaRPr>
          </a:p>
          <a:p>
            <a:pPr marL="0" marR="0" lvl="0" indent="0" algn="l" rtl="0">
              <a:lnSpc>
                <a:spcPct val="100000"/>
              </a:lnSpc>
              <a:spcBef>
                <a:spcPts val="0"/>
              </a:spcBef>
              <a:spcAft>
                <a:spcPts val="0"/>
              </a:spcAft>
              <a:buNone/>
            </a:pPr>
            <a:endParaRPr sz="18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11047533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5"/>
          <p:cNvSpPr txBox="1">
            <a:spLocks noGrp="1"/>
          </p:cNvSpPr>
          <p:nvPr>
            <p:ph type="body" idx="1"/>
          </p:nvPr>
        </p:nvSpPr>
        <p:spPr>
          <a:xfrm>
            <a:off x="0" y="304800"/>
            <a:ext cx="9144000" cy="6553200"/>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p:txBody>
      </p:sp>
      <p:sp>
        <p:nvSpPr>
          <p:cNvPr id="67" name="Google Shape;67;p5"/>
          <p:cNvSpPr txBox="1"/>
          <p:nvPr/>
        </p:nvSpPr>
        <p:spPr>
          <a:xfrm>
            <a:off x="0" y="2"/>
            <a:ext cx="8915400" cy="7030386"/>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None/>
            </a:pPr>
            <a:r>
              <a:rPr lang="en-US" sz="2700" b="1" i="0" u="sng" strike="noStrike" cap="none" dirty="0">
                <a:solidFill>
                  <a:schemeClr val="dk1"/>
                </a:solidFill>
                <a:latin typeface="Lato"/>
                <a:sym typeface="Arial"/>
              </a:rPr>
              <a:t>Types of Cooperation</a:t>
            </a:r>
          </a:p>
          <a:p>
            <a:pPr marL="0" marR="0" lvl="0" indent="0" algn="just" rtl="0">
              <a:lnSpc>
                <a:spcPct val="100000"/>
              </a:lnSpc>
              <a:spcBef>
                <a:spcPts val="0"/>
              </a:spcBef>
              <a:spcAft>
                <a:spcPts val="0"/>
              </a:spcAft>
              <a:buNone/>
            </a:pPr>
            <a:r>
              <a:rPr lang="en-US" sz="2700" dirty="0">
                <a:solidFill>
                  <a:schemeClr val="dk1"/>
                </a:solidFill>
                <a:latin typeface="Lato"/>
              </a:rPr>
              <a:t>There are two types of cooperation</a:t>
            </a:r>
          </a:p>
          <a:p>
            <a:pPr marL="342900" marR="0" lvl="0" indent="-342900" algn="just" rtl="0">
              <a:lnSpc>
                <a:spcPct val="100000"/>
              </a:lnSpc>
              <a:spcBef>
                <a:spcPts val="0"/>
              </a:spcBef>
              <a:spcAft>
                <a:spcPts val="0"/>
              </a:spcAft>
              <a:buAutoNum type="arabicPeriod"/>
            </a:pPr>
            <a:r>
              <a:rPr lang="en-US" sz="2700" b="1" i="0" u="sng" strike="noStrike" cap="none" dirty="0">
                <a:solidFill>
                  <a:schemeClr val="dk1"/>
                </a:solidFill>
                <a:latin typeface="Lato"/>
                <a:sym typeface="Arial"/>
              </a:rPr>
              <a:t>Direct cooperation</a:t>
            </a:r>
            <a:endParaRPr lang="en-US" sz="2700" dirty="0">
              <a:solidFill>
                <a:schemeClr val="dk1"/>
              </a:solidFill>
              <a:latin typeface="Lato"/>
            </a:endParaRPr>
          </a:p>
          <a:p>
            <a:pPr marR="0" lvl="0" algn="just" rtl="0">
              <a:lnSpc>
                <a:spcPct val="100000"/>
              </a:lnSpc>
              <a:spcBef>
                <a:spcPts val="0"/>
              </a:spcBef>
              <a:spcAft>
                <a:spcPts val="0"/>
              </a:spcAft>
            </a:pPr>
            <a:r>
              <a:rPr lang="en-US" sz="2700" i="0" strike="noStrike" cap="none" dirty="0">
                <a:solidFill>
                  <a:schemeClr val="dk1"/>
                </a:solidFill>
                <a:latin typeface="Lato"/>
                <a:sym typeface="Arial"/>
              </a:rPr>
              <a:t>The task unable to </a:t>
            </a:r>
            <a:r>
              <a:rPr lang="en-US" sz="2700" dirty="0">
                <a:solidFill>
                  <a:schemeClr val="dk1"/>
                </a:solidFill>
                <a:latin typeface="Lato"/>
              </a:rPr>
              <a:t>be performed by an individual need cooperation of other people. Those things which are common to the people and they share in such things is called direct cooperation. It is the cooperation in which the participants have common interest. For example, playing and working together in a farm or road building and house building are the examples of direct cooperation. All the activities of social life in which interest of a group of people is involved falls in direct cooperation.</a:t>
            </a:r>
          </a:p>
          <a:p>
            <a:pPr marR="0" lvl="0" algn="just" rtl="0">
              <a:lnSpc>
                <a:spcPct val="100000"/>
              </a:lnSpc>
              <a:spcBef>
                <a:spcPts val="0"/>
              </a:spcBef>
              <a:spcAft>
                <a:spcPts val="0"/>
              </a:spcAft>
            </a:pPr>
            <a:r>
              <a:rPr lang="en-US" sz="2700" b="1" i="0" u="sng" strike="noStrike" cap="none" dirty="0">
                <a:solidFill>
                  <a:schemeClr val="dk1"/>
                </a:solidFill>
                <a:latin typeface="Lato"/>
                <a:sym typeface="Arial"/>
              </a:rPr>
              <a:t>Examples</a:t>
            </a:r>
          </a:p>
          <a:p>
            <a:pPr marR="0" lvl="0" algn="just" rtl="0">
              <a:lnSpc>
                <a:spcPct val="100000"/>
              </a:lnSpc>
              <a:spcBef>
                <a:spcPts val="0"/>
              </a:spcBef>
              <a:spcAft>
                <a:spcPts val="0"/>
              </a:spcAft>
            </a:pPr>
            <a:r>
              <a:rPr lang="en-US" sz="2700" dirty="0">
                <a:solidFill>
                  <a:schemeClr val="dk1"/>
                </a:solidFill>
                <a:latin typeface="Lato"/>
              </a:rPr>
              <a:t>Some examples of direct cooperation form Pakistani society are given below;</a:t>
            </a:r>
          </a:p>
          <a:p>
            <a:pPr marR="0" lvl="0" algn="just" rtl="0">
              <a:lnSpc>
                <a:spcPct val="100000"/>
              </a:lnSpc>
              <a:spcBef>
                <a:spcPts val="0"/>
              </a:spcBef>
              <a:spcAft>
                <a:spcPts val="0"/>
              </a:spcAft>
            </a:pPr>
            <a:endParaRPr lang="en-US" sz="2000" i="0" strike="noStrike" cap="none" dirty="0">
              <a:solidFill>
                <a:schemeClr val="dk1"/>
              </a:solidFill>
              <a:latin typeface="Lato"/>
              <a:sym typeface="Arial"/>
            </a:endParaRPr>
          </a:p>
        </p:txBody>
      </p:sp>
    </p:spTree>
    <p:extLst>
      <p:ext uri="{BB962C8B-B14F-4D97-AF65-F5344CB8AC3E}">
        <p14:creationId xmlns:p14="http://schemas.microsoft.com/office/powerpoint/2010/main" val="1802132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5"/>
          <p:cNvSpPr txBox="1">
            <a:spLocks noGrp="1"/>
          </p:cNvSpPr>
          <p:nvPr>
            <p:ph type="body" idx="1"/>
          </p:nvPr>
        </p:nvSpPr>
        <p:spPr>
          <a:xfrm>
            <a:off x="0" y="304800"/>
            <a:ext cx="9144000" cy="6553200"/>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p:txBody>
      </p:sp>
      <p:sp>
        <p:nvSpPr>
          <p:cNvPr id="67" name="Google Shape;67;p5"/>
          <p:cNvSpPr txBox="1"/>
          <p:nvPr/>
        </p:nvSpPr>
        <p:spPr>
          <a:xfrm>
            <a:off x="0" y="2"/>
            <a:ext cx="8915400" cy="7030386"/>
          </a:xfrm>
          <a:prstGeom prst="rect">
            <a:avLst/>
          </a:prstGeom>
          <a:noFill/>
          <a:ln>
            <a:noFill/>
          </a:ln>
        </p:spPr>
        <p:txBody>
          <a:bodyPr spcFirstLastPara="1" wrap="square" lIns="91425" tIns="45700" rIns="91425" bIns="45700" anchor="t" anchorCtr="0">
            <a:noAutofit/>
          </a:bodyPr>
          <a:lstStyle/>
          <a:p>
            <a:pPr marR="0" lvl="0" algn="just" rtl="0">
              <a:lnSpc>
                <a:spcPct val="100000"/>
              </a:lnSpc>
              <a:spcBef>
                <a:spcPts val="0"/>
              </a:spcBef>
              <a:spcAft>
                <a:spcPts val="0"/>
              </a:spcAft>
            </a:pPr>
            <a:r>
              <a:rPr lang="en-US" sz="2700" b="1" i="0" u="sng" strike="noStrike" cap="none" dirty="0">
                <a:solidFill>
                  <a:schemeClr val="dk1"/>
                </a:solidFill>
                <a:latin typeface="Lato"/>
                <a:sym typeface="Arial"/>
              </a:rPr>
              <a:t>Continue…………..</a:t>
            </a:r>
          </a:p>
          <a:p>
            <a:pPr marR="0" lvl="0" algn="just" rtl="0">
              <a:lnSpc>
                <a:spcPct val="100000"/>
              </a:lnSpc>
              <a:spcBef>
                <a:spcPts val="0"/>
              </a:spcBef>
              <a:spcAft>
                <a:spcPts val="0"/>
              </a:spcAft>
            </a:pPr>
            <a:endParaRPr lang="en-US" sz="2700" dirty="0">
              <a:solidFill>
                <a:schemeClr val="dk1"/>
              </a:solidFill>
              <a:latin typeface="Lato"/>
            </a:endParaRPr>
          </a:p>
          <a:p>
            <a:pPr marL="514350" marR="0" lvl="0" indent="-514350" algn="just" rtl="0">
              <a:lnSpc>
                <a:spcPct val="100000"/>
              </a:lnSpc>
              <a:spcBef>
                <a:spcPts val="0"/>
              </a:spcBef>
              <a:spcAft>
                <a:spcPts val="0"/>
              </a:spcAft>
              <a:buAutoNum type="arabicPeriod"/>
            </a:pPr>
            <a:r>
              <a:rPr lang="en-US" sz="2700" i="0" strike="noStrike" cap="none" dirty="0">
                <a:solidFill>
                  <a:schemeClr val="dk1"/>
                </a:solidFill>
                <a:latin typeface="Lato"/>
                <a:sym typeface="Arial"/>
              </a:rPr>
              <a:t>In watering the </a:t>
            </a:r>
            <a:r>
              <a:rPr lang="en-US" sz="2700" dirty="0">
                <a:solidFill>
                  <a:schemeClr val="dk1"/>
                </a:solidFill>
                <a:latin typeface="Lato"/>
              </a:rPr>
              <a:t>fields the neighboring farmers cooperate in giving and taking surplus water for their farms.</a:t>
            </a:r>
          </a:p>
          <a:p>
            <a:pPr marL="514350" marR="0" lvl="0" indent="-514350" algn="just" rtl="0">
              <a:lnSpc>
                <a:spcPct val="100000"/>
              </a:lnSpc>
              <a:spcBef>
                <a:spcPts val="0"/>
              </a:spcBef>
              <a:spcAft>
                <a:spcPts val="0"/>
              </a:spcAft>
              <a:buAutoNum type="arabicPeriod"/>
            </a:pPr>
            <a:r>
              <a:rPr lang="en-US" sz="2700" i="0" strike="noStrike" cap="none" dirty="0">
                <a:solidFill>
                  <a:schemeClr val="dk1"/>
                </a:solidFill>
                <a:latin typeface="Lato"/>
                <a:sym typeface="Arial"/>
              </a:rPr>
              <a:t>The people co</a:t>
            </a:r>
            <a:r>
              <a:rPr lang="en-US" sz="2700" dirty="0">
                <a:solidFill>
                  <a:schemeClr val="dk1"/>
                </a:solidFill>
                <a:latin typeface="Lato"/>
              </a:rPr>
              <a:t>operate in carrying the ill person to the doctor with his cot on their heads in rural areas of Pakistan.</a:t>
            </a:r>
          </a:p>
          <a:p>
            <a:pPr marL="457200" marR="0" lvl="0" indent="-457200" algn="just" rtl="0">
              <a:lnSpc>
                <a:spcPct val="100000"/>
              </a:lnSpc>
              <a:spcBef>
                <a:spcPts val="0"/>
              </a:spcBef>
              <a:spcAft>
                <a:spcPts val="0"/>
              </a:spcAft>
              <a:buAutoNum type="arabicPeriod"/>
            </a:pPr>
            <a:r>
              <a:rPr lang="en-US" sz="2700" i="0" strike="noStrike" cap="none" dirty="0">
                <a:solidFill>
                  <a:schemeClr val="dk1"/>
                </a:solidFill>
                <a:latin typeface="Lato"/>
                <a:sym typeface="Arial"/>
              </a:rPr>
              <a:t>The people cooperate on marriage</a:t>
            </a:r>
            <a:r>
              <a:rPr lang="en-US" sz="2700" dirty="0">
                <a:solidFill>
                  <a:schemeClr val="dk1"/>
                </a:solidFill>
                <a:latin typeface="Lato"/>
              </a:rPr>
              <a:t>, birth, </a:t>
            </a:r>
            <a:r>
              <a:rPr lang="en-US" sz="2700" dirty="0" err="1">
                <a:solidFill>
                  <a:schemeClr val="dk1"/>
                </a:solidFill>
                <a:latin typeface="Lato"/>
              </a:rPr>
              <a:t>Eids</a:t>
            </a:r>
            <a:r>
              <a:rPr lang="en-US" sz="2700" dirty="0">
                <a:solidFill>
                  <a:schemeClr val="dk1"/>
                </a:solidFill>
                <a:latin typeface="Lato"/>
              </a:rPr>
              <a:t> and other occasion of celebrations.</a:t>
            </a:r>
          </a:p>
          <a:p>
            <a:pPr marR="0" lvl="0" algn="just" rtl="0">
              <a:lnSpc>
                <a:spcPct val="100000"/>
              </a:lnSpc>
              <a:spcBef>
                <a:spcPts val="0"/>
              </a:spcBef>
              <a:spcAft>
                <a:spcPts val="0"/>
              </a:spcAft>
            </a:pPr>
            <a:r>
              <a:rPr lang="en-US" sz="2700" i="0" strike="noStrike" cap="none" dirty="0">
                <a:solidFill>
                  <a:schemeClr val="dk1"/>
                </a:solidFill>
                <a:latin typeface="Lato"/>
                <a:sym typeface="Arial"/>
              </a:rPr>
              <a:t>Form these examples, it is clear that direct cooperation is found in similar social conditions which exist in our social life. </a:t>
            </a:r>
          </a:p>
          <a:p>
            <a:pPr marL="0" marR="0" lvl="0" indent="0" algn="l" rtl="0">
              <a:lnSpc>
                <a:spcPct val="100000"/>
              </a:lnSpc>
              <a:spcBef>
                <a:spcPts val="0"/>
              </a:spcBef>
              <a:spcAft>
                <a:spcPts val="0"/>
              </a:spcAft>
              <a:buNone/>
            </a:pPr>
            <a:endParaRPr sz="1800" b="1"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31576170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5"/>
          <p:cNvSpPr txBox="1">
            <a:spLocks noGrp="1"/>
          </p:cNvSpPr>
          <p:nvPr>
            <p:ph type="body" idx="1"/>
          </p:nvPr>
        </p:nvSpPr>
        <p:spPr>
          <a:xfrm>
            <a:off x="0" y="304800"/>
            <a:ext cx="9144000" cy="6553200"/>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p:txBody>
      </p:sp>
      <p:sp>
        <p:nvSpPr>
          <p:cNvPr id="67" name="Google Shape;67;p5"/>
          <p:cNvSpPr txBox="1"/>
          <p:nvPr/>
        </p:nvSpPr>
        <p:spPr>
          <a:xfrm>
            <a:off x="0" y="2"/>
            <a:ext cx="8915400" cy="7030386"/>
          </a:xfrm>
          <a:prstGeom prst="rect">
            <a:avLst/>
          </a:prstGeom>
          <a:noFill/>
          <a:ln>
            <a:noFill/>
          </a:ln>
        </p:spPr>
        <p:txBody>
          <a:bodyPr spcFirstLastPara="1" wrap="square" lIns="91425" tIns="45700" rIns="91425" bIns="45700" anchor="t" anchorCtr="0">
            <a:noAutofit/>
          </a:bodyPr>
          <a:lstStyle/>
          <a:p>
            <a:pPr marR="0" lvl="0" algn="just" rtl="0">
              <a:lnSpc>
                <a:spcPct val="100000"/>
              </a:lnSpc>
              <a:spcBef>
                <a:spcPts val="0"/>
              </a:spcBef>
              <a:spcAft>
                <a:spcPts val="0"/>
              </a:spcAft>
            </a:pPr>
            <a:r>
              <a:rPr lang="en-US" sz="2600" b="1" u="sng" dirty="0">
                <a:solidFill>
                  <a:schemeClr val="dk1"/>
                </a:solidFill>
                <a:latin typeface="Lato"/>
              </a:rPr>
              <a:t>2. Indirect Cooperation:</a:t>
            </a:r>
          </a:p>
          <a:p>
            <a:pPr marL="457200" marR="0" lvl="0" indent="-457200" algn="just" rtl="0">
              <a:lnSpc>
                <a:spcPct val="100000"/>
              </a:lnSpc>
              <a:spcBef>
                <a:spcPts val="0"/>
              </a:spcBef>
              <a:spcAft>
                <a:spcPts val="0"/>
              </a:spcAft>
              <a:buFont typeface="Arial" panose="020B0604020202020204" pitchFamily="34" charset="0"/>
              <a:buChar char="•"/>
            </a:pPr>
            <a:r>
              <a:rPr lang="en-US" sz="2600" i="0" strike="noStrike" cap="none" dirty="0">
                <a:solidFill>
                  <a:schemeClr val="dk1"/>
                </a:solidFill>
                <a:latin typeface="Lato"/>
                <a:sym typeface="Arial"/>
              </a:rPr>
              <a:t>People do unlike things for the achievement of similar goals. Division of </a:t>
            </a:r>
            <a:r>
              <a:rPr lang="en-US" sz="2600" i="0" strike="noStrike" cap="none" dirty="0" err="1">
                <a:solidFill>
                  <a:schemeClr val="dk1"/>
                </a:solidFill>
                <a:latin typeface="Lato"/>
                <a:sym typeface="Arial"/>
              </a:rPr>
              <a:t>labour</a:t>
            </a:r>
            <a:r>
              <a:rPr lang="en-US" sz="2600" i="0" strike="noStrike" cap="none" dirty="0">
                <a:solidFill>
                  <a:schemeClr val="dk1"/>
                </a:solidFill>
                <a:latin typeface="Lato"/>
                <a:sym typeface="Arial"/>
              </a:rPr>
              <a:t> and specialization in a complex society, create impersonality in human behavior and the people of one category cooperate with the people of other categories. </a:t>
            </a:r>
            <a:endParaRPr lang="en-US" sz="2600" dirty="0">
              <a:solidFill>
                <a:schemeClr val="dk1"/>
              </a:solidFill>
              <a:latin typeface="Lato"/>
            </a:endParaRPr>
          </a:p>
          <a:p>
            <a:pPr marL="457200" marR="0" lvl="0" indent="-457200" algn="just" rtl="0">
              <a:lnSpc>
                <a:spcPct val="100000"/>
              </a:lnSpc>
              <a:spcBef>
                <a:spcPts val="0"/>
              </a:spcBef>
              <a:spcAft>
                <a:spcPts val="0"/>
              </a:spcAft>
              <a:buFont typeface="Arial" panose="020B0604020202020204" pitchFamily="34" charset="0"/>
              <a:buChar char="•"/>
            </a:pPr>
            <a:r>
              <a:rPr lang="en-US" sz="2600" i="0" strike="noStrike" cap="none" dirty="0">
                <a:solidFill>
                  <a:schemeClr val="dk1"/>
                </a:solidFill>
                <a:latin typeface="Lato"/>
                <a:sym typeface="Arial"/>
              </a:rPr>
              <a:t>In this way</a:t>
            </a:r>
            <a:r>
              <a:rPr lang="en-US" sz="2600" dirty="0">
                <a:solidFill>
                  <a:schemeClr val="dk1"/>
                </a:solidFill>
                <a:latin typeface="Lato"/>
              </a:rPr>
              <a:t>, </a:t>
            </a:r>
            <a:r>
              <a:rPr lang="en-US" sz="2600" dirty="0" err="1">
                <a:solidFill>
                  <a:schemeClr val="dk1"/>
                </a:solidFill>
                <a:latin typeface="Lato"/>
              </a:rPr>
              <a:t>labour</a:t>
            </a:r>
            <a:r>
              <a:rPr lang="en-US" sz="2600" dirty="0">
                <a:solidFill>
                  <a:schemeClr val="dk1"/>
                </a:solidFill>
                <a:latin typeface="Lato"/>
              </a:rPr>
              <a:t> and the material products are exchange to the satisfaction of mutual needs and this process involves cooperation among people. </a:t>
            </a:r>
          </a:p>
          <a:p>
            <a:pPr marR="0" lvl="0" algn="just" rtl="0">
              <a:lnSpc>
                <a:spcPct val="100000"/>
              </a:lnSpc>
              <a:spcBef>
                <a:spcPts val="0"/>
              </a:spcBef>
              <a:spcAft>
                <a:spcPts val="0"/>
              </a:spcAft>
            </a:pPr>
            <a:r>
              <a:rPr lang="en-US" sz="2600" b="1" i="0" u="sng" strike="noStrike" cap="none" dirty="0">
                <a:solidFill>
                  <a:schemeClr val="dk1"/>
                </a:solidFill>
                <a:latin typeface="Lato"/>
                <a:sym typeface="Arial"/>
              </a:rPr>
              <a:t>Ex</a:t>
            </a:r>
            <a:r>
              <a:rPr lang="en-US" sz="2600" b="1" u="sng" dirty="0">
                <a:solidFill>
                  <a:schemeClr val="dk1"/>
                </a:solidFill>
                <a:latin typeface="Lato"/>
              </a:rPr>
              <a:t>amples:</a:t>
            </a:r>
          </a:p>
          <a:p>
            <a:pPr marL="457200" marR="0" lvl="0" indent="-457200" algn="just" rtl="0">
              <a:lnSpc>
                <a:spcPct val="100000"/>
              </a:lnSpc>
              <a:spcBef>
                <a:spcPts val="0"/>
              </a:spcBef>
              <a:spcAft>
                <a:spcPts val="0"/>
              </a:spcAft>
              <a:buFont typeface="Arial" panose="020B0604020202020204" pitchFamily="34" charset="0"/>
              <a:buChar char="•"/>
            </a:pPr>
            <a:r>
              <a:rPr lang="en-US" sz="2600" i="0" strike="noStrike" cap="none" dirty="0">
                <a:solidFill>
                  <a:schemeClr val="dk1"/>
                </a:solidFill>
                <a:latin typeface="Lato"/>
                <a:sym typeface="Arial"/>
              </a:rPr>
              <a:t>Some examples from Pakistani society are given below:</a:t>
            </a:r>
          </a:p>
          <a:p>
            <a:pPr marL="514350" marR="0" lvl="0" indent="-514350" algn="just" rtl="0">
              <a:lnSpc>
                <a:spcPct val="100000"/>
              </a:lnSpc>
              <a:spcBef>
                <a:spcPts val="0"/>
              </a:spcBef>
              <a:spcAft>
                <a:spcPts val="0"/>
              </a:spcAft>
              <a:buAutoNum type="arabicPeriod"/>
            </a:pPr>
            <a:r>
              <a:rPr lang="en-US" sz="2600" dirty="0">
                <a:solidFill>
                  <a:schemeClr val="dk1"/>
                </a:solidFill>
                <a:latin typeface="Lato"/>
              </a:rPr>
              <a:t>The owners of a mill and its workers cooperate with one another.</a:t>
            </a:r>
          </a:p>
          <a:p>
            <a:pPr marL="514350" marR="0" lvl="0" indent="-514350" algn="just" rtl="0">
              <a:lnSpc>
                <a:spcPct val="100000"/>
              </a:lnSpc>
              <a:spcBef>
                <a:spcPts val="0"/>
              </a:spcBef>
              <a:spcAft>
                <a:spcPts val="0"/>
              </a:spcAft>
              <a:buAutoNum type="arabicPeriod"/>
            </a:pPr>
            <a:r>
              <a:rPr lang="en-US" sz="2600" i="0" strike="noStrike" cap="none" dirty="0">
                <a:solidFill>
                  <a:schemeClr val="dk1"/>
                </a:solidFill>
                <a:latin typeface="Lato"/>
                <a:sym typeface="Arial"/>
              </a:rPr>
              <a:t>The business</a:t>
            </a:r>
            <a:r>
              <a:rPr lang="en-US" sz="2600" dirty="0">
                <a:solidFill>
                  <a:schemeClr val="dk1"/>
                </a:solidFill>
                <a:latin typeface="Lato"/>
              </a:rPr>
              <a:t>men and the customers cooperate on the selling rates of the products.</a:t>
            </a:r>
          </a:p>
          <a:p>
            <a:pPr marL="457200" marR="0" lvl="0" indent="-457200" algn="just" rtl="0">
              <a:lnSpc>
                <a:spcPct val="100000"/>
              </a:lnSpc>
              <a:spcBef>
                <a:spcPts val="0"/>
              </a:spcBef>
              <a:spcAft>
                <a:spcPts val="0"/>
              </a:spcAft>
              <a:buFont typeface="Arial" panose="020B0604020202020204" pitchFamily="34" charset="0"/>
              <a:buChar char="•"/>
            </a:pPr>
            <a:r>
              <a:rPr lang="en-US" sz="2600" i="0" strike="noStrike" cap="none" dirty="0">
                <a:solidFill>
                  <a:schemeClr val="dk1"/>
                </a:solidFill>
                <a:latin typeface="Lato"/>
                <a:sym typeface="Arial"/>
              </a:rPr>
              <a:t>It means</a:t>
            </a:r>
            <a:r>
              <a:rPr lang="en-US" sz="2600" dirty="0">
                <a:solidFill>
                  <a:schemeClr val="dk1"/>
                </a:solidFill>
                <a:latin typeface="Lato"/>
              </a:rPr>
              <a:t> indirect cooperation exists mostly in urban social life.</a:t>
            </a:r>
            <a:r>
              <a:rPr lang="en-US" sz="2600" i="0" strike="noStrike" cap="none" dirty="0">
                <a:solidFill>
                  <a:schemeClr val="dk1"/>
                </a:solidFill>
                <a:latin typeface="Lato"/>
                <a:sym typeface="Arial"/>
              </a:rPr>
              <a:t> </a:t>
            </a:r>
          </a:p>
          <a:p>
            <a:pPr marL="0" marR="0" lvl="0" indent="0" algn="l" rtl="0">
              <a:lnSpc>
                <a:spcPct val="100000"/>
              </a:lnSpc>
              <a:spcBef>
                <a:spcPts val="0"/>
              </a:spcBef>
              <a:spcAft>
                <a:spcPts val="0"/>
              </a:spcAft>
              <a:buNone/>
            </a:pPr>
            <a:endParaRPr sz="1800" b="1"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4253302985"/>
      </p:ext>
    </p:extLst>
  </p:cSld>
  <p:clrMapOvr>
    <a:masterClrMapping/>
  </p:clrMapOvr>
</p:sld>
</file>

<file path=ppt/theme/theme1.xml><?xml version="1.0" encoding="utf-8"?>
<a:theme xmlns:a="http://schemas.openxmlformats.org/drawingml/2006/main" name="Custom">
  <a:themeElements>
    <a:clrScheme name="Network 1">
      <a:dk1>
        <a:srgbClr val="000000"/>
      </a:dk1>
      <a:lt1>
        <a:srgbClr val="FFFFFF"/>
      </a:lt1>
      <a:dk2>
        <a:srgbClr val="330066"/>
      </a:dk2>
      <a:lt2>
        <a:srgbClr val="808080"/>
      </a:lt2>
      <a:accent1>
        <a:srgbClr val="CCCC00"/>
      </a:accent1>
      <a:accent2>
        <a:srgbClr val="669999"/>
      </a:accent2>
      <a:accent3>
        <a:srgbClr val="FFFFFF"/>
      </a:accent3>
      <a:accent4>
        <a:srgbClr val="CCCC00"/>
      </a:accent4>
      <a:accent5>
        <a:srgbClr val="669999"/>
      </a:accent5>
      <a:accent6>
        <a:srgbClr val="FFFFFF"/>
      </a:accent6>
      <a:hlink>
        <a:srgbClr val="7E9CE8"/>
      </a:hlink>
      <a:folHlink>
        <a:srgbClr val="D8D8E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1371</Words>
  <Application>Microsoft Office PowerPoint</Application>
  <PresentationFormat>On-screen Show (4:3)</PresentationFormat>
  <Paragraphs>81</Paragraphs>
  <Slides>14</Slides>
  <Notes>14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Lato</vt:lpstr>
      <vt:lpstr>Custom</vt:lpstr>
      <vt:lpstr>Sociology   BBA Semester: 3rd Lecture No. 04  Instructor: Mumtaz Hussain University of Sargodha Sb Campus  Bhakkar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Rural Sociology   Semester: 7th BS Sociology University of Sargodha Sb Campus  Bahkker  Instructor: Mumtaz Hussain PhD Scholar in Sociology University of Punjab, Lahore </dc:title>
  <cp:lastModifiedBy>mumtaz</cp:lastModifiedBy>
  <cp:revision>199</cp:revision>
  <dcterms:modified xsi:type="dcterms:W3CDTF">2020-10-22T06:41:16Z</dcterms:modified>
</cp:coreProperties>
</file>