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66DC-BE5D-45D0-802A-B0B2278CF26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2284-4DD1-458E-9CA6-A2539D4CD6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4888"/>
            <a:ext cx="919162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2109788"/>
            <a:ext cx="717232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0" y="2043113"/>
            <a:ext cx="70485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763" y="1595438"/>
            <a:ext cx="68484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3908" y="1600200"/>
            <a:ext cx="63561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794" y="1600200"/>
            <a:ext cx="61164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5912" y="2629694"/>
            <a:ext cx="59721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850" y="3215481"/>
            <a:ext cx="54483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15885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844131"/>
            <a:ext cx="6475795" cy="110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575" y="2715419"/>
            <a:ext cx="68008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3" y="1800225"/>
            <a:ext cx="66198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2020-04-20T12:17:04Z</dcterms:created>
  <dcterms:modified xsi:type="dcterms:W3CDTF">2020-04-20T12:17:28Z</dcterms:modified>
</cp:coreProperties>
</file>