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5" r:id="rId3"/>
    <p:sldMasterId id="2147483697" r:id="rId4"/>
  </p:sldMasterIdLst>
  <p:notesMasterIdLst>
    <p:notesMasterId r:id="rId45"/>
  </p:notesMasterIdLst>
  <p:sldIdLst>
    <p:sldId id="258" r:id="rId5"/>
    <p:sldId id="259" r:id="rId6"/>
    <p:sldId id="260" r:id="rId7"/>
    <p:sldId id="294" r:id="rId8"/>
    <p:sldId id="262" r:id="rId9"/>
    <p:sldId id="308" r:id="rId10"/>
    <p:sldId id="309" r:id="rId11"/>
    <p:sldId id="261" r:id="rId12"/>
    <p:sldId id="266" r:id="rId13"/>
    <p:sldId id="265" r:id="rId14"/>
    <p:sldId id="268" r:id="rId15"/>
    <p:sldId id="290" r:id="rId16"/>
    <p:sldId id="312" r:id="rId17"/>
    <p:sldId id="291" r:id="rId18"/>
    <p:sldId id="292" r:id="rId19"/>
    <p:sldId id="313" r:id="rId20"/>
    <p:sldId id="317" r:id="rId21"/>
    <p:sldId id="293" r:id="rId22"/>
    <p:sldId id="276" r:id="rId23"/>
    <p:sldId id="297" r:id="rId24"/>
    <p:sldId id="271" r:id="rId25"/>
    <p:sldId id="314" r:id="rId26"/>
    <p:sldId id="315" r:id="rId27"/>
    <p:sldId id="280" r:id="rId28"/>
    <p:sldId id="321" r:id="rId29"/>
    <p:sldId id="284" r:id="rId30"/>
    <p:sldId id="301" r:id="rId31"/>
    <p:sldId id="302" r:id="rId32"/>
    <p:sldId id="303" r:id="rId33"/>
    <p:sldId id="304" r:id="rId34"/>
    <p:sldId id="305" r:id="rId35"/>
    <p:sldId id="318" r:id="rId36"/>
    <p:sldId id="319" r:id="rId37"/>
    <p:sldId id="306" r:id="rId38"/>
    <p:sldId id="285" r:id="rId39"/>
    <p:sldId id="295" r:id="rId40"/>
    <p:sldId id="296" r:id="rId41"/>
    <p:sldId id="310" r:id="rId42"/>
    <p:sldId id="311" r:id="rId43"/>
    <p:sldId id="287"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s>
</file>

<file path=ppt/diagrams/_rels/data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image" Target="../media/image7.png"/><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image" Target="../media/image7.png"/><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95AF59-5E3C-4A08-97C0-269750C780EF}" type="doc">
      <dgm:prSet loTypeId="urn:microsoft.com/office/officeart/2005/8/layout/equation1" loCatId="relationship" qsTypeId="urn:microsoft.com/office/officeart/2005/8/quickstyle/3d2#1" qsCatId="3D" csTypeId="urn:microsoft.com/office/officeart/2005/8/colors/accent1_3" csCatId="accent1" phldr="1"/>
      <dgm:spPr/>
    </dgm:pt>
    <dgm:pt modelId="{86DD0943-71A6-455B-B196-3E8A9F9407CE}">
      <dgm:prSet phldrT="[Text]" custT="1"/>
      <dgm:spPr/>
      <dgm:t>
        <a:bodyPr/>
        <a:lstStyle/>
        <a:p>
          <a:r>
            <a:rPr lang="en-US" sz="1400" b="1" dirty="0"/>
            <a:t>DENSE HUMAN POPULATION</a:t>
          </a:r>
        </a:p>
      </dgm:t>
    </dgm:pt>
    <dgm:pt modelId="{40B28C07-0975-4998-B495-655AD3D3C379}" type="parTrans" cxnId="{55FFD737-B0CA-4CD2-A8C8-FA406DC7D9A8}">
      <dgm:prSet/>
      <dgm:spPr/>
      <dgm:t>
        <a:bodyPr/>
        <a:lstStyle/>
        <a:p>
          <a:endParaRPr lang="en-US"/>
        </a:p>
      </dgm:t>
    </dgm:pt>
    <dgm:pt modelId="{183EB19B-DEAF-4C6A-8F8B-025E72F067A7}" type="sibTrans" cxnId="{55FFD737-B0CA-4CD2-A8C8-FA406DC7D9A8}">
      <dgm:prSet/>
      <dgm:spPr/>
      <dgm:t>
        <a:bodyPr/>
        <a:lstStyle/>
        <a:p>
          <a:endParaRPr lang="en-US"/>
        </a:p>
      </dgm:t>
    </dgm:pt>
    <dgm:pt modelId="{0AEE25A3-84D6-4B0E-8773-33FDD7E7CD76}">
      <dgm:prSet phldrT="[Text]" custT="1"/>
      <dgm:spPr/>
      <dgm:t>
        <a:bodyPr/>
        <a:lstStyle/>
        <a:p>
          <a:r>
            <a:rPr lang="en-US" sz="1400" b="1" dirty="0"/>
            <a:t>ENVIRONMENT</a:t>
          </a:r>
        </a:p>
        <a:p>
          <a:r>
            <a:rPr lang="en-US" sz="1600" b="1" dirty="0"/>
            <a:t>(The Earth)</a:t>
          </a:r>
        </a:p>
      </dgm:t>
    </dgm:pt>
    <dgm:pt modelId="{2E2474FC-B79F-4658-B90F-E6C629732BA9}" type="parTrans" cxnId="{FB0FF586-30F5-49F4-B6F1-808CA0D36BDB}">
      <dgm:prSet/>
      <dgm:spPr/>
      <dgm:t>
        <a:bodyPr/>
        <a:lstStyle/>
        <a:p>
          <a:endParaRPr lang="en-US"/>
        </a:p>
      </dgm:t>
    </dgm:pt>
    <dgm:pt modelId="{57D983B0-5071-4723-8779-FE9F9684594F}" type="sibTrans" cxnId="{FB0FF586-30F5-49F4-B6F1-808CA0D36BDB}">
      <dgm:prSet/>
      <dgm:spPr/>
      <dgm:t>
        <a:bodyPr/>
        <a:lstStyle/>
        <a:p>
          <a:endParaRPr lang="en-US"/>
        </a:p>
      </dgm:t>
    </dgm:pt>
    <dgm:pt modelId="{9810AA40-90A4-45FE-B287-4CC232487464}">
      <dgm:prSet phldrT="[Text]" custT="1"/>
      <dgm:spPr/>
      <dgm:t>
        <a:bodyPr/>
        <a:lstStyle/>
        <a:p>
          <a:r>
            <a:rPr lang="en-US" sz="1600" b="1" dirty="0"/>
            <a:t>OVER-POPULATION</a:t>
          </a:r>
        </a:p>
      </dgm:t>
    </dgm:pt>
    <dgm:pt modelId="{C5674D1C-B128-4E83-8E2D-6EB5332E2782}" type="parTrans" cxnId="{EE95D2DB-2152-4D8D-89FC-AD967174B14F}">
      <dgm:prSet/>
      <dgm:spPr/>
      <dgm:t>
        <a:bodyPr/>
        <a:lstStyle/>
        <a:p>
          <a:endParaRPr lang="en-US"/>
        </a:p>
      </dgm:t>
    </dgm:pt>
    <dgm:pt modelId="{A15F2E6F-3C33-4FF2-8952-490C2632BC15}" type="sibTrans" cxnId="{EE95D2DB-2152-4D8D-89FC-AD967174B14F}">
      <dgm:prSet/>
      <dgm:spPr/>
      <dgm:t>
        <a:bodyPr/>
        <a:lstStyle/>
        <a:p>
          <a:endParaRPr lang="en-US"/>
        </a:p>
      </dgm:t>
    </dgm:pt>
    <dgm:pt modelId="{6D44C068-3E90-4D57-8817-AF3AEF8681E4}" type="pres">
      <dgm:prSet presAssocID="{B995AF59-5E3C-4A08-97C0-269750C780EF}" presName="linearFlow" presStyleCnt="0">
        <dgm:presLayoutVars>
          <dgm:dir/>
          <dgm:resizeHandles val="exact"/>
        </dgm:presLayoutVars>
      </dgm:prSet>
      <dgm:spPr/>
    </dgm:pt>
    <dgm:pt modelId="{118B244F-BB84-4556-8D19-29E2C99CFA0D}" type="pres">
      <dgm:prSet presAssocID="{86DD0943-71A6-455B-B196-3E8A9F9407CE}" presName="node" presStyleLbl="node1" presStyleIdx="0" presStyleCnt="3">
        <dgm:presLayoutVars>
          <dgm:bulletEnabled val="1"/>
        </dgm:presLayoutVars>
      </dgm:prSet>
      <dgm:spPr/>
    </dgm:pt>
    <dgm:pt modelId="{01A1589F-AF15-4DAA-ABC9-DCDE2BCEAAF8}" type="pres">
      <dgm:prSet presAssocID="{183EB19B-DEAF-4C6A-8F8B-025E72F067A7}" presName="spacerL" presStyleCnt="0"/>
      <dgm:spPr/>
    </dgm:pt>
    <dgm:pt modelId="{060CD120-BE68-4D70-8C71-A97A5624A80C}" type="pres">
      <dgm:prSet presAssocID="{183EB19B-DEAF-4C6A-8F8B-025E72F067A7}" presName="sibTrans" presStyleLbl="sibTrans2D1" presStyleIdx="0" presStyleCnt="2"/>
      <dgm:spPr/>
    </dgm:pt>
    <dgm:pt modelId="{CC74906E-0B67-404B-A55E-959D75581E02}" type="pres">
      <dgm:prSet presAssocID="{183EB19B-DEAF-4C6A-8F8B-025E72F067A7}" presName="spacerR" presStyleCnt="0"/>
      <dgm:spPr/>
    </dgm:pt>
    <dgm:pt modelId="{E2F3579E-FA68-4683-87E2-6857577D8E71}" type="pres">
      <dgm:prSet presAssocID="{0AEE25A3-84D6-4B0E-8773-33FDD7E7CD76}" presName="node" presStyleLbl="node1" presStyleIdx="1" presStyleCnt="3" custLinFactNeighborX="-5800" custLinFactNeighborY="-471">
        <dgm:presLayoutVars>
          <dgm:bulletEnabled val="1"/>
        </dgm:presLayoutVars>
      </dgm:prSet>
      <dgm:spPr/>
    </dgm:pt>
    <dgm:pt modelId="{AD1EB2FF-48B4-42C0-8E85-A80A17DB81AE}" type="pres">
      <dgm:prSet presAssocID="{57D983B0-5071-4723-8779-FE9F9684594F}" presName="spacerL" presStyleCnt="0"/>
      <dgm:spPr/>
    </dgm:pt>
    <dgm:pt modelId="{72AE0F11-FFB3-482A-8992-716EA025BBC3}" type="pres">
      <dgm:prSet presAssocID="{57D983B0-5071-4723-8779-FE9F9684594F}" presName="sibTrans" presStyleLbl="sibTrans2D1" presStyleIdx="1" presStyleCnt="2"/>
      <dgm:spPr/>
    </dgm:pt>
    <dgm:pt modelId="{F58D550F-A960-4B8F-A293-11D863B96421}" type="pres">
      <dgm:prSet presAssocID="{57D983B0-5071-4723-8779-FE9F9684594F}" presName="spacerR" presStyleCnt="0"/>
      <dgm:spPr/>
    </dgm:pt>
    <dgm:pt modelId="{D7C96528-3E75-4237-989C-D57672654C97}" type="pres">
      <dgm:prSet presAssocID="{9810AA40-90A4-45FE-B287-4CC232487464}" presName="node" presStyleLbl="node1" presStyleIdx="2" presStyleCnt="3">
        <dgm:presLayoutVars>
          <dgm:bulletEnabled val="1"/>
        </dgm:presLayoutVars>
      </dgm:prSet>
      <dgm:spPr/>
    </dgm:pt>
  </dgm:ptLst>
  <dgm:cxnLst>
    <dgm:cxn modelId="{05F71112-F6E8-4DFA-8953-0586C6C0129A}" type="presOf" srcId="{B995AF59-5E3C-4A08-97C0-269750C780EF}" destId="{6D44C068-3E90-4D57-8817-AF3AEF8681E4}" srcOrd="0" destOrd="0" presId="urn:microsoft.com/office/officeart/2005/8/layout/equation1"/>
    <dgm:cxn modelId="{55FFD737-B0CA-4CD2-A8C8-FA406DC7D9A8}" srcId="{B995AF59-5E3C-4A08-97C0-269750C780EF}" destId="{86DD0943-71A6-455B-B196-3E8A9F9407CE}" srcOrd="0" destOrd="0" parTransId="{40B28C07-0975-4998-B495-655AD3D3C379}" sibTransId="{183EB19B-DEAF-4C6A-8F8B-025E72F067A7}"/>
    <dgm:cxn modelId="{5072554F-FE01-45CA-8CA9-1674768DD978}" type="presOf" srcId="{0AEE25A3-84D6-4B0E-8773-33FDD7E7CD76}" destId="{E2F3579E-FA68-4683-87E2-6857577D8E71}" srcOrd="0" destOrd="0" presId="urn:microsoft.com/office/officeart/2005/8/layout/equation1"/>
    <dgm:cxn modelId="{EF082350-8EEC-4D6D-BD71-BD943BD21B45}" type="presOf" srcId="{9810AA40-90A4-45FE-B287-4CC232487464}" destId="{D7C96528-3E75-4237-989C-D57672654C97}" srcOrd="0" destOrd="0" presId="urn:microsoft.com/office/officeart/2005/8/layout/equation1"/>
    <dgm:cxn modelId="{7CD5097E-CD32-44CA-B8F4-852CB74DEC75}" type="presOf" srcId="{57D983B0-5071-4723-8779-FE9F9684594F}" destId="{72AE0F11-FFB3-482A-8992-716EA025BBC3}" srcOrd="0" destOrd="0" presId="urn:microsoft.com/office/officeart/2005/8/layout/equation1"/>
    <dgm:cxn modelId="{FB0FF586-30F5-49F4-B6F1-808CA0D36BDB}" srcId="{B995AF59-5E3C-4A08-97C0-269750C780EF}" destId="{0AEE25A3-84D6-4B0E-8773-33FDD7E7CD76}" srcOrd="1" destOrd="0" parTransId="{2E2474FC-B79F-4658-B90F-E6C629732BA9}" sibTransId="{57D983B0-5071-4723-8779-FE9F9684594F}"/>
    <dgm:cxn modelId="{F3DC78AE-DE72-4B63-8F40-F1120FB1A3E2}" type="presOf" srcId="{183EB19B-DEAF-4C6A-8F8B-025E72F067A7}" destId="{060CD120-BE68-4D70-8C71-A97A5624A80C}" srcOrd="0" destOrd="0" presId="urn:microsoft.com/office/officeart/2005/8/layout/equation1"/>
    <dgm:cxn modelId="{EE95D2DB-2152-4D8D-89FC-AD967174B14F}" srcId="{B995AF59-5E3C-4A08-97C0-269750C780EF}" destId="{9810AA40-90A4-45FE-B287-4CC232487464}" srcOrd="2" destOrd="0" parTransId="{C5674D1C-B128-4E83-8E2D-6EB5332E2782}" sibTransId="{A15F2E6F-3C33-4FF2-8952-490C2632BC15}"/>
    <dgm:cxn modelId="{368425FB-0434-417A-AF21-76E181F16C1C}" type="presOf" srcId="{86DD0943-71A6-455B-B196-3E8A9F9407CE}" destId="{118B244F-BB84-4556-8D19-29E2C99CFA0D}" srcOrd="0" destOrd="0" presId="urn:microsoft.com/office/officeart/2005/8/layout/equation1"/>
    <dgm:cxn modelId="{0E74E30A-E3FC-4B94-930D-9BF725DAAB1A}" type="presParOf" srcId="{6D44C068-3E90-4D57-8817-AF3AEF8681E4}" destId="{118B244F-BB84-4556-8D19-29E2C99CFA0D}" srcOrd="0" destOrd="0" presId="urn:microsoft.com/office/officeart/2005/8/layout/equation1"/>
    <dgm:cxn modelId="{CAAFA9C3-2FB2-4CF0-B234-215F2F076D05}" type="presParOf" srcId="{6D44C068-3E90-4D57-8817-AF3AEF8681E4}" destId="{01A1589F-AF15-4DAA-ABC9-DCDE2BCEAAF8}" srcOrd="1" destOrd="0" presId="urn:microsoft.com/office/officeart/2005/8/layout/equation1"/>
    <dgm:cxn modelId="{DE930AF4-9EE2-4872-B1DF-99A64B32EB6B}" type="presParOf" srcId="{6D44C068-3E90-4D57-8817-AF3AEF8681E4}" destId="{060CD120-BE68-4D70-8C71-A97A5624A80C}" srcOrd="2" destOrd="0" presId="urn:microsoft.com/office/officeart/2005/8/layout/equation1"/>
    <dgm:cxn modelId="{A2124AC6-EE68-4D40-8952-25830168C24C}" type="presParOf" srcId="{6D44C068-3E90-4D57-8817-AF3AEF8681E4}" destId="{CC74906E-0B67-404B-A55E-959D75581E02}" srcOrd="3" destOrd="0" presId="urn:microsoft.com/office/officeart/2005/8/layout/equation1"/>
    <dgm:cxn modelId="{FF7861B9-BA98-4F88-87A9-E5FDE252D725}" type="presParOf" srcId="{6D44C068-3E90-4D57-8817-AF3AEF8681E4}" destId="{E2F3579E-FA68-4683-87E2-6857577D8E71}" srcOrd="4" destOrd="0" presId="urn:microsoft.com/office/officeart/2005/8/layout/equation1"/>
    <dgm:cxn modelId="{AAE1EB96-4706-4853-8E58-AADF67C077F4}" type="presParOf" srcId="{6D44C068-3E90-4D57-8817-AF3AEF8681E4}" destId="{AD1EB2FF-48B4-42C0-8E85-A80A17DB81AE}" srcOrd="5" destOrd="0" presId="urn:microsoft.com/office/officeart/2005/8/layout/equation1"/>
    <dgm:cxn modelId="{BF9571BC-9318-48E4-8A77-E5E8A853F60E}" type="presParOf" srcId="{6D44C068-3E90-4D57-8817-AF3AEF8681E4}" destId="{72AE0F11-FFB3-482A-8992-716EA025BBC3}" srcOrd="6" destOrd="0" presId="urn:microsoft.com/office/officeart/2005/8/layout/equation1"/>
    <dgm:cxn modelId="{07A392FD-EAEB-4989-A9A5-691927D454F1}" type="presParOf" srcId="{6D44C068-3E90-4D57-8817-AF3AEF8681E4}" destId="{F58D550F-A960-4B8F-A293-11D863B96421}" srcOrd="7" destOrd="0" presId="urn:microsoft.com/office/officeart/2005/8/layout/equation1"/>
    <dgm:cxn modelId="{E368716E-5A7E-44FA-A48A-26DAB76B5E77}" type="presParOf" srcId="{6D44C068-3E90-4D57-8817-AF3AEF8681E4}" destId="{D7C96528-3E75-4237-989C-D57672654C97}"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0A712A-8526-4EF2-B982-35A5F943802C}" type="doc">
      <dgm:prSet loTypeId="urn:microsoft.com/office/officeart/2008/layout/BendingPictureCaption" loCatId="picture" qsTypeId="urn:microsoft.com/office/officeart/2005/8/quickstyle/3d1" qsCatId="3D" csTypeId="urn:microsoft.com/office/officeart/2005/8/colors/accent4_5" csCatId="accent4" phldr="1"/>
      <dgm:spPr/>
      <dgm:t>
        <a:bodyPr/>
        <a:lstStyle/>
        <a:p>
          <a:endParaRPr lang="en-US"/>
        </a:p>
      </dgm:t>
    </dgm:pt>
    <dgm:pt modelId="{6D62ED9A-8562-4E32-9F77-E614A0E96589}">
      <dgm:prSet phldrT="[Text]"/>
      <dgm:spPr/>
      <dgm:t>
        <a:bodyPr/>
        <a:lstStyle/>
        <a:p>
          <a:r>
            <a:rPr lang="en-US" dirty="0"/>
            <a:t>China</a:t>
          </a:r>
        </a:p>
      </dgm:t>
    </dgm:pt>
    <dgm:pt modelId="{6280F197-8C51-4E13-86FA-4AFDBF96A417}" type="parTrans" cxnId="{4318F44E-1F4E-448F-810F-3C05140E8510}">
      <dgm:prSet/>
      <dgm:spPr/>
      <dgm:t>
        <a:bodyPr/>
        <a:lstStyle/>
        <a:p>
          <a:endParaRPr lang="en-US"/>
        </a:p>
      </dgm:t>
    </dgm:pt>
    <dgm:pt modelId="{E75C9A52-FE12-4326-B0A7-B9842708FA12}" type="sibTrans" cxnId="{4318F44E-1F4E-448F-810F-3C05140E8510}">
      <dgm:prSet/>
      <dgm:spPr/>
      <dgm:t>
        <a:bodyPr/>
        <a:lstStyle/>
        <a:p>
          <a:endParaRPr lang="en-US"/>
        </a:p>
      </dgm:t>
    </dgm:pt>
    <dgm:pt modelId="{203D4712-5821-446E-AA50-A5C3FDB4A6B9}">
      <dgm:prSet phldrT="[Text]"/>
      <dgm:spPr/>
      <dgm:t>
        <a:bodyPr/>
        <a:lstStyle/>
        <a:p>
          <a:r>
            <a:rPr lang="en-US" dirty="0"/>
            <a:t>India</a:t>
          </a:r>
        </a:p>
      </dgm:t>
    </dgm:pt>
    <dgm:pt modelId="{D2801B8A-7F7A-4A42-8CB0-51C0E3A0E7E0}" type="parTrans" cxnId="{DD1958BD-4D45-4F5D-8098-371E887B2CDA}">
      <dgm:prSet/>
      <dgm:spPr/>
      <dgm:t>
        <a:bodyPr/>
        <a:lstStyle/>
        <a:p>
          <a:endParaRPr lang="en-US"/>
        </a:p>
      </dgm:t>
    </dgm:pt>
    <dgm:pt modelId="{57FCB3D9-1F08-41F7-B736-5FACF0EC228C}" type="sibTrans" cxnId="{DD1958BD-4D45-4F5D-8098-371E887B2CDA}">
      <dgm:prSet/>
      <dgm:spPr/>
      <dgm:t>
        <a:bodyPr/>
        <a:lstStyle/>
        <a:p>
          <a:endParaRPr lang="en-US"/>
        </a:p>
      </dgm:t>
    </dgm:pt>
    <dgm:pt modelId="{EE0ADDF4-FD03-4B2D-9745-1468922635E8}">
      <dgm:prSet phldrT="[Text]"/>
      <dgm:spPr/>
      <dgm:t>
        <a:bodyPr/>
        <a:lstStyle/>
        <a:p>
          <a:r>
            <a:rPr lang="en-US" dirty="0"/>
            <a:t>USA</a:t>
          </a:r>
        </a:p>
      </dgm:t>
    </dgm:pt>
    <dgm:pt modelId="{B3678AF6-3E06-4C31-9C81-A1DE98388840}" type="parTrans" cxnId="{360F0472-3B73-40AE-98C9-8090558973EA}">
      <dgm:prSet/>
      <dgm:spPr/>
      <dgm:t>
        <a:bodyPr/>
        <a:lstStyle/>
        <a:p>
          <a:endParaRPr lang="en-US"/>
        </a:p>
      </dgm:t>
    </dgm:pt>
    <dgm:pt modelId="{B4A1E563-E274-46E1-B8DF-A9A1673C370B}" type="sibTrans" cxnId="{360F0472-3B73-40AE-98C9-8090558973EA}">
      <dgm:prSet/>
      <dgm:spPr/>
      <dgm:t>
        <a:bodyPr/>
        <a:lstStyle/>
        <a:p>
          <a:endParaRPr lang="en-US"/>
        </a:p>
      </dgm:t>
    </dgm:pt>
    <dgm:pt modelId="{9CFAEB2D-B7A2-411F-A9D7-DA9CF581F1F9}">
      <dgm:prSet phldrT="[Text]"/>
      <dgm:spPr/>
      <dgm:t>
        <a:bodyPr/>
        <a:lstStyle/>
        <a:p>
          <a:r>
            <a:rPr lang="en-US" dirty="0"/>
            <a:t>Indonesia</a:t>
          </a:r>
        </a:p>
      </dgm:t>
    </dgm:pt>
    <dgm:pt modelId="{3170EAEA-88AD-435F-8474-D62B0A799861}" type="parTrans" cxnId="{65CBC68E-1664-4028-83ED-FBD94C76FF36}">
      <dgm:prSet/>
      <dgm:spPr/>
      <dgm:t>
        <a:bodyPr/>
        <a:lstStyle/>
        <a:p>
          <a:endParaRPr lang="en-US"/>
        </a:p>
      </dgm:t>
    </dgm:pt>
    <dgm:pt modelId="{F62DB270-69AA-4C3F-BB46-27E4B66A7C19}" type="sibTrans" cxnId="{65CBC68E-1664-4028-83ED-FBD94C76FF36}">
      <dgm:prSet/>
      <dgm:spPr/>
      <dgm:t>
        <a:bodyPr/>
        <a:lstStyle/>
        <a:p>
          <a:endParaRPr lang="en-US"/>
        </a:p>
      </dgm:t>
    </dgm:pt>
    <dgm:pt modelId="{8216038F-4B4E-4398-8C6F-00F3FD82A66D}">
      <dgm:prSet phldrT="[Text]"/>
      <dgm:spPr/>
      <dgm:t>
        <a:bodyPr/>
        <a:lstStyle/>
        <a:p>
          <a:r>
            <a:rPr lang="en-US" dirty="0"/>
            <a:t>Brazil</a:t>
          </a:r>
        </a:p>
      </dgm:t>
    </dgm:pt>
    <dgm:pt modelId="{8AF477D5-4214-4740-91C3-960A5F616BF0}" type="parTrans" cxnId="{80B77BC3-762C-43E0-8D50-6C422123AC30}">
      <dgm:prSet/>
      <dgm:spPr/>
      <dgm:t>
        <a:bodyPr/>
        <a:lstStyle/>
        <a:p>
          <a:endParaRPr lang="en-US"/>
        </a:p>
      </dgm:t>
    </dgm:pt>
    <dgm:pt modelId="{F69D0C0C-19CF-4AAF-BFF8-C0431A49660C}" type="sibTrans" cxnId="{80B77BC3-762C-43E0-8D50-6C422123AC30}">
      <dgm:prSet/>
      <dgm:spPr/>
      <dgm:t>
        <a:bodyPr/>
        <a:lstStyle/>
        <a:p>
          <a:endParaRPr lang="en-US"/>
        </a:p>
      </dgm:t>
    </dgm:pt>
    <dgm:pt modelId="{445459C9-4F88-407B-B095-F964A2527742}">
      <dgm:prSet phldrT="[Text]"/>
      <dgm:spPr/>
      <dgm:t>
        <a:bodyPr/>
        <a:lstStyle/>
        <a:p>
          <a:r>
            <a:rPr lang="en-US" dirty="0"/>
            <a:t>Pakistan</a:t>
          </a:r>
        </a:p>
      </dgm:t>
    </dgm:pt>
    <dgm:pt modelId="{058949DD-3692-46D1-81D4-1C788D25ECEA}" type="parTrans" cxnId="{5E8F5017-03B6-4368-BC96-992475968BCA}">
      <dgm:prSet/>
      <dgm:spPr/>
      <dgm:t>
        <a:bodyPr/>
        <a:lstStyle/>
        <a:p>
          <a:endParaRPr lang="en-US"/>
        </a:p>
      </dgm:t>
    </dgm:pt>
    <dgm:pt modelId="{48F166F4-9D2D-4463-A5A0-890B46C9C95C}" type="sibTrans" cxnId="{5E8F5017-03B6-4368-BC96-992475968BCA}">
      <dgm:prSet/>
      <dgm:spPr/>
      <dgm:t>
        <a:bodyPr/>
        <a:lstStyle/>
        <a:p>
          <a:endParaRPr lang="en-US"/>
        </a:p>
      </dgm:t>
    </dgm:pt>
    <dgm:pt modelId="{ACA29228-CA9D-489C-8846-D73A377CC7D4}">
      <dgm:prSet phldrT="[Text]"/>
      <dgm:spPr/>
      <dgm:t>
        <a:bodyPr/>
        <a:lstStyle/>
        <a:p>
          <a:r>
            <a:rPr lang="en-US" dirty="0"/>
            <a:t>Bangladesh</a:t>
          </a:r>
        </a:p>
      </dgm:t>
    </dgm:pt>
    <dgm:pt modelId="{40F7FB0C-66F9-4643-9017-073B7DF55E3A}" type="parTrans" cxnId="{9CCF8644-938B-48D5-B652-16ADE393E655}">
      <dgm:prSet/>
      <dgm:spPr/>
      <dgm:t>
        <a:bodyPr/>
        <a:lstStyle/>
        <a:p>
          <a:endParaRPr lang="en-US"/>
        </a:p>
      </dgm:t>
    </dgm:pt>
    <dgm:pt modelId="{9B3C5B1B-187D-4D6A-941C-7421345939BB}" type="sibTrans" cxnId="{9CCF8644-938B-48D5-B652-16ADE393E655}">
      <dgm:prSet/>
      <dgm:spPr/>
      <dgm:t>
        <a:bodyPr/>
        <a:lstStyle/>
        <a:p>
          <a:endParaRPr lang="en-US"/>
        </a:p>
      </dgm:t>
    </dgm:pt>
    <dgm:pt modelId="{E1001BC9-CA37-417D-BCEE-E97969A0A57C}">
      <dgm:prSet phldrT="[Text]"/>
      <dgm:spPr/>
      <dgm:t>
        <a:bodyPr/>
        <a:lstStyle/>
        <a:p>
          <a:r>
            <a:rPr lang="en-US" dirty="0"/>
            <a:t>Russia</a:t>
          </a:r>
        </a:p>
      </dgm:t>
    </dgm:pt>
    <dgm:pt modelId="{011896FA-C5BF-4FD4-A5F4-849AE6EE66B9}" type="parTrans" cxnId="{9A297A04-3706-4CE7-865B-4DA9A07E5D80}">
      <dgm:prSet/>
      <dgm:spPr/>
      <dgm:t>
        <a:bodyPr/>
        <a:lstStyle/>
        <a:p>
          <a:endParaRPr lang="en-US"/>
        </a:p>
      </dgm:t>
    </dgm:pt>
    <dgm:pt modelId="{E99AE0B5-ABAE-40EB-B59D-3C76567CA72F}" type="sibTrans" cxnId="{9A297A04-3706-4CE7-865B-4DA9A07E5D80}">
      <dgm:prSet/>
      <dgm:spPr/>
      <dgm:t>
        <a:bodyPr/>
        <a:lstStyle/>
        <a:p>
          <a:endParaRPr lang="en-US"/>
        </a:p>
      </dgm:t>
    </dgm:pt>
    <dgm:pt modelId="{44256D34-3294-47B3-986E-3246374432BB}">
      <dgm:prSet phldrT="[Text]"/>
      <dgm:spPr/>
      <dgm:t>
        <a:bodyPr/>
        <a:lstStyle/>
        <a:p>
          <a:r>
            <a:rPr lang="en-US" dirty="0"/>
            <a:t>Nigeria</a:t>
          </a:r>
        </a:p>
      </dgm:t>
    </dgm:pt>
    <dgm:pt modelId="{D49BA296-DD63-492F-A929-CF1EA060F89E}" type="parTrans" cxnId="{5C4FEBF2-A86C-4C40-9AAC-2E53947237AB}">
      <dgm:prSet/>
      <dgm:spPr/>
      <dgm:t>
        <a:bodyPr/>
        <a:lstStyle/>
        <a:p>
          <a:endParaRPr lang="en-US"/>
        </a:p>
      </dgm:t>
    </dgm:pt>
    <dgm:pt modelId="{FFB1F2D4-8FB6-45D0-870E-3C6EE9BD9678}" type="sibTrans" cxnId="{5C4FEBF2-A86C-4C40-9AAC-2E53947237AB}">
      <dgm:prSet/>
      <dgm:spPr/>
      <dgm:t>
        <a:bodyPr/>
        <a:lstStyle/>
        <a:p>
          <a:endParaRPr lang="en-US"/>
        </a:p>
      </dgm:t>
    </dgm:pt>
    <dgm:pt modelId="{7BFA1C58-E4AD-4F15-AA93-11CAE66C06BD}" type="pres">
      <dgm:prSet presAssocID="{CE0A712A-8526-4EF2-B982-35A5F943802C}" presName="diagram" presStyleCnt="0">
        <dgm:presLayoutVars>
          <dgm:dir/>
        </dgm:presLayoutVars>
      </dgm:prSet>
      <dgm:spPr/>
    </dgm:pt>
    <dgm:pt modelId="{CFE9D936-E1F4-40E1-8D96-519CB4C8172C}" type="pres">
      <dgm:prSet presAssocID="{6D62ED9A-8562-4E32-9F77-E614A0E96589}" presName="composite" presStyleCnt="0"/>
      <dgm:spPr/>
    </dgm:pt>
    <dgm:pt modelId="{3696B769-6EF0-4DAC-8A14-3035835ABF14}" type="pres">
      <dgm:prSet presAssocID="{6D62ED9A-8562-4E32-9F77-E614A0E96589}" presName="Image" presStyleLbl="bgShp" presStyleIdx="0" presStyleCnt="9"/>
      <dgm:spPr>
        <a:blipFill>
          <a:blip xmlns:r="http://schemas.openxmlformats.org/officeDocument/2006/relationships" r:embed="rId1">
            <a:extLst>
              <a:ext uri="{28A0092B-C50C-407E-A947-70E740481C1C}">
                <a14:useLocalDpi xmlns:a14="http://schemas.microsoft.com/office/drawing/2010/main" val="0"/>
              </a:ext>
            </a:extLst>
          </a:blip>
          <a:srcRect/>
          <a:stretch>
            <a:fillRect l="-5000" r="-5000"/>
          </a:stretch>
        </a:blipFill>
      </dgm:spPr>
    </dgm:pt>
    <dgm:pt modelId="{318E4C04-59D5-43DE-9E49-2CB248DE74FF}" type="pres">
      <dgm:prSet presAssocID="{6D62ED9A-8562-4E32-9F77-E614A0E96589}" presName="Parent" presStyleLbl="node0" presStyleIdx="0" presStyleCnt="9">
        <dgm:presLayoutVars>
          <dgm:bulletEnabled val="1"/>
        </dgm:presLayoutVars>
      </dgm:prSet>
      <dgm:spPr/>
    </dgm:pt>
    <dgm:pt modelId="{03614C0D-097C-48C4-A96A-6CEA0D059456}" type="pres">
      <dgm:prSet presAssocID="{E75C9A52-FE12-4326-B0A7-B9842708FA12}" presName="sibTrans" presStyleCnt="0"/>
      <dgm:spPr/>
    </dgm:pt>
    <dgm:pt modelId="{69F5BA29-C3FE-4161-B0F2-B1040CAB594C}" type="pres">
      <dgm:prSet presAssocID="{203D4712-5821-446E-AA50-A5C3FDB4A6B9}" presName="composite" presStyleCnt="0"/>
      <dgm:spPr/>
    </dgm:pt>
    <dgm:pt modelId="{5F7C6316-7D0D-4F68-97B5-BD46798903B8}" type="pres">
      <dgm:prSet presAssocID="{203D4712-5821-446E-AA50-A5C3FDB4A6B9}" presName="Image" presStyleLbl="bgShp" presStyleIdx="1" presStyleCnt="9"/>
      <dgm:spPr>
        <a:blipFill>
          <a:blip xmlns:r="http://schemas.openxmlformats.org/officeDocument/2006/relationships" r:embed="rId2">
            <a:extLst>
              <a:ext uri="{28A0092B-C50C-407E-A947-70E740481C1C}">
                <a14:useLocalDpi xmlns:a14="http://schemas.microsoft.com/office/drawing/2010/main" val="0"/>
              </a:ext>
            </a:extLst>
          </a:blip>
          <a:srcRect/>
          <a:stretch>
            <a:fillRect l="-5000" r="-5000"/>
          </a:stretch>
        </a:blipFill>
      </dgm:spPr>
    </dgm:pt>
    <dgm:pt modelId="{57B9ABA8-5B89-4CCA-8992-BAF341F0A43B}" type="pres">
      <dgm:prSet presAssocID="{203D4712-5821-446E-AA50-A5C3FDB4A6B9}" presName="Parent" presStyleLbl="node0" presStyleIdx="1" presStyleCnt="9">
        <dgm:presLayoutVars>
          <dgm:bulletEnabled val="1"/>
        </dgm:presLayoutVars>
      </dgm:prSet>
      <dgm:spPr/>
    </dgm:pt>
    <dgm:pt modelId="{1249EC72-2A30-4CEB-B2B8-929397B05A44}" type="pres">
      <dgm:prSet presAssocID="{57FCB3D9-1F08-41F7-B736-5FACF0EC228C}" presName="sibTrans" presStyleCnt="0"/>
      <dgm:spPr/>
    </dgm:pt>
    <dgm:pt modelId="{D83086F9-BCB4-4E2F-B833-BA996E5A9A0B}" type="pres">
      <dgm:prSet presAssocID="{EE0ADDF4-FD03-4B2D-9745-1468922635E8}" presName="composite" presStyleCnt="0"/>
      <dgm:spPr/>
    </dgm:pt>
    <dgm:pt modelId="{0760A364-5B1E-4637-8C43-D63FCA9B6079}" type="pres">
      <dgm:prSet presAssocID="{EE0ADDF4-FD03-4B2D-9745-1468922635E8}" presName="Image" presStyleLbl="bgShp" presStyleIdx="2" presStyleCnt="9"/>
      <dgm:spPr>
        <a:blipFill>
          <a:blip xmlns:r="http://schemas.openxmlformats.org/officeDocument/2006/relationships" r:embed="rId3">
            <a:extLst>
              <a:ext uri="{28A0092B-C50C-407E-A947-70E740481C1C}">
                <a14:useLocalDpi xmlns:a14="http://schemas.microsoft.com/office/drawing/2010/main" val="0"/>
              </a:ext>
            </a:extLst>
          </a:blip>
          <a:srcRect/>
          <a:stretch>
            <a:fillRect l="-5000" r="-5000"/>
          </a:stretch>
        </a:blipFill>
      </dgm:spPr>
    </dgm:pt>
    <dgm:pt modelId="{2A38DCFB-461E-4C21-9B55-4469E1D94E9D}" type="pres">
      <dgm:prSet presAssocID="{EE0ADDF4-FD03-4B2D-9745-1468922635E8}" presName="Parent" presStyleLbl="node0" presStyleIdx="2" presStyleCnt="9">
        <dgm:presLayoutVars>
          <dgm:bulletEnabled val="1"/>
        </dgm:presLayoutVars>
      </dgm:prSet>
      <dgm:spPr/>
    </dgm:pt>
    <dgm:pt modelId="{898F8E0B-12DC-40F9-9884-9DEC8FC2AAB2}" type="pres">
      <dgm:prSet presAssocID="{B4A1E563-E274-46E1-B8DF-A9A1673C370B}" presName="sibTrans" presStyleCnt="0"/>
      <dgm:spPr/>
    </dgm:pt>
    <dgm:pt modelId="{9890B3AD-2AC8-48A7-A1AE-9EDBDE38ECEE}" type="pres">
      <dgm:prSet presAssocID="{9CFAEB2D-B7A2-411F-A9D7-DA9CF581F1F9}" presName="composite" presStyleCnt="0"/>
      <dgm:spPr/>
    </dgm:pt>
    <dgm:pt modelId="{F86DF53E-AB1A-416D-8E5D-5B9C0587ED3C}" type="pres">
      <dgm:prSet presAssocID="{9CFAEB2D-B7A2-411F-A9D7-DA9CF581F1F9}" presName="Image" presStyleLbl="bgShp" presStyleIdx="3" presStyleCnt="9"/>
      <dgm:spPr>
        <a:blipFill>
          <a:blip xmlns:r="http://schemas.openxmlformats.org/officeDocument/2006/relationships" r:embed="rId4">
            <a:extLst>
              <a:ext uri="{28A0092B-C50C-407E-A947-70E740481C1C}">
                <a14:useLocalDpi xmlns:a14="http://schemas.microsoft.com/office/drawing/2010/main" val="0"/>
              </a:ext>
            </a:extLst>
          </a:blip>
          <a:srcRect/>
          <a:stretch>
            <a:fillRect l="-5000" r="-5000"/>
          </a:stretch>
        </a:blipFill>
      </dgm:spPr>
    </dgm:pt>
    <dgm:pt modelId="{E645683C-CCFE-485D-96BA-EA48515DA3E3}" type="pres">
      <dgm:prSet presAssocID="{9CFAEB2D-B7A2-411F-A9D7-DA9CF581F1F9}" presName="Parent" presStyleLbl="node0" presStyleIdx="3" presStyleCnt="9">
        <dgm:presLayoutVars>
          <dgm:bulletEnabled val="1"/>
        </dgm:presLayoutVars>
      </dgm:prSet>
      <dgm:spPr/>
    </dgm:pt>
    <dgm:pt modelId="{12DC0F33-E103-4F65-9D56-6D2CF0DFB5EB}" type="pres">
      <dgm:prSet presAssocID="{F62DB270-69AA-4C3F-BB46-27E4B66A7C19}" presName="sibTrans" presStyleCnt="0"/>
      <dgm:spPr/>
    </dgm:pt>
    <dgm:pt modelId="{B572B3AF-3999-48C9-9C46-419B5226BBE3}" type="pres">
      <dgm:prSet presAssocID="{8216038F-4B4E-4398-8C6F-00F3FD82A66D}" presName="composite" presStyleCnt="0"/>
      <dgm:spPr/>
    </dgm:pt>
    <dgm:pt modelId="{82EC63E9-7C2B-4EE4-BB20-C512505362E9}" type="pres">
      <dgm:prSet presAssocID="{8216038F-4B4E-4398-8C6F-00F3FD82A66D}" presName="Image" presStyleLbl="bgShp" presStyleIdx="4" presStyleCnt="9"/>
      <dgm:spPr>
        <a:blipFill>
          <a:blip xmlns:r="http://schemas.openxmlformats.org/officeDocument/2006/relationships" r:embed="rId5">
            <a:extLst>
              <a:ext uri="{28A0092B-C50C-407E-A947-70E740481C1C}">
                <a14:useLocalDpi xmlns:a14="http://schemas.microsoft.com/office/drawing/2010/main" val="0"/>
              </a:ext>
            </a:extLst>
          </a:blip>
          <a:srcRect/>
          <a:stretch>
            <a:fillRect l="-5000" r="-5000"/>
          </a:stretch>
        </a:blipFill>
      </dgm:spPr>
    </dgm:pt>
    <dgm:pt modelId="{57810F5F-CF7C-4C87-9FE4-D82764537130}" type="pres">
      <dgm:prSet presAssocID="{8216038F-4B4E-4398-8C6F-00F3FD82A66D}" presName="Parent" presStyleLbl="node0" presStyleIdx="4" presStyleCnt="9">
        <dgm:presLayoutVars>
          <dgm:bulletEnabled val="1"/>
        </dgm:presLayoutVars>
      </dgm:prSet>
      <dgm:spPr/>
    </dgm:pt>
    <dgm:pt modelId="{90C754D7-B9D6-4A0B-BD53-10C585333D3E}" type="pres">
      <dgm:prSet presAssocID="{F69D0C0C-19CF-4AAF-BFF8-C0431A49660C}" presName="sibTrans" presStyleCnt="0"/>
      <dgm:spPr/>
    </dgm:pt>
    <dgm:pt modelId="{592B7D50-4BB9-4B8D-9933-D0E30898D7B3}" type="pres">
      <dgm:prSet presAssocID="{445459C9-4F88-407B-B095-F964A2527742}" presName="composite" presStyleCnt="0"/>
      <dgm:spPr/>
    </dgm:pt>
    <dgm:pt modelId="{36057422-87E0-41CE-986F-9C6163A658FA}" type="pres">
      <dgm:prSet presAssocID="{445459C9-4F88-407B-B095-F964A2527742}" presName="Image" presStyleLbl="bgShp" presStyleIdx="5" presStyleCnt="9"/>
      <dgm:spPr>
        <a:blipFill>
          <a:blip xmlns:r="http://schemas.openxmlformats.org/officeDocument/2006/relationships" r:embed="rId6">
            <a:extLst>
              <a:ext uri="{28A0092B-C50C-407E-A947-70E740481C1C}">
                <a14:useLocalDpi xmlns:a14="http://schemas.microsoft.com/office/drawing/2010/main" val="0"/>
              </a:ext>
            </a:extLst>
          </a:blip>
          <a:srcRect/>
          <a:stretch>
            <a:fillRect l="-5000" r="-5000"/>
          </a:stretch>
        </a:blipFill>
      </dgm:spPr>
    </dgm:pt>
    <dgm:pt modelId="{165EA22B-A33A-4966-8BA5-99DC417984A3}" type="pres">
      <dgm:prSet presAssocID="{445459C9-4F88-407B-B095-F964A2527742}" presName="Parent" presStyleLbl="node0" presStyleIdx="5" presStyleCnt="9">
        <dgm:presLayoutVars>
          <dgm:bulletEnabled val="1"/>
        </dgm:presLayoutVars>
      </dgm:prSet>
      <dgm:spPr/>
    </dgm:pt>
    <dgm:pt modelId="{6104BBB7-5B10-49A6-975A-4BCE6DD06227}" type="pres">
      <dgm:prSet presAssocID="{48F166F4-9D2D-4463-A5A0-890B46C9C95C}" presName="sibTrans" presStyleCnt="0"/>
      <dgm:spPr/>
    </dgm:pt>
    <dgm:pt modelId="{87B4B95B-B50B-4E3D-92D9-79183FD73A56}" type="pres">
      <dgm:prSet presAssocID="{ACA29228-CA9D-489C-8846-D73A377CC7D4}" presName="composite" presStyleCnt="0"/>
      <dgm:spPr/>
    </dgm:pt>
    <dgm:pt modelId="{DA75839A-44C1-456A-B817-7542002C3729}" type="pres">
      <dgm:prSet presAssocID="{ACA29228-CA9D-489C-8846-D73A377CC7D4}" presName="Image" presStyleLbl="bgShp" presStyleIdx="6" presStyleCnt="9"/>
      <dgm:spPr>
        <a:blipFill>
          <a:blip xmlns:r="http://schemas.openxmlformats.org/officeDocument/2006/relationships" r:embed="rId7">
            <a:extLst>
              <a:ext uri="{28A0092B-C50C-407E-A947-70E740481C1C}">
                <a14:useLocalDpi xmlns:a14="http://schemas.microsoft.com/office/drawing/2010/main" val="0"/>
              </a:ext>
            </a:extLst>
          </a:blip>
          <a:srcRect/>
          <a:stretch>
            <a:fillRect l="-5000" r="-5000"/>
          </a:stretch>
        </a:blipFill>
      </dgm:spPr>
    </dgm:pt>
    <dgm:pt modelId="{4B1DB0EA-7FE2-449B-848A-FCACA5334B5B}" type="pres">
      <dgm:prSet presAssocID="{ACA29228-CA9D-489C-8846-D73A377CC7D4}" presName="Parent" presStyleLbl="node0" presStyleIdx="6" presStyleCnt="9">
        <dgm:presLayoutVars>
          <dgm:bulletEnabled val="1"/>
        </dgm:presLayoutVars>
      </dgm:prSet>
      <dgm:spPr/>
    </dgm:pt>
    <dgm:pt modelId="{33536173-C363-4588-88F7-819222B87C79}" type="pres">
      <dgm:prSet presAssocID="{9B3C5B1B-187D-4D6A-941C-7421345939BB}" presName="sibTrans" presStyleCnt="0"/>
      <dgm:spPr/>
    </dgm:pt>
    <dgm:pt modelId="{6D2348F6-843C-4C05-A378-38A34B060545}" type="pres">
      <dgm:prSet presAssocID="{E1001BC9-CA37-417D-BCEE-E97969A0A57C}" presName="composite" presStyleCnt="0"/>
      <dgm:spPr/>
    </dgm:pt>
    <dgm:pt modelId="{B42139A4-45B5-42E3-9534-DE814B5EDB2E}" type="pres">
      <dgm:prSet presAssocID="{E1001BC9-CA37-417D-BCEE-E97969A0A57C}" presName="Image" presStyleLbl="bgShp" presStyleIdx="7" presStyleCnt="9"/>
      <dgm:spPr>
        <a:blipFill>
          <a:blip xmlns:r="http://schemas.openxmlformats.org/officeDocument/2006/relationships" r:embed="rId8">
            <a:extLst>
              <a:ext uri="{28A0092B-C50C-407E-A947-70E740481C1C}">
                <a14:useLocalDpi xmlns:a14="http://schemas.microsoft.com/office/drawing/2010/main" val="0"/>
              </a:ext>
            </a:extLst>
          </a:blip>
          <a:srcRect/>
          <a:stretch>
            <a:fillRect l="-5000" r="-5000"/>
          </a:stretch>
        </a:blipFill>
      </dgm:spPr>
    </dgm:pt>
    <dgm:pt modelId="{1BCFF5FB-B214-40A0-BF11-B5FE27C357CD}" type="pres">
      <dgm:prSet presAssocID="{E1001BC9-CA37-417D-BCEE-E97969A0A57C}" presName="Parent" presStyleLbl="node0" presStyleIdx="7" presStyleCnt="9">
        <dgm:presLayoutVars>
          <dgm:bulletEnabled val="1"/>
        </dgm:presLayoutVars>
      </dgm:prSet>
      <dgm:spPr/>
    </dgm:pt>
    <dgm:pt modelId="{824F3F7C-B5FC-418D-8909-C5E17545C92F}" type="pres">
      <dgm:prSet presAssocID="{E99AE0B5-ABAE-40EB-B59D-3C76567CA72F}" presName="sibTrans" presStyleCnt="0"/>
      <dgm:spPr/>
    </dgm:pt>
    <dgm:pt modelId="{B3DA3ACF-0655-4DF0-9E67-20112F7A0DA3}" type="pres">
      <dgm:prSet presAssocID="{44256D34-3294-47B3-986E-3246374432BB}" presName="composite" presStyleCnt="0"/>
      <dgm:spPr/>
    </dgm:pt>
    <dgm:pt modelId="{A2195183-9B7D-491B-9228-82C96D757C3C}" type="pres">
      <dgm:prSet presAssocID="{44256D34-3294-47B3-986E-3246374432BB}" presName="Image" presStyleLbl="bgShp" presStyleIdx="8" presStyleCnt="9"/>
      <dgm:spPr>
        <a:blipFill>
          <a:blip xmlns:r="http://schemas.openxmlformats.org/officeDocument/2006/relationships" r:embed="rId9">
            <a:extLst>
              <a:ext uri="{28A0092B-C50C-407E-A947-70E740481C1C}">
                <a14:useLocalDpi xmlns:a14="http://schemas.microsoft.com/office/drawing/2010/main" val="0"/>
              </a:ext>
            </a:extLst>
          </a:blip>
          <a:srcRect/>
          <a:stretch>
            <a:fillRect l="-5000" r="-5000"/>
          </a:stretch>
        </a:blipFill>
      </dgm:spPr>
    </dgm:pt>
    <dgm:pt modelId="{FBDBC876-F931-4511-A8A6-9E63648C9406}" type="pres">
      <dgm:prSet presAssocID="{44256D34-3294-47B3-986E-3246374432BB}" presName="Parent" presStyleLbl="node0" presStyleIdx="8" presStyleCnt="9">
        <dgm:presLayoutVars>
          <dgm:bulletEnabled val="1"/>
        </dgm:presLayoutVars>
      </dgm:prSet>
      <dgm:spPr/>
    </dgm:pt>
  </dgm:ptLst>
  <dgm:cxnLst>
    <dgm:cxn modelId="{9A297A04-3706-4CE7-865B-4DA9A07E5D80}" srcId="{CE0A712A-8526-4EF2-B982-35A5F943802C}" destId="{E1001BC9-CA37-417D-BCEE-E97969A0A57C}" srcOrd="7" destOrd="0" parTransId="{011896FA-C5BF-4FD4-A5F4-849AE6EE66B9}" sibTransId="{E99AE0B5-ABAE-40EB-B59D-3C76567CA72F}"/>
    <dgm:cxn modelId="{AECAEB09-D1DB-4AA1-8F01-FA8D596CF6A1}" type="presOf" srcId="{6D62ED9A-8562-4E32-9F77-E614A0E96589}" destId="{318E4C04-59D5-43DE-9E49-2CB248DE74FF}" srcOrd="0" destOrd="0" presId="urn:microsoft.com/office/officeart/2008/layout/BendingPictureCaption"/>
    <dgm:cxn modelId="{5E8F5017-03B6-4368-BC96-992475968BCA}" srcId="{CE0A712A-8526-4EF2-B982-35A5F943802C}" destId="{445459C9-4F88-407B-B095-F964A2527742}" srcOrd="5" destOrd="0" parTransId="{058949DD-3692-46D1-81D4-1C788D25ECEA}" sibTransId="{48F166F4-9D2D-4463-A5A0-890B46C9C95C}"/>
    <dgm:cxn modelId="{592FCD1C-6E82-477C-9983-4F2158BC06B4}" type="presOf" srcId="{EE0ADDF4-FD03-4B2D-9745-1468922635E8}" destId="{2A38DCFB-461E-4C21-9B55-4469E1D94E9D}" srcOrd="0" destOrd="0" presId="urn:microsoft.com/office/officeart/2008/layout/BendingPictureCaption"/>
    <dgm:cxn modelId="{FF79A734-AF2D-4612-8A5C-DDC2786CD765}" type="presOf" srcId="{44256D34-3294-47B3-986E-3246374432BB}" destId="{FBDBC876-F931-4511-A8A6-9E63648C9406}" srcOrd="0" destOrd="0" presId="urn:microsoft.com/office/officeart/2008/layout/BendingPictureCaption"/>
    <dgm:cxn modelId="{52932B3B-B58D-432D-8224-D91BA1546A75}" type="presOf" srcId="{ACA29228-CA9D-489C-8846-D73A377CC7D4}" destId="{4B1DB0EA-7FE2-449B-848A-FCACA5334B5B}" srcOrd="0" destOrd="0" presId="urn:microsoft.com/office/officeart/2008/layout/BendingPictureCaption"/>
    <dgm:cxn modelId="{9CCF8644-938B-48D5-B652-16ADE393E655}" srcId="{CE0A712A-8526-4EF2-B982-35A5F943802C}" destId="{ACA29228-CA9D-489C-8846-D73A377CC7D4}" srcOrd="6" destOrd="0" parTransId="{40F7FB0C-66F9-4643-9017-073B7DF55E3A}" sibTransId="{9B3C5B1B-187D-4D6A-941C-7421345939BB}"/>
    <dgm:cxn modelId="{8A31FF66-D930-41A2-A7D3-9C0A45477E97}" type="presOf" srcId="{203D4712-5821-446E-AA50-A5C3FDB4A6B9}" destId="{57B9ABA8-5B89-4CCA-8992-BAF341F0A43B}" srcOrd="0" destOrd="0" presId="urn:microsoft.com/office/officeart/2008/layout/BendingPictureCaption"/>
    <dgm:cxn modelId="{4318F44E-1F4E-448F-810F-3C05140E8510}" srcId="{CE0A712A-8526-4EF2-B982-35A5F943802C}" destId="{6D62ED9A-8562-4E32-9F77-E614A0E96589}" srcOrd="0" destOrd="0" parTransId="{6280F197-8C51-4E13-86FA-4AFDBF96A417}" sibTransId="{E75C9A52-FE12-4326-B0A7-B9842708FA12}"/>
    <dgm:cxn modelId="{360F0472-3B73-40AE-98C9-8090558973EA}" srcId="{CE0A712A-8526-4EF2-B982-35A5F943802C}" destId="{EE0ADDF4-FD03-4B2D-9745-1468922635E8}" srcOrd="2" destOrd="0" parTransId="{B3678AF6-3E06-4C31-9C81-A1DE98388840}" sibTransId="{B4A1E563-E274-46E1-B8DF-A9A1673C370B}"/>
    <dgm:cxn modelId="{A582658B-5D48-4855-9A90-1AC20A175A6C}" type="presOf" srcId="{CE0A712A-8526-4EF2-B982-35A5F943802C}" destId="{7BFA1C58-E4AD-4F15-AA93-11CAE66C06BD}" srcOrd="0" destOrd="0" presId="urn:microsoft.com/office/officeart/2008/layout/BendingPictureCaption"/>
    <dgm:cxn modelId="{2C87688B-FB71-4399-8EF8-975A13C9C9AC}" type="presOf" srcId="{8216038F-4B4E-4398-8C6F-00F3FD82A66D}" destId="{57810F5F-CF7C-4C87-9FE4-D82764537130}" srcOrd="0" destOrd="0" presId="urn:microsoft.com/office/officeart/2008/layout/BendingPictureCaption"/>
    <dgm:cxn modelId="{65CBC68E-1664-4028-83ED-FBD94C76FF36}" srcId="{CE0A712A-8526-4EF2-B982-35A5F943802C}" destId="{9CFAEB2D-B7A2-411F-A9D7-DA9CF581F1F9}" srcOrd="3" destOrd="0" parTransId="{3170EAEA-88AD-435F-8474-D62B0A799861}" sibTransId="{F62DB270-69AA-4C3F-BB46-27E4B66A7C19}"/>
    <dgm:cxn modelId="{DD1958BD-4D45-4F5D-8098-371E887B2CDA}" srcId="{CE0A712A-8526-4EF2-B982-35A5F943802C}" destId="{203D4712-5821-446E-AA50-A5C3FDB4A6B9}" srcOrd="1" destOrd="0" parTransId="{D2801B8A-7F7A-4A42-8CB0-51C0E3A0E7E0}" sibTransId="{57FCB3D9-1F08-41F7-B736-5FACF0EC228C}"/>
    <dgm:cxn modelId="{80B77BC3-762C-43E0-8D50-6C422123AC30}" srcId="{CE0A712A-8526-4EF2-B982-35A5F943802C}" destId="{8216038F-4B4E-4398-8C6F-00F3FD82A66D}" srcOrd="4" destOrd="0" parTransId="{8AF477D5-4214-4740-91C3-960A5F616BF0}" sibTransId="{F69D0C0C-19CF-4AAF-BFF8-C0431A49660C}"/>
    <dgm:cxn modelId="{F2C3E6C7-4CF7-47FA-A373-8AFB82FF5140}" type="presOf" srcId="{E1001BC9-CA37-417D-BCEE-E97969A0A57C}" destId="{1BCFF5FB-B214-40A0-BF11-B5FE27C357CD}" srcOrd="0" destOrd="0" presId="urn:microsoft.com/office/officeart/2008/layout/BendingPictureCaption"/>
    <dgm:cxn modelId="{3698F1D2-1F3D-441E-9F17-183F91368636}" type="presOf" srcId="{445459C9-4F88-407B-B095-F964A2527742}" destId="{165EA22B-A33A-4966-8BA5-99DC417984A3}" srcOrd="0" destOrd="0" presId="urn:microsoft.com/office/officeart/2008/layout/BendingPictureCaption"/>
    <dgm:cxn modelId="{14EE44E7-C282-4B7F-98DA-68117376B098}" type="presOf" srcId="{9CFAEB2D-B7A2-411F-A9D7-DA9CF581F1F9}" destId="{E645683C-CCFE-485D-96BA-EA48515DA3E3}" srcOrd="0" destOrd="0" presId="urn:microsoft.com/office/officeart/2008/layout/BendingPictureCaption"/>
    <dgm:cxn modelId="{5C4FEBF2-A86C-4C40-9AAC-2E53947237AB}" srcId="{CE0A712A-8526-4EF2-B982-35A5F943802C}" destId="{44256D34-3294-47B3-986E-3246374432BB}" srcOrd="8" destOrd="0" parTransId="{D49BA296-DD63-492F-A929-CF1EA060F89E}" sibTransId="{FFB1F2D4-8FB6-45D0-870E-3C6EE9BD9678}"/>
    <dgm:cxn modelId="{F22517A6-1A77-4E05-971C-578638C90021}" type="presParOf" srcId="{7BFA1C58-E4AD-4F15-AA93-11CAE66C06BD}" destId="{CFE9D936-E1F4-40E1-8D96-519CB4C8172C}" srcOrd="0" destOrd="0" presId="urn:microsoft.com/office/officeart/2008/layout/BendingPictureCaption"/>
    <dgm:cxn modelId="{D307C399-8519-4362-9702-C282A909738C}" type="presParOf" srcId="{CFE9D936-E1F4-40E1-8D96-519CB4C8172C}" destId="{3696B769-6EF0-4DAC-8A14-3035835ABF14}" srcOrd="0" destOrd="0" presId="urn:microsoft.com/office/officeart/2008/layout/BendingPictureCaption"/>
    <dgm:cxn modelId="{248A56C0-FD45-4D19-B540-C44C60247159}" type="presParOf" srcId="{CFE9D936-E1F4-40E1-8D96-519CB4C8172C}" destId="{318E4C04-59D5-43DE-9E49-2CB248DE74FF}" srcOrd="1" destOrd="0" presId="urn:microsoft.com/office/officeart/2008/layout/BendingPictureCaption"/>
    <dgm:cxn modelId="{745156B4-BA44-4E75-AA29-E64CE90F349E}" type="presParOf" srcId="{7BFA1C58-E4AD-4F15-AA93-11CAE66C06BD}" destId="{03614C0D-097C-48C4-A96A-6CEA0D059456}" srcOrd="1" destOrd="0" presId="urn:microsoft.com/office/officeart/2008/layout/BendingPictureCaption"/>
    <dgm:cxn modelId="{0B60BE14-38B2-4353-956B-6491AECD7351}" type="presParOf" srcId="{7BFA1C58-E4AD-4F15-AA93-11CAE66C06BD}" destId="{69F5BA29-C3FE-4161-B0F2-B1040CAB594C}" srcOrd="2" destOrd="0" presId="urn:microsoft.com/office/officeart/2008/layout/BendingPictureCaption"/>
    <dgm:cxn modelId="{A2D45A4C-9B71-4105-950E-A8186B575D29}" type="presParOf" srcId="{69F5BA29-C3FE-4161-B0F2-B1040CAB594C}" destId="{5F7C6316-7D0D-4F68-97B5-BD46798903B8}" srcOrd="0" destOrd="0" presId="urn:microsoft.com/office/officeart/2008/layout/BendingPictureCaption"/>
    <dgm:cxn modelId="{A120EC47-09D4-4752-AC8B-4C5700057DD4}" type="presParOf" srcId="{69F5BA29-C3FE-4161-B0F2-B1040CAB594C}" destId="{57B9ABA8-5B89-4CCA-8992-BAF341F0A43B}" srcOrd="1" destOrd="0" presId="urn:microsoft.com/office/officeart/2008/layout/BendingPictureCaption"/>
    <dgm:cxn modelId="{0FE84D53-BC91-403C-AD2D-D613C9BEC0C0}" type="presParOf" srcId="{7BFA1C58-E4AD-4F15-AA93-11CAE66C06BD}" destId="{1249EC72-2A30-4CEB-B2B8-929397B05A44}" srcOrd="3" destOrd="0" presId="urn:microsoft.com/office/officeart/2008/layout/BendingPictureCaption"/>
    <dgm:cxn modelId="{0DD1C4C5-D8F1-42D6-B967-9990CA6B7270}" type="presParOf" srcId="{7BFA1C58-E4AD-4F15-AA93-11CAE66C06BD}" destId="{D83086F9-BCB4-4E2F-B833-BA996E5A9A0B}" srcOrd="4" destOrd="0" presId="urn:microsoft.com/office/officeart/2008/layout/BendingPictureCaption"/>
    <dgm:cxn modelId="{60A3BF56-6BBF-4528-9849-0A557C127EE7}" type="presParOf" srcId="{D83086F9-BCB4-4E2F-B833-BA996E5A9A0B}" destId="{0760A364-5B1E-4637-8C43-D63FCA9B6079}" srcOrd="0" destOrd="0" presId="urn:microsoft.com/office/officeart/2008/layout/BendingPictureCaption"/>
    <dgm:cxn modelId="{AF03DCCB-C010-42F2-BD8E-87D3C8390B94}" type="presParOf" srcId="{D83086F9-BCB4-4E2F-B833-BA996E5A9A0B}" destId="{2A38DCFB-461E-4C21-9B55-4469E1D94E9D}" srcOrd="1" destOrd="0" presId="urn:microsoft.com/office/officeart/2008/layout/BendingPictureCaption"/>
    <dgm:cxn modelId="{D2A806C3-13AF-42DA-8DB2-339B5819C91A}" type="presParOf" srcId="{7BFA1C58-E4AD-4F15-AA93-11CAE66C06BD}" destId="{898F8E0B-12DC-40F9-9884-9DEC8FC2AAB2}" srcOrd="5" destOrd="0" presId="urn:microsoft.com/office/officeart/2008/layout/BendingPictureCaption"/>
    <dgm:cxn modelId="{90864CF9-E321-4068-A632-614D22AAF24D}" type="presParOf" srcId="{7BFA1C58-E4AD-4F15-AA93-11CAE66C06BD}" destId="{9890B3AD-2AC8-48A7-A1AE-9EDBDE38ECEE}" srcOrd="6" destOrd="0" presId="urn:microsoft.com/office/officeart/2008/layout/BendingPictureCaption"/>
    <dgm:cxn modelId="{61E86104-BA19-41D7-8D7F-D1136A6397A6}" type="presParOf" srcId="{9890B3AD-2AC8-48A7-A1AE-9EDBDE38ECEE}" destId="{F86DF53E-AB1A-416D-8E5D-5B9C0587ED3C}" srcOrd="0" destOrd="0" presId="urn:microsoft.com/office/officeart/2008/layout/BendingPictureCaption"/>
    <dgm:cxn modelId="{8FD04583-DE84-4F09-895B-9C1E6D28480C}" type="presParOf" srcId="{9890B3AD-2AC8-48A7-A1AE-9EDBDE38ECEE}" destId="{E645683C-CCFE-485D-96BA-EA48515DA3E3}" srcOrd="1" destOrd="0" presId="urn:microsoft.com/office/officeart/2008/layout/BendingPictureCaption"/>
    <dgm:cxn modelId="{464750E4-D924-4830-80BD-17C2FC7399C7}" type="presParOf" srcId="{7BFA1C58-E4AD-4F15-AA93-11CAE66C06BD}" destId="{12DC0F33-E103-4F65-9D56-6D2CF0DFB5EB}" srcOrd="7" destOrd="0" presId="urn:microsoft.com/office/officeart/2008/layout/BendingPictureCaption"/>
    <dgm:cxn modelId="{FA9ABDA9-70C2-490E-B4F0-EC97601465A1}" type="presParOf" srcId="{7BFA1C58-E4AD-4F15-AA93-11CAE66C06BD}" destId="{B572B3AF-3999-48C9-9C46-419B5226BBE3}" srcOrd="8" destOrd="0" presId="urn:microsoft.com/office/officeart/2008/layout/BendingPictureCaption"/>
    <dgm:cxn modelId="{EA5479C4-52FC-4576-9DA1-4205D595497A}" type="presParOf" srcId="{B572B3AF-3999-48C9-9C46-419B5226BBE3}" destId="{82EC63E9-7C2B-4EE4-BB20-C512505362E9}" srcOrd="0" destOrd="0" presId="urn:microsoft.com/office/officeart/2008/layout/BendingPictureCaption"/>
    <dgm:cxn modelId="{1A7D0FE9-D539-4348-996A-9941C30DD5E6}" type="presParOf" srcId="{B572B3AF-3999-48C9-9C46-419B5226BBE3}" destId="{57810F5F-CF7C-4C87-9FE4-D82764537130}" srcOrd="1" destOrd="0" presId="urn:microsoft.com/office/officeart/2008/layout/BendingPictureCaption"/>
    <dgm:cxn modelId="{5FADCD36-0A61-4E72-AF37-CB6201297999}" type="presParOf" srcId="{7BFA1C58-E4AD-4F15-AA93-11CAE66C06BD}" destId="{90C754D7-B9D6-4A0B-BD53-10C585333D3E}" srcOrd="9" destOrd="0" presId="urn:microsoft.com/office/officeart/2008/layout/BendingPictureCaption"/>
    <dgm:cxn modelId="{FDBEBE42-CE31-478B-AD0F-F69F6E3687AE}" type="presParOf" srcId="{7BFA1C58-E4AD-4F15-AA93-11CAE66C06BD}" destId="{592B7D50-4BB9-4B8D-9933-D0E30898D7B3}" srcOrd="10" destOrd="0" presId="urn:microsoft.com/office/officeart/2008/layout/BendingPictureCaption"/>
    <dgm:cxn modelId="{94792852-DB23-4912-9A81-0A6328DC9A2D}" type="presParOf" srcId="{592B7D50-4BB9-4B8D-9933-D0E30898D7B3}" destId="{36057422-87E0-41CE-986F-9C6163A658FA}" srcOrd="0" destOrd="0" presId="urn:microsoft.com/office/officeart/2008/layout/BendingPictureCaption"/>
    <dgm:cxn modelId="{B68F5F89-2C4D-44BF-AE8C-63E526B209FB}" type="presParOf" srcId="{592B7D50-4BB9-4B8D-9933-D0E30898D7B3}" destId="{165EA22B-A33A-4966-8BA5-99DC417984A3}" srcOrd="1" destOrd="0" presId="urn:microsoft.com/office/officeart/2008/layout/BendingPictureCaption"/>
    <dgm:cxn modelId="{D1799138-D10D-48C8-B4C7-EC43020D2669}" type="presParOf" srcId="{7BFA1C58-E4AD-4F15-AA93-11CAE66C06BD}" destId="{6104BBB7-5B10-49A6-975A-4BCE6DD06227}" srcOrd="11" destOrd="0" presId="urn:microsoft.com/office/officeart/2008/layout/BendingPictureCaption"/>
    <dgm:cxn modelId="{C9E3B7DB-A473-4E52-BFF3-12BB2727BDDF}" type="presParOf" srcId="{7BFA1C58-E4AD-4F15-AA93-11CAE66C06BD}" destId="{87B4B95B-B50B-4E3D-92D9-79183FD73A56}" srcOrd="12" destOrd="0" presId="urn:microsoft.com/office/officeart/2008/layout/BendingPictureCaption"/>
    <dgm:cxn modelId="{C71AD596-BEB8-4830-9197-A19BA006F020}" type="presParOf" srcId="{87B4B95B-B50B-4E3D-92D9-79183FD73A56}" destId="{DA75839A-44C1-456A-B817-7542002C3729}" srcOrd="0" destOrd="0" presId="urn:microsoft.com/office/officeart/2008/layout/BendingPictureCaption"/>
    <dgm:cxn modelId="{2B433C52-8A48-4D7B-A5F1-E9A7004D7F15}" type="presParOf" srcId="{87B4B95B-B50B-4E3D-92D9-79183FD73A56}" destId="{4B1DB0EA-7FE2-449B-848A-FCACA5334B5B}" srcOrd="1" destOrd="0" presId="urn:microsoft.com/office/officeart/2008/layout/BendingPictureCaption"/>
    <dgm:cxn modelId="{0FD08D9A-2339-4C07-8FBE-9AED43AF85DA}" type="presParOf" srcId="{7BFA1C58-E4AD-4F15-AA93-11CAE66C06BD}" destId="{33536173-C363-4588-88F7-819222B87C79}" srcOrd="13" destOrd="0" presId="urn:microsoft.com/office/officeart/2008/layout/BendingPictureCaption"/>
    <dgm:cxn modelId="{50BB75F6-5786-463E-A4A4-128AEAAFE0CF}" type="presParOf" srcId="{7BFA1C58-E4AD-4F15-AA93-11CAE66C06BD}" destId="{6D2348F6-843C-4C05-A378-38A34B060545}" srcOrd="14" destOrd="0" presId="urn:microsoft.com/office/officeart/2008/layout/BendingPictureCaption"/>
    <dgm:cxn modelId="{BA7BB96B-F0ED-487A-8149-DE3FF2519F50}" type="presParOf" srcId="{6D2348F6-843C-4C05-A378-38A34B060545}" destId="{B42139A4-45B5-42E3-9534-DE814B5EDB2E}" srcOrd="0" destOrd="0" presId="urn:microsoft.com/office/officeart/2008/layout/BendingPictureCaption"/>
    <dgm:cxn modelId="{D932BB96-5162-4B34-8597-A4CA036B9C0F}" type="presParOf" srcId="{6D2348F6-843C-4C05-A378-38A34B060545}" destId="{1BCFF5FB-B214-40A0-BF11-B5FE27C357CD}" srcOrd="1" destOrd="0" presId="urn:microsoft.com/office/officeart/2008/layout/BendingPictureCaption"/>
    <dgm:cxn modelId="{48F3B1E0-F675-4C25-8AAC-2F51AE532807}" type="presParOf" srcId="{7BFA1C58-E4AD-4F15-AA93-11CAE66C06BD}" destId="{824F3F7C-B5FC-418D-8909-C5E17545C92F}" srcOrd="15" destOrd="0" presId="urn:microsoft.com/office/officeart/2008/layout/BendingPictureCaption"/>
    <dgm:cxn modelId="{F0591D93-70EE-49CC-8676-AB9F24A400BC}" type="presParOf" srcId="{7BFA1C58-E4AD-4F15-AA93-11CAE66C06BD}" destId="{B3DA3ACF-0655-4DF0-9E67-20112F7A0DA3}" srcOrd="16" destOrd="0" presId="urn:microsoft.com/office/officeart/2008/layout/BendingPictureCaption"/>
    <dgm:cxn modelId="{356D65BA-6626-40C2-8BB3-27B98380151B}" type="presParOf" srcId="{B3DA3ACF-0655-4DF0-9E67-20112F7A0DA3}" destId="{A2195183-9B7D-491B-9228-82C96D757C3C}" srcOrd="0" destOrd="0" presId="urn:microsoft.com/office/officeart/2008/layout/BendingPictureCaption"/>
    <dgm:cxn modelId="{781765A5-B100-4CCD-B413-B4FFDCA65F42}" type="presParOf" srcId="{B3DA3ACF-0655-4DF0-9E67-20112F7A0DA3}" destId="{FBDBC876-F931-4511-A8A6-9E63648C9406}" srcOrd="1" destOrd="0" presId="urn:microsoft.com/office/officeart/2008/layout/BendingPictureCapti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8B244F-BB84-4556-8D19-29E2C99CFA0D}">
      <dsp:nvSpPr>
        <dsp:cNvPr id="0" name=""/>
        <dsp:cNvSpPr/>
      </dsp:nvSpPr>
      <dsp:spPr>
        <a:xfrm>
          <a:off x="1460" y="492354"/>
          <a:ext cx="1936291" cy="1936291"/>
        </a:xfrm>
        <a:prstGeom prst="ellipse">
          <a:avLst/>
        </a:prstGeom>
        <a:gradFill rotWithShape="0">
          <a:gsLst>
            <a:gs pos="0">
              <a:schemeClr val="accent1">
                <a:shade val="80000"/>
                <a:hueOff val="0"/>
                <a:satOff val="0"/>
                <a:lumOff val="0"/>
                <a:alphaOff val="0"/>
                <a:shade val="58000"/>
                <a:satMod val="150000"/>
              </a:schemeClr>
            </a:gs>
            <a:gs pos="72000">
              <a:schemeClr val="accent1">
                <a:shade val="80000"/>
                <a:hueOff val="0"/>
                <a:satOff val="0"/>
                <a:lumOff val="0"/>
                <a:alphaOff val="0"/>
                <a:tint val="90000"/>
                <a:satMod val="135000"/>
              </a:schemeClr>
            </a:gs>
            <a:gs pos="100000">
              <a:schemeClr val="accent1">
                <a:shade val="80000"/>
                <a:hueOff val="0"/>
                <a:satOff val="0"/>
                <a:lumOff val="0"/>
                <a:alphaOff val="0"/>
                <a:tint val="80000"/>
                <a:satMod val="155000"/>
              </a:schemeClr>
            </a:gs>
          </a:gsLst>
          <a:lin ang="16200000" scaled="0"/>
        </a:gradFill>
        <a:ln>
          <a:noFill/>
        </a:ln>
        <a:effectLst>
          <a:outerShdw blurRad="50800" dist="381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DENSE HUMAN POPULATION</a:t>
          </a:r>
        </a:p>
      </dsp:txBody>
      <dsp:txXfrm>
        <a:off x="285023" y="775917"/>
        <a:ext cx="1369165" cy="1369165"/>
      </dsp:txXfrm>
    </dsp:sp>
    <dsp:sp modelId="{060CD120-BE68-4D70-8C71-A97A5624A80C}">
      <dsp:nvSpPr>
        <dsp:cNvPr id="0" name=""/>
        <dsp:cNvSpPr/>
      </dsp:nvSpPr>
      <dsp:spPr>
        <a:xfrm>
          <a:off x="2094978" y="898975"/>
          <a:ext cx="1123048" cy="1123048"/>
        </a:xfrm>
        <a:prstGeom prst="mathPlus">
          <a:avLst/>
        </a:prstGeom>
        <a:solidFill>
          <a:schemeClr val="accent1">
            <a:shade val="90000"/>
            <a:hueOff val="0"/>
            <a:satOff val="0"/>
            <a:lumOff val="0"/>
            <a:alphaOff val="0"/>
          </a:schemeClr>
        </a:solidFill>
        <a:ln>
          <a:noFill/>
        </a:ln>
        <a:effectLst>
          <a:outerShdw blurRad="50800" dist="381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2243838" y="1328429"/>
        <a:ext cx="825328" cy="264140"/>
      </dsp:txXfrm>
    </dsp:sp>
    <dsp:sp modelId="{E2F3579E-FA68-4683-87E2-6857577D8E71}">
      <dsp:nvSpPr>
        <dsp:cNvPr id="0" name=""/>
        <dsp:cNvSpPr/>
      </dsp:nvSpPr>
      <dsp:spPr>
        <a:xfrm>
          <a:off x="3366135" y="483234"/>
          <a:ext cx="1936291" cy="1936291"/>
        </a:xfrm>
        <a:prstGeom prst="ellipse">
          <a:avLst/>
        </a:prstGeom>
        <a:gradFill rotWithShape="0">
          <a:gsLst>
            <a:gs pos="0">
              <a:schemeClr val="accent1">
                <a:shade val="80000"/>
                <a:hueOff val="354778"/>
                <a:satOff val="-19922"/>
                <a:lumOff val="17181"/>
                <a:alphaOff val="0"/>
                <a:shade val="58000"/>
                <a:satMod val="150000"/>
              </a:schemeClr>
            </a:gs>
            <a:gs pos="72000">
              <a:schemeClr val="accent1">
                <a:shade val="80000"/>
                <a:hueOff val="354778"/>
                <a:satOff val="-19922"/>
                <a:lumOff val="17181"/>
                <a:alphaOff val="0"/>
                <a:tint val="90000"/>
                <a:satMod val="135000"/>
              </a:schemeClr>
            </a:gs>
            <a:gs pos="100000">
              <a:schemeClr val="accent1">
                <a:shade val="80000"/>
                <a:hueOff val="354778"/>
                <a:satOff val="-19922"/>
                <a:lumOff val="17181"/>
                <a:alphaOff val="0"/>
                <a:tint val="80000"/>
                <a:satMod val="155000"/>
              </a:schemeClr>
            </a:gs>
          </a:gsLst>
          <a:lin ang="16200000" scaled="0"/>
        </a:gradFill>
        <a:ln>
          <a:noFill/>
        </a:ln>
        <a:effectLst>
          <a:outerShdw blurRad="50800" dist="381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ENVIRONMENT</a:t>
          </a:r>
        </a:p>
        <a:p>
          <a:pPr marL="0" lvl="0" indent="0" algn="ctr" defTabSz="622300">
            <a:lnSpc>
              <a:spcPct val="90000"/>
            </a:lnSpc>
            <a:spcBef>
              <a:spcPct val="0"/>
            </a:spcBef>
            <a:spcAft>
              <a:spcPct val="35000"/>
            </a:spcAft>
            <a:buNone/>
          </a:pPr>
          <a:r>
            <a:rPr lang="en-US" sz="1600" b="1" kern="1200" dirty="0"/>
            <a:t>(The Earth)</a:t>
          </a:r>
        </a:p>
      </dsp:txBody>
      <dsp:txXfrm>
        <a:off x="3649698" y="766797"/>
        <a:ext cx="1369165" cy="1369165"/>
      </dsp:txXfrm>
    </dsp:sp>
    <dsp:sp modelId="{72AE0F11-FFB3-482A-8992-716EA025BBC3}">
      <dsp:nvSpPr>
        <dsp:cNvPr id="0" name=""/>
        <dsp:cNvSpPr/>
      </dsp:nvSpPr>
      <dsp:spPr>
        <a:xfrm>
          <a:off x="5468772" y="898975"/>
          <a:ext cx="1123048" cy="1123048"/>
        </a:xfrm>
        <a:prstGeom prst="mathEqual">
          <a:avLst/>
        </a:prstGeom>
        <a:solidFill>
          <a:schemeClr val="accent1">
            <a:shade val="90000"/>
            <a:hueOff val="709449"/>
            <a:satOff val="-39231"/>
            <a:lumOff val="32193"/>
            <a:alphaOff val="0"/>
          </a:schemeClr>
        </a:solidFill>
        <a:ln>
          <a:noFill/>
        </a:ln>
        <a:effectLst>
          <a:outerShdw blurRad="50800" dist="381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178050">
            <a:lnSpc>
              <a:spcPct val="90000"/>
            </a:lnSpc>
            <a:spcBef>
              <a:spcPct val="0"/>
            </a:spcBef>
            <a:spcAft>
              <a:spcPct val="35000"/>
            </a:spcAft>
            <a:buNone/>
          </a:pPr>
          <a:endParaRPr lang="en-US" sz="4900" kern="1200"/>
        </a:p>
      </dsp:txBody>
      <dsp:txXfrm>
        <a:off x="5617632" y="1130323"/>
        <a:ext cx="825328" cy="660352"/>
      </dsp:txXfrm>
    </dsp:sp>
    <dsp:sp modelId="{D7C96528-3E75-4237-989C-D57672654C97}">
      <dsp:nvSpPr>
        <dsp:cNvPr id="0" name=""/>
        <dsp:cNvSpPr/>
      </dsp:nvSpPr>
      <dsp:spPr>
        <a:xfrm>
          <a:off x="6749048" y="492354"/>
          <a:ext cx="1936291" cy="1936291"/>
        </a:xfrm>
        <a:prstGeom prst="ellipse">
          <a:avLst/>
        </a:prstGeom>
        <a:gradFill rotWithShape="0">
          <a:gsLst>
            <a:gs pos="0">
              <a:schemeClr val="accent1">
                <a:shade val="80000"/>
                <a:hueOff val="709557"/>
                <a:satOff val="-39844"/>
                <a:lumOff val="34361"/>
                <a:alphaOff val="0"/>
                <a:shade val="58000"/>
                <a:satMod val="150000"/>
              </a:schemeClr>
            </a:gs>
            <a:gs pos="72000">
              <a:schemeClr val="accent1">
                <a:shade val="80000"/>
                <a:hueOff val="709557"/>
                <a:satOff val="-39844"/>
                <a:lumOff val="34361"/>
                <a:alphaOff val="0"/>
                <a:tint val="90000"/>
                <a:satMod val="135000"/>
              </a:schemeClr>
            </a:gs>
            <a:gs pos="100000">
              <a:schemeClr val="accent1">
                <a:shade val="80000"/>
                <a:hueOff val="709557"/>
                <a:satOff val="-39844"/>
                <a:lumOff val="34361"/>
                <a:alphaOff val="0"/>
                <a:tint val="80000"/>
                <a:satMod val="155000"/>
              </a:schemeClr>
            </a:gs>
          </a:gsLst>
          <a:lin ang="16200000" scaled="0"/>
        </a:gradFill>
        <a:ln>
          <a:noFill/>
        </a:ln>
        <a:effectLst>
          <a:outerShdw blurRad="50800" dist="381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OVER-POPULATION</a:t>
          </a:r>
        </a:p>
      </dsp:txBody>
      <dsp:txXfrm>
        <a:off x="7032611" y="775917"/>
        <a:ext cx="1369165" cy="13691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96B769-6EF0-4DAC-8A14-3035835ABF14}">
      <dsp:nvSpPr>
        <dsp:cNvPr id="0" name=""/>
        <dsp:cNvSpPr/>
      </dsp:nvSpPr>
      <dsp:spPr>
        <a:xfrm>
          <a:off x="790555" y="45362"/>
          <a:ext cx="2151920" cy="1590261"/>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5000" r="-5000"/>
          </a:stretch>
        </a:blip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318E4C04-59D5-43DE-9E49-2CB248DE74FF}">
      <dsp:nvSpPr>
        <dsp:cNvPr id="0" name=""/>
        <dsp:cNvSpPr/>
      </dsp:nvSpPr>
      <dsp:spPr>
        <a:xfrm>
          <a:off x="1225518" y="1347279"/>
          <a:ext cx="1854314" cy="445622"/>
        </a:xfrm>
        <a:prstGeom prst="rect">
          <a:avLst/>
        </a:prstGeom>
        <a:gradFill rotWithShape="0">
          <a:gsLst>
            <a:gs pos="0">
              <a:schemeClr val="accent4">
                <a:alpha val="80000"/>
                <a:hueOff val="0"/>
                <a:satOff val="0"/>
                <a:lumOff val="0"/>
                <a:alphaOff val="0"/>
                <a:shade val="58000"/>
                <a:satMod val="150000"/>
              </a:schemeClr>
            </a:gs>
            <a:gs pos="72000">
              <a:schemeClr val="accent4">
                <a:alpha val="80000"/>
                <a:hueOff val="0"/>
                <a:satOff val="0"/>
                <a:lumOff val="0"/>
                <a:alphaOff val="0"/>
                <a:tint val="90000"/>
                <a:satMod val="135000"/>
              </a:schemeClr>
            </a:gs>
            <a:gs pos="100000">
              <a:schemeClr val="accent4">
                <a:alpha val="80000"/>
                <a:hueOff val="0"/>
                <a:satOff val="0"/>
                <a:lumOff val="0"/>
                <a:alphaOff val="0"/>
                <a:tint val="80000"/>
                <a:satMod val="155000"/>
              </a:schemeClr>
            </a:gs>
          </a:gsLst>
          <a:lin ang="16200000" scaled="0"/>
        </a:gradFill>
        <a:ln>
          <a:noFill/>
        </a:ln>
        <a:effectLst>
          <a:outerShdw blurRad="50800" dist="381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7625" tIns="47625" rIns="47625" bIns="47625" numCol="1" spcCol="1270" anchor="ctr" anchorCtr="0">
          <a:noAutofit/>
        </a:bodyPr>
        <a:lstStyle/>
        <a:p>
          <a:pPr marL="0" lvl="0" indent="0" algn="ctr" defTabSz="1111250">
            <a:lnSpc>
              <a:spcPct val="90000"/>
            </a:lnSpc>
            <a:spcBef>
              <a:spcPct val="0"/>
            </a:spcBef>
            <a:spcAft>
              <a:spcPct val="5000"/>
            </a:spcAft>
            <a:buNone/>
          </a:pPr>
          <a:r>
            <a:rPr lang="en-US" sz="2500" kern="1200" dirty="0"/>
            <a:t>China</a:t>
          </a:r>
        </a:p>
      </dsp:txBody>
      <dsp:txXfrm>
        <a:off x="1225518" y="1347279"/>
        <a:ext cx="1854314" cy="445622"/>
      </dsp:txXfrm>
    </dsp:sp>
    <dsp:sp modelId="{5F7C6316-7D0D-4F68-97B5-BD46798903B8}">
      <dsp:nvSpPr>
        <dsp:cNvPr id="0" name=""/>
        <dsp:cNvSpPr/>
      </dsp:nvSpPr>
      <dsp:spPr>
        <a:xfrm>
          <a:off x="3351161" y="45362"/>
          <a:ext cx="2151920" cy="1590261"/>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5000" r="-5000"/>
          </a:stretch>
        </a:blip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57B9ABA8-5B89-4CCA-8992-BAF341F0A43B}">
      <dsp:nvSpPr>
        <dsp:cNvPr id="0" name=""/>
        <dsp:cNvSpPr/>
      </dsp:nvSpPr>
      <dsp:spPr>
        <a:xfrm>
          <a:off x="3786124" y="1347279"/>
          <a:ext cx="1854314" cy="445622"/>
        </a:xfrm>
        <a:prstGeom prst="rect">
          <a:avLst/>
        </a:prstGeom>
        <a:gradFill rotWithShape="0">
          <a:gsLst>
            <a:gs pos="0">
              <a:schemeClr val="accent4">
                <a:alpha val="80000"/>
                <a:hueOff val="0"/>
                <a:satOff val="0"/>
                <a:lumOff val="0"/>
                <a:alphaOff val="0"/>
                <a:shade val="58000"/>
                <a:satMod val="150000"/>
              </a:schemeClr>
            </a:gs>
            <a:gs pos="72000">
              <a:schemeClr val="accent4">
                <a:alpha val="80000"/>
                <a:hueOff val="0"/>
                <a:satOff val="0"/>
                <a:lumOff val="0"/>
                <a:alphaOff val="0"/>
                <a:tint val="90000"/>
                <a:satMod val="135000"/>
              </a:schemeClr>
            </a:gs>
            <a:gs pos="100000">
              <a:schemeClr val="accent4">
                <a:alpha val="80000"/>
                <a:hueOff val="0"/>
                <a:satOff val="0"/>
                <a:lumOff val="0"/>
                <a:alphaOff val="0"/>
                <a:tint val="80000"/>
                <a:satMod val="155000"/>
              </a:schemeClr>
            </a:gs>
          </a:gsLst>
          <a:lin ang="16200000" scaled="0"/>
        </a:gradFill>
        <a:ln>
          <a:noFill/>
        </a:ln>
        <a:effectLst>
          <a:outerShdw blurRad="50800" dist="381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7625" tIns="47625" rIns="47625" bIns="47625" numCol="1" spcCol="1270" anchor="ctr" anchorCtr="0">
          <a:noAutofit/>
        </a:bodyPr>
        <a:lstStyle/>
        <a:p>
          <a:pPr marL="0" lvl="0" indent="0" algn="ctr" defTabSz="1111250">
            <a:lnSpc>
              <a:spcPct val="90000"/>
            </a:lnSpc>
            <a:spcBef>
              <a:spcPct val="0"/>
            </a:spcBef>
            <a:spcAft>
              <a:spcPct val="5000"/>
            </a:spcAft>
            <a:buNone/>
          </a:pPr>
          <a:r>
            <a:rPr lang="en-US" sz="2500" kern="1200" dirty="0"/>
            <a:t>India</a:t>
          </a:r>
        </a:p>
      </dsp:txBody>
      <dsp:txXfrm>
        <a:off x="3786124" y="1347279"/>
        <a:ext cx="1854314" cy="445622"/>
      </dsp:txXfrm>
    </dsp:sp>
    <dsp:sp modelId="{0760A364-5B1E-4637-8C43-D63FCA9B6079}">
      <dsp:nvSpPr>
        <dsp:cNvPr id="0" name=""/>
        <dsp:cNvSpPr/>
      </dsp:nvSpPr>
      <dsp:spPr>
        <a:xfrm>
          <a:off x="5911767" y="45362"/>
          <a:ext cx="2151920" cy="1590261"/>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5000" r="-5000"/>
          </a:stretch>
        </a:blip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2A38DCFB-461E-4C21-9B55-4469E1D94E9D}">
      <dsp:nvSpPr>
        <dsp:cNvPr id="0" name=""/>
        <dsp:cNvSpPr/>
      </dsp:nvSpPr>
      <dsp:spPr>
        <a:xfrm>
          <a:off x="6346729" y="1347279"/>
          <a:ext cx="1854314" cy="445622"/>
        </a:xfrm>
        <a:prstGeom prst="rect">
          <a:avLst/>
        </a:prstGeom>
        <a:gradFill rotWithShape="0">
          <a:gsLst>
            <a:gs pos="0">
              <a:schemeClr val="accent4">
                <a:alpha val="80000"/>
                <a:hueOff val="0"/>
                <a:satOff val="0"/>
                <a:lumOff val="0"/>
                <a:alphaOff val="0"/>
                <a:shade val="58000"/>
                <a:satMod val="150000"/>
              </a:schemeClr>
            </a:gs>
            <a:gs pos="72000">
              <a:schemeClr val="accent4">
                <a:alpha val="80000"/>
                <a:hueOff val="0"/>
                <a:satOff val="0"/>
                <a:lumOff val="0"/>
                <a:alphaOff val="0"/>
                <a:tint val="90000"/>
                <a:satMod val="135000"/>
              </a:schemeClr>
            </a:gs>
            <a:gs pos="100000">
              <a:schemeClr val="accent4">
                <a:alpha val="80000"/>
                <a:hueOff val="0"/>
                <a:satOff val="0"/>
                <a:lumOff val="0"/>
                <a:alphaOff val="0"/>
                <a:tint val="80000"/>
                <a:satMod val="155000"/>
              </a:schemeClr>
            </a:gs>
          </a:gsLst>
          <a:lin ang="16200000" scaled="0"/>
        </a:gradFill>
        <a:ln>
          <a:noFill/>
        </a:ln>
        <a:effectLst>
          <a:outerShdw blurRad="50800" dist="381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7625" tIns="47625" rIns="47625" bIns="47625" numCol="1" spcCol="1270" anchor="ctr" anchorCtr="0">
          <a:noAutofit/>
        </a:bodyPr>
        <a:lstStyle/>
        <a:p>
          <a:pPr marL="0" lvl="0" indent="0" algn="ctr" defTabSz="1111250">
            <a:lnSpc>
              <a:spcPct val="90000"/>
            </a:lnSpc>
            <a:spcBef>
              <a:spcPct val="0"/>
            </a:spcBef>
            <a:spcAft>
              <a:spcPct val="5000"/>
            </a:spcAft>
            <a:buNone/>
          </a:pPr>
          <a:r>
            <a:rPr lang="en-US" sz="2500" kern="1200" dirty="0"/>
            <a:t>USA</a:t>
          </a:r>
        </a:p>
      </dsp:txBody>
      <dsp:txXfrm>
        <a:off x="6346729" y="1347279"/>
        <a:ext cx="1854314" cy="445622"/>
      </dsp:txXfrm>
    </dsp:sp>
    <dsp:sp modelId="{F86DF53E-AB1A-416D-8E5D-5B9C0587ED3C}">
      <dsp:nvSpPr>
        <dsp:cNvPr id="0" name=""/>
        <dsp:cNvSpPr/>
      </dsp:nvSpPr>
      <dsp:spPr>
        <a:xfrm>
          <a:off x="790555" y="2021830"/>
          <a:ext cx="2151920" cy="1590261"/>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5000" r="-5000"/>
          </a:stretch>
        </a:blip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E645683C-CCFE-485D-96BA-EA48515DA3E3}">
      <dsp:nvSpPr>
        <dsp:cNvPr id="0" name=""/>
        <dsp:cNvSpPr/>
      </dsp:nvSpPr>
      <dsp:spPr>
        <a:xfrm>
          <a:off x="1225518" y="3323747"/>
          <a:ext cx="1854314" cy="445622"/>
        </a:xfrm>
        <a:prstGeom prst="rect">
          <a:avLst/>
        </a:prstGeom>
        <a:gradFill rotWithShape="0">
          <a:gsLst>
            <a:gs pos="0">
              <a:schemeClr val="accent4">
                <a:alpha val="80000"/>
                <a:hueOff val="0"/>
                <a:satOff val="0"/>
                <a:lumOff val="0"/>
                <a:alphaOff val="0"/>
                <a:shade val="58000"/>
                <a:satMod val="150000"/>
              </a:schemeClr>
            </a:gs>
            <a:gs pos="72000">
              <a:schemeClr val="accent4">
                <a:alpha val="80000"/>
                <a:hueOff val="0"/>
                <a:satOff val="0"/>
                <a:lumOff val="0"/>
                <a:alphaOff val="0"/>
                <a:tint val="90000"/>
                <a:satMod val="135000"/>
              </a:schemeClr>
            </a:gs>
            <a:gs pos="100000">
              <a:schemeClr val="accent4">
                <a:alpha val="80000"/>
                <a:hueOff val="0"/>
                <a:satOff val="0"/>
                <a:lumOff val="0"/>
                <a:alphaOff val="0"/>
                <a:tint val="80000"/>
                <a:satMod val="155000"/>
              </a:schemeClr>
            </a:gs>
          </a:gsLst>
          <a:lin ang="16200000" scaled="0"/>
        </a:gradFill>
        <a:ln>
          <a:noFill/>
        </a:ln>
        <a:effectLst>
          <a:outerShdw blurRad="50800" dist="381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7625" tIns="47625" rIns="47625" bIns="47625" numCol="1" spcCol="1270" anchor="ctr" anchorCtr="0">
          <a:noAutofit/>
        </a:bodyPr>
        <a:lstStyle/>
        <a:p>
          <a:pPr marL="0" lvl="0" indent="0" algn="ctr" defTabSz="1111250">
            <a:lnSpc>
              <a:spcPct val="90000"/>
            </a:lnSpc>
            <a:spcBef>
              <a:spcPct val="0"/>
            </a:spcBef>
            <a:spcAft>
              <a:spcPct val="5000"/>
            </a:spcAft>
            <a:buNone/>
          </a:pPr>
          <a:r>
            <a:rPr lang="en-US" sz="2500" kern="1200" dirty="0"/>
            <a:t>Indonesia</a:t>
          </a:r>
        </a:p>
      </dsp:txBody>
      <dsp:txXfrm>
        <a:off x="1225518" y="3323747"/>
        <a:ext cx="1854314" cy="445622"/>
      </dsp:txXfrm>
    </dsp:sp>
    <dsp:sp modelId="{82EC63E9-7C2B-4EE4-BB20-C512505362E9}">
      <dsp:nvSpPr>
        <dsp:cNvPr id="0" name=""/>
        <dsp:cNvSpPr/>
      </dsp:nvSpPr>
      <dsp:spPr>
        <a:xfrm>
          <a:off x="3351161" y="2021830"/>
          <a:ext cx="2151920" cy="1590261"/>
        </a:xfrm>
        <a:prstGeom prst="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5000" r="-5000"/>
          </a:stretch>
        </a:blip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57810F5F-CF7C-4C87-9FE4-D82764537130}">
      <dsp:nvSpPr>
        <dsp:cNvPr id="0" name=""/>
        <dsp:cNvSpPr/>
      </dsp:nvSpPr>
      <dsp:spPr>
        <a:xfrm>
          <a:off x="3786124" y="3323747"/>
          <a:ext cx="1854314" cy="445622"/>
        </a:xfrm>
        <a:prstGeom prst="rect">
          <a:avLst/>
        </a:prstGeom>
        <a:gradFill rotWithShape="0">
          <a:gsLst>
            <a:gs pos="0">
              <a:schemeClr val="accent4">
                <a:alpha val="80000"/>
                <a:hueOff val="0"/>
                <a:satOff val="0"/>
                <a:lumOff val="0"/>
                <a:alphaOff val="0"/>
                <a:shade val="58000"/>
                <a:satMod val="150000"/>
              </a:schemeClr>
            </a:gs>
            <a:gs pos="72000">
              <a:schemeClr val="accent4">
                <a:alpha val="80000"/>
                <a:hueOff val="0"/>
                <a:satOff val="0"/>
                <a:lumOff val="0"/>
                <a:alphaOff val="0"/>
                <a:tint val="90000"/>
                <a:satMod val="135000"/>
              </a:schemeClr>
            </a:gs>
            <a:gs pos="100000">
              <a:schemeClr val="accent4">
                <a:alpha val="80000"/>
                <a:hueOff val="0"/>
                <a:satOff val="0"/>
                <a:lumOff val="0"/>
                <a:alphaOff val="0"/>
                <a:tint val="80000"/>
                <a:satMod val="155000"/>
              </a:schemeClr>
            </a:gs>
          </a:gsLst>
          <a:lin ang="16200000" scaled="0"/>
        </a:gradFill>
        <a:ln>
          <a:noFill/>
        </a:ln>
        <a:effectLst>
          <a:outerShdw blurRad="50800" dist="381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7625" tIns="47625" rIns="47625" bIns="47625" numCol="1" spcCol="1270" anchor="ctr" anchorCtr="0">
          <a:noAutofit/>
        </a:bodyPr>
        <a:lstStyle/>
        <a:p>
          <a:pPr marL="0" lvl="0" indent="0" algn="ctr" defTabSz="1111250">
            <a:lnSpc>
              <a:spcPct val="90000"/>
            </a:lnSpc>
            <a:spcBef>
              <a:spcPct val="0"/>
            </a:spcBef>
            <a:spcAft>
              <a:spcPct val="5000"/>
            </a:spcAft>
            <a:buNone/>
          </a:pPr>
          <a:r>
            <a:rPr lang="en-US" sz="2500" kern="1200" dirty="0"/>
            <a:t>Brazil</a:t>
          </a:r>
        </a:p>
      </dsp:txBody>
      <dsp:txXfrm>
        <a:off x="3786124" y="3323747"/>
        <a:ext cx="1854314" cy="445622"/>
      </dsp:txXfrm>
    </dsp:sp>
    <dsp:sp modelId="{36057422-87E0-41CE-986F-9C6163A658FA}">
      <dsp:nvSpPr>
        <dsp:cNvPr id="0" name=""/>
        <dsp:cNvSpPr/>
      </dsp:nvSpPr>
      <dsp:spPr>
        <a:xfrm>
          <a:off x="5911767" y="2021830"/>
          <a:ext cx="2151920" cy="1590261"/>
        </a:xfrm>
        <a:prstGeom prst="rect">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5000" r="-5000"/>
          </a:stretch>
        </a:blip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165EA22B-A33A-4966-8BA5-99DC417984A3}">
      <dsp:nvSpPr>
        <dsp:cNvPr id="0" name=""/>
        <dsp:cNvSpPr/>
      </dsp:nvSpPr>
      <dsp:spPr>
        <a:xfrm>
          <a:off x="6346729" y="3323747"/>
          <a:ext cx="1854314" cy="445622"/>
        </a:xfrm>
        <a:prstGeom prst="rect">
          <a:avLst/>
        </a:prstGeom>
        <a:gradFill rotWithShape="0">
          <a:gsLst>
            <a:gs pos="0">
              <a:schemeClr val="accent4">
                <a:alpha val="80000"/>
                <a:hueOff val="0"/>
                <a:satOff val="0"/>
                <a:lumOff val="0"/>
                <a:alphaOff val="0"/>
                <a:shade val="58000"/>
                <a:satMod val="150000"/>
              </a:schemeClr>
            </a:gs>
            <a:gs pos="72000">
              <a:schemeClr val="accent4">
                <a:alpha val="80000"/>
                <a:hueOff val="0"/>
                <a:satOff val="0"/>
                <a:lumOff val="0"/>
                <a:alphaOff val="0"/>
                <a:tint val="90000"/>
                <a:satMod val="135000"/>
              </a:schemeClr>
            </a:gs>
            <a:gs pos="100000">
              <a:schemeClr val="accent4">
                <a:alpha val="80000"/>
                <a:hueOff val="0"/>
                <a:satOff val="0"/>
                <a:lumOff val="0"/>
                <a:alphaOff val="0"/>
                <a:tint val="80000"/>
                <a:satMod val="155000"/>
              </a:schemeClr>
            </a:gs>
          </a:gsLst>
          <a:lin ang="16200000" scaled="0"/>
        </a:gradFill>
        <a:ln>
          <a:noFill/>
        </a:ln>
        <a:effectLst>
          <a:outerShdw blurRad="50800" dist="381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7625" tIns="47625" rIns="47625" bIns="47625" numCol="1" spcCol="1270" anchor="ctr" anchorCtr="0">
          <a:noAutofit/>
        </a:bodyPr>
        <a:lstStyle/>
        <a:p>
          <a:pPr marL="0" lvl="0" indent="0" algn="ctr" defTabSz="1111250">
            <a:lnSpc>
              <a:spcPct val="90000"/>
            </a:lnSpc>
            <a:spcBef>
              <a:spcPct val="0"/>
            </a:spcBef>
            <a:spcAft>
              <a:spcPct val="5000"/>
            </a:spcAft>
            <a:buNone/>
          </a:pPr>
          <a:r>
            <a:rPr lang="en-US" sz="2500" kern="1200" dirty="0"/>
            <a:t>Pakistan</a:t>
          </a:r>
        </a:p>
      </dsp:txBody>
      <dsp:txXfrm>
        <a:off x="6346729" y="3323747"/>
        <a:ext cx="1854314" cy="445622"/>
      </dsp:txXfrm>
    </dsp:sp>
    <dsp:sp modelId="{DA75839A-44C1-456A-B817-7542002C3729}">
      <dsp:nvSpPr>
        <dsp:cNvPr id="0" name=""/>
        <dsp:cNvSpPr/>
      </dsp:nvSpPr>
      <dsp:spPr>
        <a:xfrm>
          <a:off x="790555" y="3998297"/>
          <a:ext cx="2151920" cy="1590261"/>
        </a:xfrm>
        <a:prstGeom prst="rect">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l="-5000" r="-5000"/>
          </a:stretch>
        </a:blip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4B1DB0EA-7FE2-449B-848A-FCACA5334B5B}">
      <dsp:nvSpPr>
        <dsp:cNvPr id="0" name=""/>
        <dsp:cNvSpPr/>
      </dsp:nvSpPr>
      <dsp:spPr>
        <a:xfrm>
          <a:off x="1225518" y="5300214"/>
          <a:ext cx="1854314" cy="445622"/>
        </a:xfrm>
        <a:prstGeom prst="rect">
          <a:avLst/>
        </a:prstGeom>
        <a:gradFill rotWithShape="0">
          <a:gsLst>
            <a:gs pos="0">
              <a:schemeClr val="accent4">
                <a:alpha val="80000"/>
                <a:hueOff val="0"/>
                <a:satOff val="0"/>
                <a:lumOff val="0"/>
                <a:alphaOff val="0"/>
                <a:shade val="58000"/>
                <a:satMod val="150000"/>
              </a:schemeClr>
            </a:gs>
            <a:gs pos="72000">
              <a:schemeClr val="accent4">
                <a:alpha val="80000"/>
                <a:hueOff val="0"/>
                <a:satOff val="0"/>
                <a:lumOff val="0"/>
                <a:alphaOff val="0"/>
                <a:tint val="90000"/>
                <a:satMod val="135000"/>
              </a:schemeClr>
            </a:gs>
            <a:gs pos="100000">
              <a:schemeClr val="accent4">
                <a:alpha val="80000"/>
                <a:hueOff val="0"/>
                <a:satOff val="0"/>
                <a:lumOff val="0"/>
                <a:alphaOff val="0"/>
                <a:tint val="80000"/>
                <a:satMod val="155000"/>
              </a:schemeClr>
            </a:gs>
          </a:gsLst>
          <a:lin ang="16200000" scaled="0"/>
        </a:gradFill>
        <a:ln>
          <a:noFill/>
        </a:ln>
        <a:effectLst>
          <a:outerShdw blurRad="50800" dist="381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7625" tIns="47625" rIns="47625" bIns="47625" numCol="1" spcCol="1270" anchor="ctr" anchorCtr="0">
          <a:noAutofit/>
        </a:bodyPr>
        <a:lstStyle/>
        <a:p>
          <a:pPr marL="0" lvl="0" indent="0" algn="ctr" defTabSz="1111250">
            <a:lnSpc>
              <a:spcPct val="90000"/>
            </a:lnSpc>
            <a:spcBef>
              <a:spcPct val="0"/>
            </a:spcBef>
            <a:spcAft>
              <a:spcPct val="5000"/>
            </a:spcAft>
            <a:buNone/>
          </a:pPr>
          <a:r>
            <a:rPr lang="en-US" sz="2500" kern="1200" dirty="0"/>
            <a:t>Bangladesh</a:t>
          </a:r>
        </a:p>
      </dsp:txBody>
      <dsp:txXfrm>
        <a:off x="1225518" y="5300214"/>
        <a:ext cx="1854314" cy="445622"/>
      </dsp:txXfrm>
    </dsp:sp>
    <dsp:sp modelId="{B42139A4-45B5-42E3-9534-DE814B5EDB2E}">
      <dsp:nvSpPr>
        <dsp:cNvPr id="0" name=""/>
        <dsp:cNvSpPr/>
      </dsp:nvSpPr>
      <dsp:spPr>
        <a:xfrm>
          <a:off x="3351161" y="3998297"/>
          <a:ext cx="2151920" cy="1590261"/>
        </a:xfrm>
        <a:prstGeom prst="rect">
          <a:avLst/>
        </a:prstGeom>
        <a:blipFill>
          <a:blip xmlns:r="http://schemas.openxmlformats.org/officeDocument/2006/relationships" r:embed="rId8">
            <a:extLst>
              <a:ext uri="{28A0092B-C50C-407E-A947-70E740481C1C}">
                <a14:useLocalDpi xmlns:a14="http://schemas.microsoft.com/office/drawing/2010/main" val="0"/>
              </a:ext>
            </a:extLst>
          </a:blip>
          <a:srcRect/>
          <a:stretch>
            <a:fillRect l="-5000" r="-5000"/>
          </a:stretch>
        </a:blip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1BCFF5FB-B214-40A0-BF11-B5FE27C357CD}">
      <dsp:nvSpPr>
        <dsp:cNvPr id="0" name=""/>
        <dsp:cNvSpPr/>
      </dsp:nvSpPr>
      <dsp:spPr>
        <a:xfrm>
          <a:off x="3786124" y="5300214"/>
          <a:ext cx="1854314" cy="445622"/>
        </a:xfrm>
        <a:prstGeom prst="rect">
          <a:avLst/>
        </a:prstGeom>
        <a:gradFill rotWithShape="0">
          <a:gsLst>
            <a:gs pos="0">
              <a:schemeClr val="accent4">
                <a:alpha val="80000"/>
                <a:hueOff val="0"/>
                <a:satOff val="0"/>
                <a:lumOff val="0"/>
                <a:alphaOff val="0"/>
                <a:shade val="58000"/>
                <a:satMod val="150000"/>
              </a:schemeClr>
            </a:gs>
            <a:gs pos="72000">
              <a:schemeClr val="accent4">
                <a:alpha val="80000"/>
                <a:hueOff val="0"/>
                <a:satOff val="0"/>
                <a:lumOff val="0"/>
                <a:alphaOff val="0"/>
                <a:tint val="90000"/>
                <a:satMod val="135000"/>
              </a:schemeClr>
            </a:gs>
            <a:gs pos="100000">
              <a:schemeClr val="accent4">
                <a:alpha val="80000"/>
                <a:hueOff val="0"/>
                <a:satOff val="0"/>
                <a:lumOff val="0"/>
                <a:alphaOff val="0"/>
                <a:tint val="80000"/>
                <a:satMod val="155000"/>
              </a:schemeClr>
            </a:gs>
          </a:gsLst>
          <a:lin ang="16200000" scaled="0"/>
        </a:gradFill>
        <a:ln>
          <a:noFill/>
        </a:ln>
        <a:effectLst>
          <a:outerShdw blurRad="50800" dist="381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7625" tIns="47625" rIns="47625" bIns="47625" numCol="1" spcCol="1270" anchor="ctr" anchorCtr="0">
          <a:noAutofit/>
        </a:bodyPr>
        <a:lstStyle/>
        <a:p>
          <a:pPr marL="0" lvl="0" indent="0" algn="ctr" defTabSz="1111250">
            <a:lnSpc>
              <a:spcPct val="90000"/>
            </a:lnSpc>
            <a:spcBef>
              <a:spcPct val="0"/>
            </a:spcBef>
            <a:spcAft>
              <a:spcPct val="5000"/>
            </a:spcAft>
            <a:buNone/>
          </a:pPr>
          <a:r>
            <a:rPr lang="en-US" sz="2500" kern="1200" dirty="0"/>
            <a:t>Russia</a:t>
          </a:r>
        </a:p>
      </dsp:txBody>
      <dsp:txXfrm>
        <a:off x="3786124" y="5300214"/>
        <a:ext cx="1854314" cy="445622"/>
      </dsp:txXfrm>
    </dsp:sp>
    <dsp:sp modelId="{A2195183-9B7D-491B-9228-82C96D757C3C}">
      <dsp:nvSpPr>
        <dsp:cNvPr id="0" name=""/>
        <dsp:cNvSpPr/>
      </dsp:nvSpPr>
      <dsp:spPr>
        <a:xfrm>
          <a:off x="5911767" y="3998297"/>
          <a:ext cx="2151920" cy="1590261"/>
        </a:xfrm>
        <a:prstGeom prst="rect">
          <a:avLst/>
        </a:prstGeom>
        <a:blipFill>
          <a:blip xmlns:r="http://schemas.openxmlformats.org/officeDocument/2006/relationships" r:embed="rId9">
            <a:extLst>
              <a:ext uri="{28A0092B-C50C-407E-A947-70E740481C1C}">
                <a14:useLocalDpi xmlns:a14="http://schemas.microsoft.com/office/drawing/2010/main" val="0"/>
              </a:ext>
            </a:extLst>
          </a:blip>
          <a:srcRect/>
          <a:stretch>
            <a:fillRect l="-5000" r="-5000"/>
          </a:stretch>
        </a:blip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FBDBC876-F931-4511-A8A6-9E63648C9406}">
      <dsp:nvSpPr>
        <dsp:cNvPr id="0" name=""/>
        <dsp:cNvSpPr/>
      </dsp:nvSpPr>
      <dsp:spPr>
        <a:xfrm>
          <a:off x="6346729" y="5300214"/>
          <a:ext cx="1854314" cy="445622"/>
        </a:xfrm>
        <a:prstGeom prst="rect">
          <a:avLst/>
        </a:prstGeom>
        <a:gradFill rotWithShape="0">
          <a:gsLst>
            <a:gs pos="0">
              <a:schemeClr val="accent4">
                <a:alpha val="80000"/>
                <a:hueOff val="0"/>
                <a:satOff val="0"/>
                <a:lumOff val="0"/>
                <a:alphaOff val="0"/>
                <a:shade val="58000"/>
                <a:satMod val="150000"/>
              </a:schemeClr>
            </a:gs>
            <a:gs pos="72000">
              <a:schemeClr val="accent4">
                <a:alpha val="80000"/>
                <a:hueOff val="0"/>
                <a:satOff val="0"/>
                <a:lumOff val="0"/>
                <a:alphaOff val="0"/>
                <a:tint val="90000"/>
                <a:satMod val="135000"/>
              </a:schemeClr>
            </a:gs>
            <a:gs pos="100000">
              <a:schemeClr val="accent4">
                <a:alpha val="80000"/>
                <a:hueOff val="0"/>
                <a:satOff val="0"/>
                <a:lumOff val="0"/>
                <a:alphaOff val="0"/>
                <a:tint val="80000"/>
                <a:satMod val="155000"/>
              </a:schemeClr>
            </a:gs>
          </a:gsLst>
          <a:lin ang="16200000" scaled="0"/>
        </a:gradFill>
        <a:ln>
          <a:noFill/>
        </a:ln>
        <a:effectLst>
          <a:outerShdw blurRad="50800" dist="381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7625" tIns="47625" rIns="47625" bIns="47625" numCol="1" spcCol="1270" anchor="ctr" anchorCtr="0">
          <a:noAutofit/>
        </a:bodyPr>
        <a:lstStyle/>
        <a:p>
          <a:pPr marL="0" lvl="0" indent="0" algn="ctr" defTabSz="1111250">
            <a:lnSpc>
              <a:spcPct val="90000"/>
            </a:lnSpc>
            <a:spcBef>
              <a:spcPct val="0"/>
            </a:spcBef>
            <a:spcAft>
              <a:spcPct val="5000"/>
            </a:spcAft>
            <a:buNone/>
          </a:pPr>
          <a:r>
            <a:rPr lang="en-US" sz="2500" kern="1200" dirty="0"/>
            <a:t>Nigeria</a:t>
          </a:r>
        </a:p>
      </dsp:txBody>
      <dsp:txXfrm>
        <a:off x="6346729" y="5300214"/>
        <a:ext cx="1854314" cy="445622"/>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B2F140-870B-4B8D-845B-AB1130530F08}" type="datetimeFigureOut">
              <a:rPr lang="en-US" smtClean="0"/>
              <a:pPr/>
              <a:t>5/5/2020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7ED087-C31F-4F1D-9625-89975731717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40A6AC6-D4D7-4278-972D-A49698F9DC90}"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40A6AC6-D4D7-4278-972D-A49698F9DC90}" type="slidenum">
              <a:rPr lang="en-US" smtClean="0"/>
              <a:pPr/>
              <a:t>36</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40A6AC6-D4D7-4278-972D-A49698F9DC90}" type="slidenum">
              <a:rPr lang="en-US" smtClean="0"/>
              <a:pPr/>
              <a:t>37</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40A6AC6-D4D7-4278-972D-A49698F9DC90}" type="slidenum">
              <a:rPr lang="en-US" smtClean="0"/>
              <a:pPr/>
              <a:t>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40A6AC6-D4D7-4278-972D-A49698F9DC90}" type="slidenum">
              <a:rPr lang="en-US" smtClean="0"/>
              <a:pPr/>
              <a:t>12</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40A6AC6-D4D7-4278-972D-A49698F9DC90}" type="slidenum">
              <a:rPr lang="en-US" smtClean="0"/>
              <a:pPr/>
              <a:t>14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40A6AC6-D4D7-4278-972D-A49698F9DC90}" type="slidenum">
              <a:rPr lang="en-US" smtClean="0"/>
              <a:pPr/>
              <a:t>15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40A6AC6-D4D7-4278-972D-A49698F9DC90}" type="slidenum">
              <a:rPr lang="en-US" smtClean="0"/>
              <a:pPr/>
              <a:t>17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40A6AC6-D4D7-4278-972D-A49698F9DC90}" type="slidenum">
              <a:rPr lang="en-US" smtClean="0"/>
              <a:pPr/>
              <a:t>18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40A6AC6-D4D7-4278-972D-A49698F9DC90}" type="slidenum">
              <a:rPr lang="en-US" smtClean="0"/>
              <a:pPr/>
              <a:t>20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C9F131-81D9-4826-85B1-E6818E931262}" type="slidenum">
              <a:rPr lang="en-US"/>
              <a:pPr/>
              <a:t>21</a:t>
            </a:fld>
            <a:endParaRPr lang="en-US"/>
          </a:p>
        </p:txBody>
      </p:sp>
      <p:sp>
        <p:nvSpPr>
          <p:cNvPr id="251906" name="Rectangle 2"/>
          <p:cNvSpPr>
            <a:spLocks noGrp="1" noRot="1" noChangeAspect="1" noChangeArrowheads="1" noTextEdit="1"/>
          </p:cNvSpPr>
          <p:nvPr>
            <p:ph type="sldImg"/>
          </p:nvPr>
        </p:nvSpPr>
        <p:spPr>
          <a:ln/>
        </p:spPr>
      </p:sp>
      <p:sp>
        <p:nvSpPr>
          <p:cNvPr id="251907"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ctrTitle"/>
          </p:nvPr>
        </p:nvSpPr>
        <p:spPr>
          <a:xfrm>
            <a:off x="0" y="228600"/>
            <a:ext cx="9144000" cy="762000"/>
          </a:xfrm>
        </p:spPr>
        <p:txBody>
          <a:bodyPr anchor="ctr"/>
          <a:lstStyle>
            <a:lvl1pPr algn="ctr">
              <a:defRPr sz="4000"/>
            </a:lvl1pPr>
          </a:lstStyle>
          <a:p>
            <a:r>
              <a:rPr lang="en-US"/>
              <a:t>Click to edit Master title style</a:t>
            </a:r>
          </a:p>
        </p:txBody>
      </p:sp>
      <p:sp>
        <p:nvSpPr>
          <p:cNvPr id="37891" name="Rectangle 3"/>
          <p:cNvSpPr>
            <a:spLocks noGrp="1" noChangeArrowheads="1"/>
          </p:cNvSpPr>
          <p:nvPr>
            <p:ph type="subTitle" idx="1"/>
          </p:nvPr>
        </p:nvSpPr>
        <p:spPr>
          <a:xfrm>
            <a:off x="0" y="1143000"/>
            <a:ext cx="9144000" cy="1219200"/>
          </a:xfrm>
        </p:spPr>
        <p:txBody>
          <a:bodyPr anchor="ctr" anchorCtr="1"/>
          <a:lstStyle>
            <a:lvl1pPr marL="0" indent="0" algn="ctr">
              <a:buFont typeface="Wingdings" pitchFamily="2" charset="2"/>
              <a:buNone/>
              <a:defRPr/>
            </a:lvl1pPr>
          </a:lstStyle>
          <a:p>
            <a:r>
              <a:rPr lang="en-US"/>
              <a:t>Click to edit Master subtitle style</a:t>
            </a:r>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304800"/>
            <a:ext cx="21336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304800"/>
            <a:ext cx="6248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1219200"/>
          </a:xfrm>
        </p:spPr>
        <p:txBody>
          <a:bodyPr/>
          <a:lstStyle/>
          <a:p>
            <a:r>
              <a:rPr lang="en-US"/>
              <a:t>Click to edit Master title style</a:t>
            </a:r>
          </a:p>
        </p:txBody>
      </p:sp>
      <p:sp>
        <p:nvSpPr>
          <p:cNvPr id="3" name="Text Placeholder 2"/>
          <p:cNvSpPr>
            <a:spLocks noGrp="1"/>
          </p:cNvSpPr>
          <p:nvPr>
            <p:ph type="body" sz="half" idx="1"/>
          </p:nvPr>
        </p:nvSpPr>
        <p:spPr>
          <a:xfrm>
            <a:off x="533400" y="1828800"/>
            <a:ext cx="39624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8800"/>
            <a:ext cx="39624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A989B05-D40C-41E9-935A-4236B282A39C}" type="slidenum">
              <a:rPr lang="en-US"/>
              <a:pPr/>
              <a:t>‹#›</a:t>
            </a:fld>
            <a:endParaRPr lang="en-US"/>
          </a:p>
        </p:txBody>
      </p:sp>
    </p:spTree>
  </p:cSld>
  <p:clrMapOvr>
    <a:masterClrMapping/>
  </p:clrMapOvr>
  <p:transition spd="slow"/>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3FF5DE8-FFBE-43B0-9329-137F8148C2BE}" type="slidenum">
              <a:rPr lang="en-US"/>
              <a:pPr/>
              <a:t>‹#›</a:t>
            </a:fld>
            <a:endParaRPr lang="en-US"/>
          </a:p>
        </p:txBody>
      </p:sp>
    </p:spTree>
  </p:cSld>
  <p:clrMapOvr>
    <a:masterClrMapping/>
  </p:clrMapOvr>
  <p:transition spd="slow"/>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4BF2F12-5652-41CA-9A38-555E9AB4D85E}" type="slidenum">
              <a:rPr lang="en-US"/>
              <a:pPr/>
              <a:t>‹#›</a:t>
            </a:fld>
            <a:endParaRPr lang="en-US"/>
          </a:p>
        </p:txBody>
      </p:sp>
    </p:spTree>
  </p:cSld>
  <p:clrMapOvr>
    <a:masterClrMapping/>
  </p:clrMapOvr>
  <p:transition spd="slow"/>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121891A-8D03-4E54-9659-6D17550E32DF}" type="slidenum">
              <a:rPr lang="en-US"/>
              <a:pPr/>
              <a:t>‹#›</a:t>
            </a:fld>
            <a:endParaRPr lang="en-US"/>
          </a:p>
        </p:txBody>
      </p:sp>
    </p:spTree>
  </p:cSld>
  <p:clrMapOvr>
    <a:masterClrMapping/>
  </p:clrMapOvr>
  <p:transition spd="slow"/>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11BF03E-791C-4DA9-894C-871D690D30B3}" type="slidenum">
              <a:rPr lang="en-US"/>
              <a:pPr/>
              <a:t>‹#›</a:t>
            </a:fld>
            <a:endParaRPr lang="en-US"/>
          </a:p>
        </p:txBody>
      </p:sp>
    </p:spTree>
  </p:cSld>
  <p:clrMapOvr>
    <a:masterClrMapping/>
  </p:clrMapOvr>
  <p:transition spd="slow"/>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EDBC77A-5EFF-43C0-AE40-F9A63A7DC042}" type="slidenum">
              <a:rPr lang="en-US"/>
              <a:pPr/>
              <a:t>‹#›</a:t>
            </a:fld>
            <a:endParaRPr lang="en-US"/>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spd="slow"/>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A68E2DC-789A-489F-893C-872592D035BD}" type="slidenum">
              <a:rPr lang="en-US"/>
              <a:pPr/>
              <a:t>‹#›</a:t>
            </a:fld>
            <a:endParaRPr lang="en-US"/>
          </a:p>
        </p:txBody>
      </p:sp>
    </p:spTree>
  </p:cSld>
  <p:clrMapOvr>
    <a:masterClrMapping/>
  </p:clrMapOvr>
  <p:transition spd="slow"/>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758EC81-842C-4C70-BA68-484F0E74AB58}" type="slidenum">
              <a:rPr lang="en-US"/>
              <a:pPr/>
              <a:t>‹#›</a:t>
            </a:fld>
            <a:endParaRPr lang="en-US"/>
          </a:p>
        </p:txBody>
      </p:sp>
    </p:spTree>
  </p:cSld>
  <p:clrMapOvr>
    <a:masterClrMapping/>
  </p:clrMapOvr>
  <p:transition spd="slow"/>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430868C-9A83-4A54-ACC5-79EEE37D722C}" type="slidenum">
              <a:rPr lang="en-US"/>
              <a:pPr/>
              <a:t>‹#›</a:t>
            </a:fld>
            <a:endParaRPr lang="en-US"/>
          </a:p>
        </p:txBody>
      </p:sp>
    </p:spTree>
  </p:cSld>
  <p:clrMapOvr>
    <a:masterClrMapping/>
  </p:clrMapOvr>
  <p:transition spd="slow"/>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E54FF07-171F-4B87-BBE4-22262B99CF9A}" type="slidenum">
              <a:rPr lang="en-US"/>
              <a:pPr/>
              <a:t>‹#›</a:t>
            </a:fld>
            <a:endParaRPr lang="en-US"/>
          </a:p>
        </p:txBody>
      </p:sp>
    </p:spTree>
  </p:cSld>
  <p:clrMapOvr>
    <a:masterClrMapping/>
  </p:clrMapOvr>
  <p:transition spd="slow"/>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F49DF7E-29F6-417D-AAF2-53B164D24490}" type="slidenum">
              <a:rPr lang="en-US"/>
              <a:pPr/>
              <a:t>‹#›</a:t>
            </a:fld>
            <a:endParaRPr lang="en-US"/>
          </a:p>
        </p:txBody>
      </p:sp>
    </p:spTree>
  </p:cSld>
  <p:clrMapOvr>
    <a:masterClrMapping/>
  </p:clrMapOvr>
  <p:transition spd="slow"/>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a:t>Click to edit Master title style</a:t>
            </a:r>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10" name="Date Placeholder 9"/>
          <p:cNvSpPr>
            <a:spLocks noGrp="1"/>
          </p:cNvSpPr>
          <p:nvPr>
            <p:ph type="dt" sz="half" idx="10"/>
          </p:nvPr>
        </p:nvSpPr>
        <p:spPr>
          <a:xfrm>
            <a:off x="5562600" y="6509004"/>
            <a:ext cx="3002280" cy="274320"/>
          </a:xfrm>
        </p:spPr>
        <p:txBody>
          <a:bodyPr vert="horz" rtlCol="0"/>
          <a:lstStyle/>
          <a:p>
            <a:pPr algn="l" eaLnBrk="1" latinLnBrk="0" hangingPunct="1"/>
            <a:fld id="{48D92626-37D2-4832-BF7A-BC283494A20D}" type="datetimeFigureOut">
              <a:rPr lang="en-US" smtClean="0"/>
              <a:pPr algn="l" eaLnBrk="1" latinLnBrk="0" hangingPunct="1"/>
              <a:t>5/5/2020</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pPr algn="r" eaLnBrk="1" latinLnBrk="0" hangingPunct="1"/>
            <a:fld id="{8C592886-E571-45D5-8B56-343DC94F8FA6}" type="slidenum">
              <a:rPr kumimoji="0" lang="en-US" smtClean="0"/>
              <a:pPr algn="r" eaLnBrk="1" latinLnBrk="0" hangingPunct="1"/>
              <a:t>‹#›</a:t>
            </a:fld>
            <a:endParaRPr kumimoji="0" lang="en-US" dirty="0">
              <a:solidFill>
                <a:schemeClr val="tx2">
                  <a:shade val="90000"/>
                </a:schemeClr>
              </a:solidFill>
            </a:endParaRPr>
          </a:p>
        </p:txBody>
      </p:sp>
      <p:sp>
        <p:nvSpPr>
          <p:cNvPr id="12" name="Footer Placeholder 11"/>
          <p:cNvSpPr>
            <a:spLocks noGrp="1"/>
          </p:cNvSpPr>
          <p:nvPr>
            <p:ph type="ftr" sz="quarter" idx="12"/>
          </p:nvPr>
        </p:nvSpPr>
        <p:spPr>
          <a:xfrm>
            <a:off x="1600200" y="6509004"/>
            <a:ext cx="3907464" cy="274320"/>
          </a:xfrm>
        </p:spPr>
        <p:txBody>
          <a:bodyPr vert="horz" rtlCol="0"/>
          <a:lstStyle/>
          <a:p>
            <a:endParaRPr kumimoji="0" lang="en-US"/>
          </a:p>
        </p:txBody>
      </p:sp>
    </p:spTree>
  </p:cSld>
  <p:clrMapOvr>
    <a:masterClrMapping/>
  </p:clrMapOvr>
  <p:transition spd="slow"/>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8D92626-37D2-4832-BF7A-BC283494A20D}" type="datetimeFigureOut">
              <a:rPr lang="en-US" smtClean="0"/>
              <a:pPr/>
              <a:t>5/5/2020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8C592886-E571-45D5-8B56-343DC94F8FA6}" type="slidenum">
              <a:rPr kumimoji="0" lang="en-US" smtClean="0"/>
              <a:pPr/>
              <a:t>‹#›</a:t>
            </a:fld>
            <a:endParaRPr kumimoji="0" lang="en-US" dirty="0"/>
          </a:p>
        </p:txBody>
      </p:sp>
    </p:spTree>
  </p:cSld>
  <p:clrMapOvr>
    <a:masterClrMapping/>
  </p:clrMapOvr>
  <p:transition spd="slow"/>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a:t>Click to edit Master title style</a:t>
            </a:r>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p>
            <a:pPr algn="l" eaLnBrk="1" latinLnBrk="0" hangingPunct="1"/>
            <a:fld id="{48D92626-37D2-4832-BF7A-BC283494A20D}" type="datetimeFigureOut">
              <a:rPr lang="en-US" smtClean="0"/>
              <a:pPr algn="l" eaLnBrk="1" latinLnBrk="0" hangingPunct="1"/>
              <a:t>5/5/2020</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pPr algn="r" eaLnBrk="1" latinLnBrk="0" hangingPunct="1"/>
            <a:fld id="{8C592886-E571-45D5-8B56-343DC94F8FA6}" type="slidenum">
              <a:rPr kumimoji="0" lang="en-US" smtClean="0"/>
              <a:pPr algn="r" eaLnBrk="1" latinLnBrk="0" hangingPunct="1"/>
              <a:t>‹#›</a:t>
            </a:fld>
            <a:endParaRPr kumimoji="0" lang="en-US">
              <a:solidFill>
                <a:schemeClr val="tx2">
                  <a:shade val="90000"/>
                </a:schemeClr>
              </a:solidFill>
            </a:endParaRPr>
          </a:p>
        </p:txBody>
      </p:sp>
      <p:sp>
        <p:nvSpPr>
          <p:cNvPr id="10" name="Footer Placeholder 9"/>
          <p:cNvSpPr>
            <a:spLocks noGrp="1"/>
          </p:cNvSpPr>
          <p:nvPr>
            <p:ph type="ftr" sz="quarter" idx="12"/>
          </p:nvPr>
        </p:nvSpPr>
        <p:spPr>
          <a:xfrm>
            <a:off x="1600200" y="6513670"/>
            <a:ext cx="3907464" cy="274320"/>
          </a:xfrm>
        </p:spPr>
        <p:txBody>
          <a:bodyPr vert="horz" rtlCol="0"/>
          <a:lstStyle/>
          <a:p>
            <a:endParaRPr kumimoji="0" lang="en-US"/>
          </a:p>
        </p:txBody>
      </p:sp>
    </p:spTree>
  </p:cSld>
  <p:clrMapOvr>
    <a:overrideClrMapping bg1="dk1" tx1="lt1" bg2="dk2" tx2="lt2" accent1="accent1" accent2="accent2" accent3="accent3" accent4="accent4" accent5="accent5" accent6="accent6" hlink="hlink" folHlink="folHlink"/>
  </p:clrMapOvr>
  <p:transition spd="slow"/>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8D92626-37D2-4832-BF7A-BC283494A20D}" type="datetimeFigureOut">
              <a:rPr lang="en-US" smtClean="0"/>
              <a:pPr/>
              <a:t>5/5/2020</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a:xfrm>
            <a:off x="8641080" y="6514568"/>
            <a:ext cx="464288" cy="274320"/>
          </a:xfrm>
        </p:spPr>
        <p:txBody>
          <a:bodyPr/>
          <a:lstStyle/>
          <a:p>
            <a:fld id="{8C592886-E571-45D5-8B56-343DC94F8FA6}" type="slidenum">
              <a:rPr kumimoji="0" lang="en-US" smtClean="0"/>
              <a:pPr/>
              <a:t>‹#›</a:t>
            </a:fld>
            <a:endParaRPr kumimoji="0"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spd="slow"/>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48D92626-37D2-4832-BF7A-BC283494A20D}" type="datetimeFigureOut">
              <a:rPr lang="en-US" smtClean="0"/>
              <a:pPr/>
              <a:t>5/5/2020</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a:xfrm>
            <a:off x="8641080" y="6514568"/>
            <a:ext cx="464288" cy="274320"/>
          </a:xfrm>
        </p:spPr>
        <p:txBody>
          <a:bodyPr/>
          <a:lstStyle/>
          <a:p>
            <a:fld id="{8C592886-E571-45D5-8B56-343DC94F8FA6}" type="slidenum">
              <a:rPr kumimoji="0" lang="en-US" smtClean="0"/>
              <a:pPr/>
              <a:t>‹#›</a:t>
            </a:fld>
            <a:endParaRPr kumimoji="0" lang="en-US" dirty="0"/>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828800"/>
            <a:ext cx="39624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8800"/>
            <a:ext cx="39624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48D92626-37D2-4832-BF7A-BC283494A20D}" type="datetimeFigureOut">
              <a:rPr lang="en-US" smtClean="0"/>
              <a:pPr/>
              <a:t>5/5/2020</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8C592886-E571-45D5-8B56-343DC94F8FA6}" type="slidenum">
              <a:rPr kumimoji="0" lang="en-US" smtClean="0"/>
              <a:pPr/>
              <a:t>‹#›</a:t>
            </a:fld>
            <a:endParaRPr kumimoji="0"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spd="slow"/>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D92626-37D2-4832-BF7A-BC283494A20D}" type="datetimeFigureOut">
              <a:rPr lang="en-US" smtClean="0"/>
              <a:pPr/>
              <a:t>5/5/2020</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8C592886-E571-45D5-8B56-343DC94F8FA6}" type="slidenum">
              <a:rPr kumimoji="0" lang="en-US" smtClean="0"/>
              <a:pPr/>
              <a:t>‹#›</a:t>
            </a:fld>
            <a:endParaRPr kumimoji="0" lang="en-US"/>
          </a:p>
        </p:txBody>
      </p:sp>
    </p:spTree>
  </p:cSld>
  <p:clrMapOvr>
    <a:masterClrMapping/>
  </p:clrMapOvr>
  <p:transition spd="slow"/>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a:t>Click to edit Master title style</a:t>
            </a:r>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p>
            <a:pPr algn="l" eaLnBrk="1" latinLnBrk="0" hangingPunct="1"/>
            <a:fld id="{48D92626-37D2-4832-BF7A-BC283494A20D}" type="datetimeFigureOut">
              <a:rPr lang="en-US" smtClean="0"/>
              <a:pPr algn="l" eaLnBrk="1" latinLnBrk="0" hangingPunct="1"/>
              <a:t>5/5/2020</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pPr algn="r" eaLnBrk="1" latinLnBrk="0" hangingPunct="1"/>
            <a:fld id="{8C592886-E571-45D5-8B56-343DC94F8FA6}" type="slidenum">
              <a:rPr kumimoji="0" lang="en-US" smtClean="0"/>
              <a:pPr algn="r" eaLnBrk="1" latinLnBrk="0" hangingPunct="1"/>
              <a:t>‹#›</a:t>
            </a:fld>
            <a:endParaRPr kumimoji="0" lang="en-US">
              <a:solidFill>
                <a:schemeClr val="tx2">
                  <a:shade val="90000"/>
                </a:schemeClr>
              </a:solidFill>
            </a:endParaRPr>
          </a:p>
        </p:txBody>
      </p:sp>
      <p:sp>
        <p:nvSpPr>
          <p:cNvPr id="11" name="Footer Placeholder 10"/>
          <p:cNvSpPr>
            <a:spLocks noGrp="1"/>
          </p:cNvSpPr>
          <p:nvPr>
            <p:ph type="ftr" sz="quarter" idx="12"/>
          </p:nvPr>
        </p:nvSpPr>
        <p:spPr>
          <a:xfrm>
            <a:off x="1600200" y="6513670"/>
            <a:ext cx="3907464" cy="274320"/>
          </a:xfrm>
        </p:spPr>
        <p:txBody>
          <a:bodyPr vert="horz" rtlCol="0"/>
          <a:lstStyle/>
          <a:p>
            <a:endParaRPr kumimoji="0" lang="en-US"/>
          </a:p>
        </p:txBody>
      </p:sp>
    </p:spTree>
  </p:cSld>
  <p:clrMapOvr>
    <a:overrideClrMapping bg1="dk1" tx1="lt1" bg2="dk2" tx2="lt2" accent1="accent1" accent2="accent2" accent3="accent3" accent4="accent4" accent5="accent5" accent6="accent6" hlink="hlink" folHlink="folHlink"/>
  </p:clrMapOvr>
  <p:transition spd="slow"/>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a:t>Click to edit Master title style</a:t>
            </a:r>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p>
            <a:pPr algn="l" eaLnBrk="1" latinLnBrk="0" hangingPunct="1"/>
            <a:fld id="{48D92626-37D2-4832-BF7A-BC283494A20D}" type="datetimeFigureOut">
              <a:rPr lang="en-US" smtClean="0"/>
              <a:pPr algn="l" eaLnBrk="1" latinLnBrk="0" hangingPunct="1"/>
              <a:t>5/5/2020</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pPr algn="r" eaLnBrk="1" latinLnBrk="0" hangingPunct="1"/>
            <a:fld id="{8C592886-E571-45D5-8B56-343DC94F8FA6}" type="slidenum">
              <a:rPr kumimoji="0" lang="en-US" smtClean="0"/>
              <a:pPr algn="r" eaLnBrk="1" latinLnBrk="0" hangingPunct="1"/>
              <a:t>‹#›</a:t>
            </a:fld>
            <a:endParaRPr kumimoji="0" lang="en-US">
              <a:solidFill>
                <a:schemeClr val="tx2">
                  <a:shade val="90000"/>
                </a:schemeClr>
              </a:solidFill>
            </a:endParaRPr>
          </a:p>
        </p:txBody>
      </p:sp>
      <p:sp>
        <p:nvSpPr>
          <p:cNvPr id="10" name="Footer Placeholder 9"/>
          <p:cNvSpPr>
            <a:spLocks noGrp="1"/>
          </p:cNvSpPr>
          <p:nvPr>
            <p:ph type="ftr" sz="quarter" idx="12"/>
          </p:nvPr>
        </p:nvSpPr>
        <p:spPr>
          <a:xfrm>
            <a:off x="1600200" y="6509004"/>
            <a:ext cx="3907464" cy="274320"/>
          </a:xfrm>
        </p:spPr>
        <p:txBody>
          <a:bodyPr vert="horz" rtlCol="0"/>
          <a:lstStyle/>
          <a:p>
            <a:endParaRPr kumimoji="0" lang="en-US"/>
          </a:p>
        </p:txBody>
      </p:sp>
    </p:spTree>
  </p:cSld>
  <p:clrMapOvr>
    <a:masterClrMapping/>
  </p:clrMapOvr>
  <p:transition spd="slow"/>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8D92626-37D2-4832-BF7A-BC283494A20D}" type="datetimeFigureOut">
              <a:rPr lang="en-US" smtClean="0"/>
              <a:pPr/>
              <a:t>5/5/2020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8C592886-E571-45D5-8B56-343DC94F8FA6}" type="slidenum">
              <a:rPr kumimoji="0" lang="en-US" smtClean="0"/>
              <a:pPr/>
              <a:t>‹#›</a:t>
            </a:fld>
            <a:endParaRPr kumimoji="0" lang="en-US"/>
          </a:p>
        </p:txBody>
      </p:sp>
    </p:spTree>
  </p:cSld>
  <p:clrMapOvr>
    <a:masterClrMapping/>
  </p:clrMapOvr>
  <p:transition spd="slow"/>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8D92626-37D2-4832-BF7A-BC283494A20D}" type="datetimeFigureOut">
              <a:rPr lang="en-US" smtClean="0"/>
              <a:pPr/>
              <a:t>5/5/2020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8C592886-E571-45D5-8B56-343DC94F8FA6}" type="slidenum">
              <a:rPr kumimoji="0" lang="en-US" smtClean="0"/>
              <a:pPr/>
              <a:t>‹#›</a:t>
            </a:fld>
            <a:endParaRPr kumimoji="0" lang="en-US"/>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bwMode="auto">
          <a:xfrm>
            <a:off x="304800" y="304800"/>
            <a:ext cx="8534400" cy="1219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36867" name="Rectangle 3"/>
          <p:cNvSpPr>
            <a:spLocks noGrp="1" noChangeArrowheads="1"/>
          </p:cNvSpPr>
          <p:nvPr>
            <p:ph type="body" idx="1"/>
          </p:nvPr>
        </p:nvSpPr>
        <p:spPr bwMode="auto">
          <a:xfrm>
            <a:off x="533400" y="1828800"/>
            <a:ext cx="8077200" cy="434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p:txStyles>
    <p:titleStyle>
      <a:lvl1pPr algn="l" rtl="0" eaLnBrk="1" fontAlgn="base" hangingPunct="1">
        <a:spcBef>
          <a:spcPct val="0"/>
        </a:spcBef>
        <a:spcAft>
          <a:spcPct val="0"/>
        </a:spcAft>
        <a:defRPr sz="4400" b="1">
          <a:solidFill>
            <a:schemeClr val="bg1"/>
          </a:solidFill>
          <a:effectLst>
            <a:outerShdw blurRad="38100" dist="38100" dir="2700000" algn="tl">
              <a:srgbClr val="C0C0C0"/>
            </a:outerShdw>
          </a:effectLst>
          <a:latin typeface="+mj-lt"/>
          <a:ea typeface="+mj-ea"/>
          <a:cs typeface="+mj-cs"/>
        </a:defRPr>
      </a:lvl1pPr>
      <a:lvl2pPr algn="l" rtl="0" eaLnBrk="1" fontAlgn="base" hangingPunct="1">
        <a:spcBef>
          <a:spcPct val="0"/>
        </a:spcBef>
        <a:spcAft>
          <a:spcPct val="0"/>
        </a:spcAft>
        <a:defRPr sz="4400" b="1">
          <a:solidFill>
            <a:schemeClr val="bg1"/>
          </a:solidFill>
          <a:effectLst>
            <a:outerShdw blurRad="38100" dist="38100" dir="2700000" algn="tl">
              <a:srgbClr val="C0C0C0"/>
            </a:outerShdw>
          </a:effectLst>
          <a:latin typeface="Arial" pitchFamily="34" charset="0"/>
        </a:defRPr>
      </a:lvl2pPr>
      <a:lvl3pPr algn="l" rtl="0" eaLnBrk="1" fontAlgn="base" hangingPunct="1">
        <a:spcBef>
          <a:spcPct val="0"/>
        </a:spcBef>
        <a:spcAft>
          <a:spcPct val="0"/>
        </a:spcAft>
        <a:defRPr sz="4400" b="1">
          <a:solidFill>
            <a:schemeClr val="bg1"/>
          </a:solidFill>
          <a:effectLst>
            <a:outerShdw blurRad="38100" dist="38100" dir="2700000" algn="tl">
              <a:srgbClr val="C0C0C0"/>
            </a:outerShdw>
          </a:effectLst>
          <a:latin typeface="Arial" pitchFamily="34" charset="0"/>
        </a:defRPr>
      </a:lvl3pPr>
      <a:lvl4pPr algn="l" rtl="0" eaLnBrk="1" fontAlgn="base" hangingPunct="1">
        <a:spcBef>
          <a:spcPct val="0"/>
        </a:spcBef>
        <a:spcAft>
          <a:spcPct val="0"/>
        </a:spcAft>
        <a:defRPr sz="4400" b="1">
          <a:solidFill>
            <a:schemeClr val="bg1"/>
          </a:solidFill>
          <a:effectLst>
            <a:outerShdw blurRad="38100" dist="38100" dir="2700000" algn="tl">
              <a:srgbClr val="C0C0C0"/>
            </a:outerShdw>
          </a:effectLst>
          <a:latin typeface="Arial" pitchFamily="34" charset="0"/>
        </a:defRPr>
      </a:lvl4pPr>
      <a:lvl5pPr algn="l" rtl="0" eaLnBrk="1" fontAlgn="base" hangingPunct="1">
        <a:spcBef>
          <a:spcPct val="0"/>
        </a:spcBef>
        <a:spcAft>
          <a:spcPct val="0"/>
        </a:spcAft>
        <a:defRPr sz="4400" b="1">
          <a:solidFill>
            <a:schemeClr val="bg1"/>
          </a:solidFill>
          <a:effectLst>
            <a:outerShdw blurRad="38100" dist="38100" dir="2700000" algn="tl">
              <a:srgbClr val="C0C0C0"/>
            </a:outerShdw>
          </a:effectLst>
          <a:latin typeface="Arial" pitchFamily="34" charset="0"/>
        </a:defRPr>
      </a:lvl5pPr>
      <a:lvl6pPr marL="457200" algn="l" rtl="0" eaLnBrk="1" fontAlgn="base" hangingPunct="1">
        <a:spcBef>
          <a:spcPct val="0"/>
        </a:spcBef>
        <a:spcAft>
          <a:spcPct val="0"/>
        </a:spcAft>
        <a:defRPr sz="4400" b="1">
          <a:solidFill>
            <a:schemeClr val="bg1"/>
          </a:solidFill>
          <a:effectLst>
            <a:outerShdw blurRad="38100" dist="38100" dir="2700000" algn="tl">
              <a:srgbClr val="C0C0C0"/>
            </a:outerShdw>
          </a:effectLst>
          <a:latin typeface="Arial" pitchFamily="34" charset="0"/>
        </a:defRPr>
      </a:lvl6pPr>
      <a:lvl7pPr marL="914400" algn="l" rtl="0" eaLnBrk="1" fontAlgn="base" hangingPunct="1">
        <a:spcBef>
          <a:spcPct val="0"/>
        </a:spcBef>
        <a:spcAft>
          <a:spcPct val="0"/>
        </a:spcAft>
        <a:defRPr sz="4400" b="1">
          <a:solidFill>
            <a:schemeClr val="bg1"/>
          </a:solidFill>
          <a:effectLst>
            <a:outerShdw blurRad="38100" dist="38100" dir="2700000" algn="tl">
              <a:srgbClr val="C0C0C0"/>
            </a:outerShdw>
          </a:effectLst>
          <a:latin typeface="Arial" pitchFamily="34" charset="0"/>
        </a:defRPr>
      </a:lvl7pPr>
      <a:lvl8pPr marL="1371600" algn="l" rtl="0" eaLnBrk="1" fontAlgn="base" hangingPunct="1">
        <a:spcBef>
          <a:spcPct val="0"/>
        </a:spcBef>
        <a:spcAft>
          <a:spcPct val="0"/>
        </a:spcAft>
        <a:defRPr sz="4400" b="1">
          <a:solidFill>
            <a:schemeClr val="bg1"/>
          </a:solidFill>
          <a:effectLst>
            <a:outerShdw blurRad="38100" dist="38100" dir="2700000" algn="tl">
              <a:srgbClr val="C0C0C0"/>
            </a:outerShdw>
          </a:effectLst>
          <a:latin typeface="Arial" pitchFamily="34" charset="0"/>
        </a:defRPr>
      </a:lvl8pPr>
      <a:lvl9pPr marL="1828800" algn="l" rtl="0" eaLnBrk="1" fontAlgn="base" hangingPunct="1">
        <a:spcBef>
          <a:spcPct val="0"/>
        </a:spcBef>
        <a:spcAft>
          <a:spcPct val="0"/>
        </a:spcAft>
        <a:defRPr sz="4400" b="1">
          <a:solidFill>
            <a:schemeClr val="bg1"/>
          </a:solidFill>
          <a:effectLst>
            <a:outerShdw blurRad="38100" dist="38100" dir="2700000" algn="tl">
              <a:srgbClr val="C0C0C0"/>
            </a:outerShdw>
          </a:effectLst>
          <a:latin typeface="Arial" pitchFamily="34" charset="0"/>
        </a:defRPr>
      </a:lvl9pPr>
    </p:titleStyle>
    <p:bodyStyle>
      <a:lvl1pPr marL="285750" indent="-285750" algn="l" rtl="0" eaLnBrk="1" fontAlgn="base" hangingPunct="1">
        <a:spcBef>
          <a:spcPct val="20000"/>
        </a:spcBef>
        <a:spcAft>
          <a:spcPct val="0"/>
        </a:spcAft>
        <a:buClr>
          <a:srgbClr val="7EB148"/>
        </a:buClr>
        <a:buFont typeface="Wingdings" pitchFamily="2" charset="2"/>
        <a:buChar char="§"/>
        <a:defRPr sz="3200">
          <a:solidFill>
            <a:schemeClr val="tx1"/>
          </a:solidFill>
          <a:latin typeface="+mn-lt"/>
          <a:ea typeface="+mn-ea"/>
          <a:cs typeface="+mn-cs"/>
        </a:defRPr>
      </a:lvl1pPr>
      <a:lvl2pPr marL="682625" indent="-282575" algn="l" rtl="0" eaLnBrk="1" fontAlgn="base" hangingPunct="1">
        <a:spcBef>
          <a:spcPct val="20000"/>
        </a:spcBef>
        <a:spcAft>
          <a:spcPct val="0"/>
        </a:spcAft>
        <a:buClr>
          <a:srgbClr val="7EB148"/>
        </a:buClr>
        <a:buFont typeface="Wingdings" pitchFamily="2" charset="2"/>
        <a:buChar char="§"/>
        <a:defRPr sz="2800">
          <a:solidFill>
            <a:schemeClr val="tx1"/>
          </a:solidFill>
          <a:latin typeface="+mn-lt"/>
        </a:defRPr>
      </a:lvl2pPr>
      <a:lvl3pPr marL="1090613" indent="-231775" algn="l" rtl="0" eaLnBrk="1" fontAlgn="base" hangingPunct="1">
        <a:spcBef>
          <a:spcPct val="20000"/>
        </a:spcBef>
        <a:spcAft>
          <a:spcPct val="0"/>
        </a:spcAft>
        <a:buClr>
          <a:srgbClr val="7EB148"/>
        </a:buClr>
        <a:buFont typeface="Wingdings" pitchFamily="2" charset="2"/>
        <a:buChar char="§"/>
        <a:defRPr sz="2400">
          <a:solidFill>
            <a:schemeClr val="tx1"/>
          </a:solidFill>
          <a:latin typeface="+mn-lt"/>
        </a:defRPr>
      </a:lvl3pPr>
      <a:lvl4pPr marL="1543050" indent="-231775" algn="l" rtl="0" eaLnBrk="1" fontAlgn="base" hangingPunct="1">
        <a:spcBef>
          <a:spcPct val="20000"/>
        </a:spcBef>
        <a:spcAft>
          <a:spcPct val="0"/>
        </a:spcAft>
        <a:buClr>
          <a:srgbClr val="7EB148"/>
        </a:buClr>
        <a:buFont typeface="Wingdings" pitchFamily="2" charset="2"/>
        <a:buChar char="§"/>
        <a:defRPr sz="2000">
          <a:solidFill>
            <a:schemeClr val="tx1"/>
          </a:solidFill>
          <a:latin typeface="+mn-lt"/>
        </a:defRPr>
      </a:lvl4pPr>
      <a:lvl5pPr marL="2005013" indent="-231775" algn="l" rtl="0" eaLnBrk="1" fontAlgn="base" hangingPunct="1">
        <a:spcBef>
          <a:spcPct val="20000"/>
        </a:spcBef>
        <a:spcAft>
          <a:spcPct val="0"/>
        </a:spcAft>
        <a:buClr>
          <a:srgbClr val="7EB148"/>
        </a:buClr>
        <a:buFont typeface="Wingdings" pitchFamily="2" charset="2"/>
        <a:buChar char="§"/>
        <a:defRPr sz="2000">
          <a:solidFill>
            <a:schemeClr val="tx1"/>
          </a:solidFill>
          <a:latin typeface="+mn-lt"/>
        </a:defRPr>
      </a:lvl5pPr>
      <a:lvl6pPr marL="2462213" indent="-231775" algn="l" rtl="0" eaLnBrk="1" fontAlgn="base" hangingPunct="1">
        <a:spcBef>
          <a:spcPct val="20000"/>
        </a:spcBef>
        <a:spcAft>
          <a:spcPct val="0"/>
        </a:spcAft>
        <a:buClr>
          <a:srgbClr val="7EB148"/>
        </a:buClr>
        <a:buFont typeface="Wingdings" pitchFamily="2" charset="2"/>
        <a:buChar char="§"/>
        <a:defRPr sz="2000">
          <a:solidFill>
            <a:schemeClr val="tx1"/>
          </a:solidFill>
          <a:latin typeface="+mn-lt"/>
        </a:defRPr>
      </a:lvl6pPr>
      <a:lvl7pPr marL="2919413" indent="-231775" algn="l" rtl="0" eaLnBrk="1" fontAlgn="base" hangingPunct="1">
        <a:spcBef>
          <a:spcPct val="20000"/>
        </a:spcBef>
        <a:spcAft>
          <a:spcPct val="0"/>
        </a:spcAft>
        <a:buClr>
          <a:srgbClr val="7EB148"/>
        </a:buClr>
        <a:buFont typeface="Wingdings" pitchFamily="2" charset="2"/>
        <a:buChar char="§"/>
        <a:defRPr sz="2000">
          <a:solidFill>
            <a:schemeClr val="tx1"/>
          </a:solidFill>
          <a:latin typeface="+mn-lt"/>
        </a:defRPr>
      </a:lvl7pPr>
      <a:lvl8pPr marL="3376613" indent="-231775" algn="l" rtl="0" eaLnBrk="1" fontAlgn="base" hangingPunct="1">
        <a:spcBef>
          <a:spcPct val="20000"/>
        </a:spcBef>
        <a:spcAft>
          <a:spcPct val="0"/>
        </a:spcAft>
        <a:buClr>
          <a:srgbClr val="7EB148"/>
        </a:buClr>
        <a:buFont typeface="Wingdings" pitchFamily="2" charset="2"/>
        <a:buChar char="§"/>
        <a:defRPr sz="2000">
          <a:solidFill>
            <a:schemeClr val="tx1"/>
          </a:solidFill>
          <a:latin typeface="+mn-lt"/>
        </a:defRPr>
      </a:lvl8pPr>
      <a:lvl9pPr marL="3833813" indent="-231775" algn="l" rtl="0" eaLnBrk="1" fontAlgn="base" hangingPunct="1">
        <a:spcBef>
          <a:spcPct val="20000"/>
        </a:spcBef>
        <a:spcAft>
          <a:spcPct val="0"/>
        </a:spcAft>
        <a:buClr>
          <a:srgbClr val="7EB148"/>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spd="slow"/>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34" charset="0"/>
        </a:defRPr>
      </a:lvl2pPr>
      <a:lvl3pPr algn="ctr" rtl="0" eaLnBrk="1" fontAlgn="base" hangingPunct="1">
        <a:spcBef>
          <a:spcPct val="0"/>
        </a:spcBef>
        <a:spcAft>
          <a:spcPct val="0"/>
        </a:spcAft>
        <a:defRPr sz="4400">
          <a:solidFill>
            <a:schemeClr val="tx2"/>
          </a:solidFill>
          <a:latin typeface="Arial" pitchFamily="34" charset="0"/>
        </a:defRPr>
      </a:lvl3pPr>
      <a:lvl4pPr algn="ctr" rtl="0" eaLnBrk="1" fontAlgn="base" hangingPunct="1">
        <a:spcBef>
          <a:spcPct val="0"/>
        </a:spcBef>
        <a:spcAft>
          <a:spcPct val="0"/>
        </a:spcAft>
        <a:defRPr sz="4400">
          <a:solidFill>
            <a:schemeClr val="tx2"/>
          </a:solidFill>
          <a:latin typeface="Arial" pitchFamily="34" charset="0"/>
        </a:defRPr>
      </a:lvl4pPr>
      <a:lvl5pPr algn="ctr" rtl="0" eaLnBrk="1" fontAlgn="base" hangingPunct="1">
        <a:spcBef>
          <a:spcPct val="0"/>
        </a:spcBef>
        <a:spcAft>
          <a:spcPct val="0"/>
        </a:spcAft>
        <a:defRPr sz="4400">
          <a:solidFill>
            <a:schemeClr val="tx2"/>
          </a:solidFill>
          <a:latin typeface="Arial" pitchFamily="34"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608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608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4608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4608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A5C555E-716D-47D9-9EC5-8089E488496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ransition spd="slow"/>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34" charset="0"/>
        </a:defRPr>
      </a:lvl2pPr>
      <a:lvl3pPr algn="ctr" rtl="0" eaLnBrk="1" fontAlgn="base" hangingPunct="1">
        <a:spcBef>
          <a:spcPct val="0"/>
        </a:spcBef>
        <a:spcAft>
          <a:spcPct val="0"/>
        </a:spcAft>
        <a:defRPr sz="4400">
          <a:solidFill>
            <a:schemeClr val="tx2"/>
          </a:solidFill>
          <a:latin typeface="Arial" pitchFamily="34" charset="0"/>
        </a:defRPr>
      </a:lvl3pPr>
      <a:lvl4pPr algn="ctr" rtl="0" eaLnBrk="1" fontAlgn="base" hangingPunct="1">
        <a:spcBef>
          <a:spcPct val="0"/>
        </a:spcBef>
        <a:spcAft>
          <a:spcPct val="0"/>
        </a:spcAft>
        <a:defRPr sz="4400">
          <a:solidFill>
            <a:schemeClr val="tx2"/>
          </a:solidFill>
          <a:latin typeface="Arial" pitchFamily="34" charset="0"/>
        </a:defRPr>
      </a:lvl4pPr>
      <a:lvl5pPr algn="ctr" rtl="0" eaLnBrk="1" fontAlgn="base" hangingPunct="1">
        <a:spcBef>
          <a:spcPct val="0"/>
        </a:spcBef>
        <a:spcAft>
          <a:spcPct val="0"/>
        </a:spcAft>
        <a:defRPr sz="4400">
          <a:solidFill>
            <a:schemeClr val="tx2"/>
          </a:solidFill>
          <a:latin typeface="Arial" pitchFamily="34"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pPr algn="r" eaLnBrk="1" latinLnBrk="0" hangingPunct="1"/>
            <a:endParaRPr kumimoji="0" lang="en-US" sz="1300" dirty="0">
              <a:solidFill>
                <a:schemeClr val="bg2">
                  <a:tint val="60000"/>
                  <a:satMod val="155000"/>
                </a:schemeClr>
              </a:solidFill>
            </a:endParaRPr>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pPr algn="l" eaLnBrk="1" latinLnBrk="0" hangingPunct="1"/>
            <a:fld id="{48D92626-37D2-4832-BF7A-BC283494A20D}" type="datetimeFigureOut">
              <a:rPr lang="en-US" smtClean="0"/>
              <a:pPr algn="l" eaLnBrk="1" latinLnBrk="0" hangingPunct="1"/>
              <a:t>5/5/2020</a:t>
            </a:fld>
            <a:endParaRPr lang="en-US" sz="1300" dirty="0">
              <a:solidFill>
                <a:schemeClr val="bg2">
                  <a:tint val="60000"/>
                  <a:satMod val="155000"/>
                </a:schemeClr>
              </a:solidFill>
            </a:endParaRPr>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pPr algn="r" eaLnBrk="1" latinLnBrk="0" hangingPunct="1"/>
            <a:fld id="{8C592886-E571-45D5-8B56-343DC94F8FA6}" type="slidenum">
              <a:rPr kumimoji="0" lang="en-US" smtClean="0"/>
              <a:pPr algn="r" eaLnBrk="1" latinLnBrk="0" hangingPunct="1"/>
              <a:t>‹#›</a:t>
            </a:fld>
            <a:endParaRPr kumimoji="0" lang="en-US" sz="1600" b="1" dirty="0">
              <a:solidFill>
                <a:schemeClr val="tx2">
                  <a:shade val="90000"/>
                </a:schemeClr>
              </a:solidFill>
              <a:effectLst/>
            </a:endParaRPr>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kumimoji="0" lang="en-US"/>
              <a:t>Click to edit Master title style</a:t>
            </a:r>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dk1" tx1="lt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ransition spd="slow"/>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4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41.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41.xml"/><Relationship Id="rId5" Type="http://schemas.openxmlformats.org/officeDocument/2006/relationships/image" Target="../media/image31.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41.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9.xml"/><Relationship Id="rId1" Type="http://schemas.openxmlformats.org/officeDocument/2006/relationships/slideLayout" Target="../slideLayouts/slideLayout4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1.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41.xml"/></Relationships>
</file>

<file path=ppt/slides/_rels/slide2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1.xml"/></Relationships>
</file>

<file path=ppt/slides/_rels/slide2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1.xml"/></Relationships>
</file>

<file path=ppt/slides/_rels/slide2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1.xml"/></Relationships>
</file>

<file path=ppt/slides/_rels/slide2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4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36.xml"/></Relationships>
</file>

<file path=ppt/slides/_rels/slide3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41.xml"/></Relationships>
</file>

<file path=ppt/slides/_rels/slide3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0.xml"/><Relationship Id="rId1" Type="http://schemas.openxmlformats.org/officeDocument/2006/relationships/slideLayout" Target="../slideLayouts/slideLayout36.xml"/><Relationship Id="rId4" Type="http://schemas.openxmlformats.org/officeDocument/2006/relationships/image" Target="../media/image52.png"/></Relationships>
</file>

<file path=ppt/slides/_rels/slide3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1.xml"/><Relationship Id="rId1" Type="http://schemas.openxmlformats.org/officeDocument/2006/relationships/slideLayout" Target="../slideLayouts/slideLayout4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4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4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28600" y="0"/>
            <a:ext cx="8763000" cy="1066800"/>
          </a:xfrm>
        </p:spPr>
        <p:txBody>
          <a:bodyPr>
            <a:normAutofit/>
          </a:bodyPr>
          <a:lstStyle/>
          <a:p>
            <a:pPr algn="ctr"/>
            <a:r>
              <a:rPr lang="en-US" sz="4800" b="1" dirty="0">
                <a:latin typeface="Times New Roman" pitchFamily="18" charset="0"/>
                <a:cs typeface="Times New Roman" pitchFamily="18" charset="0"/>
              </a:rPr>
              <a:t>Population Explosion</a:t>
            </a:r>
          </a:p>
        </p:txBody>
      </p:sp>
      <p:pic>
        <p:nvPicPr>
          <p:cNvPr id="82946" name="Picture 2" descr="http://assets.knowledge.allianz.com/img/too_many_people_z_52580.jpg"/>
          <p:cNvPicPr>
            <a:picLocks noChangeAspect="1" noChangeArrowheads="1"/>
          </p:cNvPicPr>
          <p:nvPr/>
        </p:nvPicPr>
        <p:blipFill>
          <a:blip r:embed="rId3" cstate="print"/>
          <a:srcRect/>
          <a:stretch>
            <a:fillRect/>
          </a:stretch>
        </p:blipFill>
        <p:spPr bwMode="auto">
          <a:xfrm>
            <a:off x="685800" y="1371600"/>
            <a:ext cx="7620000" cy="4343400"/>
          </a:xfrm>
          <a:prstGeom prst="rect">
            <a:avLst/>
          </a:prstGeom>
          <a:noFill/>
          <a:effectLst>
            <a:outerShdw blurRad="50800" dist="114300" dir="8100000" algn="tr" rotWithShape="0">
              <a:prstClr val="black">
                <a:alpha val="40000"/>
              </a:prstClr>
            </a:outerShdw>
          </a:effectLst>
        </p:spPr>
      </p:pic>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304800" y="1600200"/>
            <a:ext cx="8534400" cy="2677656"/>
          </a:xfrm>
          <a:prstGeom prst="rect">
            <a:avLst/>
          </a:prstGeom>
          <a:noFill/>
          <a:ln w="9525">
            <a:noFill/>
            <a:miter lim="800000"/>
            <a:headEnd/>
            <a:tailEnd/>
          </a:ln>
        </p:spPr>
        <p:txBody>
          <a:bodyPr wrap="square">
            <a:spAutoFit/>
          </a:bodyPr>
          <a:lstStyle/>
          <a:p>
            <a:pPr marL="457200" indent="-457200" algn="just">
              <a:buFont typeface="Wingdings" pitchFamily="2" charset="2"/>
              <a:buChar char="ü"/>
            </a:pPr>
            <a:r>
              <a:rPr lang="en-US" sz="2800" dirty="0">
                <a:latin typeface="Times New Roman" pitchFamily="18" charset="0"/>
                <a:cs typeface="Times New Roman" pitchFamily="18" charset="0"/>
              </a:rPr>
              <a:t> Pakistan is world’s 6</a:t>
            </a:r>
            <a:r>
              <a:rPr lang="en-US" sz="2800" baseline="30000" dirty="0">
                <a:latin typeface="Times New Roman" pitchFamily="18" charset="0"/>
                <a:cs typeface="Times New Roman" pitchFamily="18" charset="0"/>
              </a:rPr>
              <a:t>th</a:t>
            </a:r>
            <a:r>
              <a:rPr lang="en-US" sz="2800" dirty="0">
                <a:latin typeface="Times New Roman" pitchFamily="18" charset="0"/>
                <a:cs typeface="Times New Roman" pitchFamily="18" charset="0"/>
              </a:rPr>
              <a:t> most populous country.</a:t>
            </a:r>
          </a:p>
          <a:p>
            <a:pPr marL="457200" indent="-457200" algn="just">
              <a:buFont typeface="Wingdings" pitchFamily="2" charset="2"/>
              <a:buChar char="ü"/>
            </a:pPr>
            <a:r>
              <a:rPr lang="en-US" sz="2800" dirty="0">
                <a:latin typeface="Times New Roman" pitchFamily="18" charset="0"/>
                <a:cs typeface="Times New Roman" pitchFamily="18" charset="0"/>
              </a:rPr>
              <a:t> With an estimated population of 180.54 million.</a:t>
            </a:r>
          </a:p>
          <a:p>
            <a:pPr marL="457200" indent="-457200" algn="just">
              <a:buFont typeface="Wingdings" pitchFamily="2" charset="2"/>
              <a:buChar char="ü"/>
            </a:pPr>
            <a:r>
              <a:rPr lang="en-US" sz="2800" dirty="0">
                <a:latin typeface="Times New Roman" pitchFamily="18" charset="0"/>
                <a:cs typeface="Times New Roman" pitchFamily="18" charset="0"/>
              </a:rPr>
              <a:t> Natural growth rate is 2.05%.</a:t>
            </a:r>
          </a:p>
          <a:p>
            <a:pPr marL="457200" indent="-457200" algn="just">
              <a:buFont typeface="Wingdings" pitchFamily="2" charset="2"/>
              <a:buChar char="ü"/>
            </a:pPr>
            <a:r>
              <a:rPr lang="en-US" sz="2800" dirty="0">
                <a:latin typeface="Times New Roman" pitchFamily="18" charset="0"/>
                <a:cs typeface="Times New Roman" pitchFamily="18" charset="0"/>
              </a:rPr>
              <a:t> With the same growth rate Pakistan will become the 4</a:t>
            </a:r>
            <a:r>
              <a:rPr lang="en-US" sz="2800" baseline="30000" dirty="0">
                <a:latin typeface="Times New Roman" pitchFamily="18" charset="0"/>
                <a:cs typeface="Times New Roman" pitchFamily="18" charset="0"/>
              </a:rPr>
              <a:t>th</a:t>
            </a:r>
            <a:r>
              <a:rPr lang="en-US" sz="2800" dirty="0">
                <a:latin typeface="Times New Roman" pitchFamily="18" charset="0"/>
                <a:cs typeface="Times New Roman" pitchFamily="18" charset="0"/>
              </a:rPr>
              <a:t> largest nation in 2050.</a:t>
            </a:r>
          </a:p>
          <a:p>
            <a:pPr marL="457200" indent="-457200"/>
            <a:endParaRPr lang="en-US" sz="2800" dirty="0"/>
          </a:p>
        </p:txBody>
      </p:sp>
      <p:sp>
        <p:nvSpPr>
          <p:cNvPr id="2" name="Title 1"/>
          <p:cNvSpPr>
            <a:spLocks noGrp="1"/>
          </p:cNvSpPr>
          <p:nvPr>
            <p:ph type="title"/>
          </p:nvPr>
        </p:nvSpPr>
        <p:spPr>
          <a:xfrm>
            <a:off x="304800" y="228600"/>
            <a:ext cx="8458200" cy="914400"/>
          </a:xfrm>
        </p:spPr>
        <p:style>
          <a:lnRef idx="0">
            <a:scrgbClr r="0" g="0" b="0"/>
          </a:lnRef>
          <a:fillRef idx="1003">
            <a:schemeClr val="lt2"/>
          </a:fillRef>
          <a:effectRef idx="0">
            <a:scrgbClr r="0" g="0" b="0"/>
          </a:effectRef>
          <a:fontRef idx="major"/>
        </p:style>
        <p:txBody>
          <a:bodyPr>
            <a:normAutofit/>
          </a:bodyPr>
          <a:lstStyle/>
          <a:p>
            <a:pPr algn="ctr" fontAlgn="auto">
              <a:spcAft>
                <a:spcPts val="0"/>
              </a:spcAft>
              <a:defRPr/>
            </a:pPr>
            <a:r>
              <a:rPr lang="en-US" sz="40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P</a:t>
            </a:r>
            <a:r>
              <a:rPr lang="en-US" sz="4000" b="1"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akistan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91400" y="228601"/>
            <a:ext cx="1447800" cy="914400"/>
          </a:xfrm>
          <a:prstGeom prst="roundRect">
            <a:avLst>
              <a:gd name="adj" fmla="val 8594"/>
            </a:avLst>
          </a:prstGeom>
          <a:solidFill>
            <a:srgbClr val="FFFFFF">
              <a:shade val="85000"/>
            </a:srgbClr>
          </a:solidFill>
          <a:effectLst>
            <a:reflection blurRad="12700" stA="38000" endPos="28000" dist="5000" dir="5400000" sy="-100000" algn="bl" rotWithShape="0"/>
          </a:effec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Arfan M. Afzal\Downloads\pakistanpop.gif"/>
          <p:cNvPicPr>
            <a:picLocks noChangeAspect="1" noChangeArrowheads="1"/>
          </p:cNvPicPr>
          <p:nvPr/>
        </p:nvPicPr>
        <p:blipFill>
          <a:blip r:embed="rId2"/>
          <a:srcRect/>
          <a:stretch>
            <a:fillRect/>
          </a:stretch>
        </p:blipFill>
        <p:spPr bwMode="auto">
          <a:xfrm>
            <a:off x="15875" y="0"/>
            <a:ext cx="9128125" cy="6858000"/>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circle(in)">
                                      <p:cBhvr>
                                        <p:cTn id="7" dur="20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5181599"/>
          </a:xfrm>
        </p:spPr>
        <p:txBody>
          <a:bodyPr>
            <a:normAutofit/>
          </a:bodyPr>
          <a:lstStyle/>
          <a:p>
            <a:pPr algn="just">
              <a:buFont typeface="Wingdings" pitchFamily="2" charset="2"/>
              <a:buChar char="ü"/>
            </a:pPr>
            <a:r>
              <a:rPr lang="en-US" b="1" u="sng" dirty="0">
                <a:latin typeface="Times New Roman" pitchFamily="18" charset="0"/>
                <a:cs typeface="Times New Roman" pitchFamily="18" charset="0"/>
              </a:rPr>
              <a:t>Increase in Birth rate:</a:t>
            </a:r>
            <a:r>
              <a:rPr lang="en-US" b="1" dirty="0">
                <a:latin typeface="Times New Roman" pitchFamily="18" charset="0"/>
                <a:cs typeface="Times New Roman" pitchFamily="18" charset="0"/>
              </a:rPr>
              <a:t> </a:t>
            </a:r>
          </a:p>
          <a:p>
            <a:pPr algn="just">
              <a:buNone/>
            </a:pPr>
            <a:r>
              <a:rPr lang="en-US" sz="2800" dirty="0">
                <a:latin typeface="Times New Roman" pitchFamily="18" charset="0"/>
                <a:cs typeface="Times New Roman" pitchFamily="18" charset="0"/>
              </a:rPr>
              <a:t>         Birth rate is the no of </a:t>
            </a:r>
          </a:p>
          <a:p>
            <a:pPr algn="just">
              <a:buNone/>
            </a:pPr>
            <a:r>
              <a:rPr lang="en-US" sz="2800" dirty="0">
                <a:latin typeface="Times New Roman" pitchFamily="18" charset="0"/>
                <a:cs typeface="Times New Roman" pitchFamily="18" charset="0"/>
              </a:rPr>
              <a:t>child born/1000 people/year.</a:t>
            </a:r>
          </a:p>
          <a:p>
            <a:pPr algn="just">
              <a:buNone/>
            </a:pPr>
            <a:r>
              <a:rPr lang="en-US" sz="2800" dirty="0">
                <a:latin typeface="Times New Roman" pitchFamily="18" charset="0"/>
                <a:cs typeface="Times New Roman" pitchFamily="18" charset="0"/>
              </a:rPr>
              <a:t>With the advent of better </a:t>
            </a:r>
          </a:p>
          <a:p>
            <a:pPr algn="just">
              <a:buNone/>
            </a:pPr>
            <a:r>
              <a:rPr lang="en-US" sz="2800" dirty="0">
                <a:latin typeface="Times New Roman" pitchFamily="18" charset="0"/>
                <a:cs typeface="Times New Roman" pitchFamily="18" charset="0"/>
              </a:rPr>
              <a:t>medical facility, economic </a:t>
            </a:r>
          </a:p>
          <a:p>
            <a:pPr algn="just">
              <a:buNone/>
            </a:pPr>
            <a:r>
              <a:rPr lang="en-US" sz="2800" dirty="0">
                <a:latin typeface="Times New Roman" pitchFamily="18" charset="0"/>
                <a:cs typeface="Times New Roman" pitchFamily="18" charset="0"/>
              </a:rPr>
              <a:t>prosperity, social beliefs the</a:t>
            </a:r>
          </a:p>
          <a:p>
            <a:pPr algn="just">
              <a:buNone/>
            </a:pPr>
            <a:r>
              <a:rPr lang="en-US" sz="2800" dirty="0">
                <a:latin typeface="Times New Roman" pitchFamily="18" charset="0"/>
                <a:cs typeface="Times New Roman" pitchFamily="18" charset="0"/>
              </a:rPr>
              <a:t>birth rate increases which causes increase in population.</a:t>
            </a:r>
          </a:p>
          <a:p>
            <a:pPr algn="just">
              <a:buNone/>
            </a:pPr>
            <a:endParaRPr lang="en-US" sz="2800" dirty="0">
              <a:latin typeface="Times New Roman" pitchFamily="18" charset="0"/>
              <a:cs typeface="Times New Roman" pitchFamily="18" charset="0"/>
            </a:endParaRPr>
          </a:p>
          <a:p>
            <a:pPr algn="just">
              <a:buFont typeface="Wingdings" pitchFamily="2" charset="2"/>
              <a:buChar char="ü"/>
            </a:pPr>
            <a:r>
              <a:rPr lang="en-US" b="1" u="sng" dirty="0">
                <a:latin typeface="Times New Roman" pitchFamily="18" charset="0"/>
                <a:cs typeface="Times New Roman" pitchFamily="18" charset="0"/>
              </a:rPr>
              <a:t>Decrease in Death rate:</a:t>
            </a:r>
          </a:p>
          <a:p>
            <a:pPr algn="just">
              <a:buNone/>
            </a:pPr>
            <a:r>
              <a:rPr lang="en-US" sz="2800" b="1" dirty="0">
                <a:latin typeface="Times New Roman" pitchFamily="18" charset="0"/>
                <a:cs typeface="Times New Roman" pitchFamily="18" charset="0"/>
              </a:rPr>
              <a:t>            </a:t>
            </a:r>
            <a:r>
              <a:rPr lang="en-US" sz="2800" dirty="0">
                <a:latin typeface="Times New Roman" pitchFamily="18" charset="0"/>
                <a:cs typeface="Times New Roman" pitchFamily="18" charset="0"/>
              </a:rPr>
              <a:t>Death rate is expressed in units of deaths/1000 persons per year. The development of technologies </a:t>
            </a:r>
          </a:p>
          <a:p>
            <a:pPr algn="just"/>
            <a:endParaRPr lang="en-US" b="1" i="1" dirty="0">
              <a:latin typeface="Cambria" pitchFamily="18" charset="0"/>
            </a:endParaRPr>
          </a:p>
        </p:txBody>
      </p:sp>
      <p:pic>
        <p:nvPicPr>
          <p:cNvPr id="4101" name="Picture 5"/>
          <p:cNvPicPr>
            <a:picLocks noChangeAspect="1" noChangeArrowheads="1"/>
          </p:cNvPicPr>
          <p:nvPr/>
        </p:nvPicPr>
        <p:blipFill>
          <a:blip r:embed="rId3" cstate="print"/>
          <a:srcRect/>
          <a:stretch>
            <a:fillRect/>
          </a:stretch>
        </p:blipFill>
        <p:spPr bwMode="auto">
          <a:xfrm>
            <a:off x="4876800" y="1676400"/>
            <a:ext cx="4114800" cy="2590800"/>
          </a:xfrm>
          <a:prstGeom prst="rect">
            <a:avLst/>
          </a:prstGeom>
          <a:noFill/>
          <a:ln w="9525">
            <a:noFill/>
            <a:miter lim="800000"/>
            <a:headEnd/>
            <a:tailEnd/>
          </a:ln>
        </p:spPr>
      </p:pic>
      <p:sp>
        <p:nvSpPr>
          <p:cNvPr id="8" name="Title 7"/>
          <p:cNvSpPr>
            <a:spLocks noGrp="1"/>
          </p:cNvSpPr>
          <p:nvPr>
            <p:ph type="title"/>
          </p:nvPr>
        </p:nvSpPr>
        <p:spPr/>
        <p:txBody>
          <a:bodyPr>
            <a:normAutofit/>
          </a:bodyPr>
          <a:lstStyle/>
          <a:p>
            <a:pPr algn="ctr"/>
            <a:r>
              <a:rPr lang="en-US" sz="4000" b="1" dirty="0">
                <a:effectLst/>
                <a:latin typeface="Times New Roman" pitchFamily="18" charset="0"/>
                <a:cs typeface="Times New Roman" pitchFamily="18" charset="0"/>
              </a:rPr>
              <a:t>Causes of Population Explosion</a:t>
            </a: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28600" y="609600"/>
            <a:ext cx="8686800" cy="6019800"/>
          </a:xfrm>
        </p:spPr>
        <p:txBody>
          <a:bodyPr/>
          <a:lstStyle/>
          <a:p>
            <a:pPr algn="just">
              <a:buNone/>
            </a:pPr>
            <a:r>
              <a:rPr lang="en-US" sz="2800" dirty="0">
                <a:latin typeface="Times New Roman" pitchFamily="18" charset="0"/>
                <a:cs typeface="Times New Roman" pitchFamily="18" charset="0"/>
              </a:rPr>
              <a:t>has resulted in decrease in death </a:t>
            </a:r>
          </a:p>
          <a:p>
            <a:pPr algn="just">
              <a:buNone/>
            </a:pPr>
            <a:r>
              <a:rPr lang="en-US" sz="2800" dirty="0">
                <a:latin typeface="Times New Roman" pitchFamily="18" charset="0"/>
                <a:cs typeface="Times New Roman" pitchFamily="18" charset="0"/>
              </a:rPr>
              <a:t>rate. Good and clean atmosphere, </a:t>
            </a:r>
          </a:p>
          <a:p>
            <a:pPr algn="just">
              <a:buNone/>
            </a:pPr>
            <a:r>
              <a:rPr lang="en-US" sz="2800" dirty="0">
                <a:latin typeface="Times New Roman" pitchFamily="18" charset="0"/>
                <a:cs typeface="Times New Roman" pitchFamily="18" charset="0"/>
              </a:rPr>
              <a:t>sufficient nutrients, better medial</a:t>
            </a:r>
          </a:p>
          <a:p>
            <a:pPr algn="just">
              <a:buNone/>
            </a:pPr>
            <a:r>
              <a:rPr lang="en-US" sz="2800" dirty="0">
                <a:latin typeface="Times New Roman" pitchFamily="18" charset="0"/>
                <a:cs typeface="Times New Roman" pitchFamily="18" charset="0"/>
              </a:rPr>
              <a:t>facility has provided longer </a:t>
            </a:r>
          </a:p>
          <a:p>
            <a:pPr algn="just">
              <a:buNone/>
            </a:pPr>
            <a:r>
              <a:rPr lang="en-US" sz="2800" dirty="0">
                <a:latin typeface="Times New Roman" pitchFamily="18" charset="0"/>
                <a:cs typeface="Times New Roman" pitchFamily="18" charset="0"/>
              </a:rPr>
              <a:t>and healthy life.</a:t>
            </a:r>
          </a:p>
          <a:p>
            <a:pPr algn="just">
              <a:buNone/>
            </a:pPr>
            <a:endParaRPr lang="en-US" sz="2800" dirty="0">
              <a:latin typeface="Times New Roman" pitchFamily="18" charset="0"/>
              <a:cs typeface="Times New Roman" pitchFamily="18" charset="0"/>
            </a:endParaRPr>
          </a:p>
          <a:p>
            <a:pPr algn="just">
              <a:buFont typeface="Wingdings" pitchFamily="2" charset="2"/>
              <a:buChar char="ü"/>
            </a:pPr>
            <a:r>
              <a:rPr lang="en-US" b="1" u="sng" dirty="0">
                <a:latin typeface="Times New Roman" pitchFamily="18" charset="0"/>
                <a:cs typeface="Times New Roman" pitchFamily="18" charset="0"/>
              </a:rPr>
              <a:t>Better Medical facility:</a:t>
            </a:r>
          </a:p>
          <a:p>
            <a:pPr algn="just">
              <a:buNone/>
            </a:pPr>
            <a:r>
              <a:rPr lang="en-US" sz="2800" dirty="0">
                <a:latin typeface="Times New Roman" pitchFamily="18" charset="0"/>
                <a:cs typeface="Times New Roman" pitchFamily="18" charset="0"/>
              </a:rPr>
              <a:t>       New inventions of medicines, </a:t>
            </a:r>
          </a:p>
          <a:p>
            <a:pPr algn="just">
              <a:buNone/>
            </a:pPr>
            <a:r>
              <a:rPr lang="en-US" sz="2800" dirty="0">
                <a:latin typeface="Times New Roman" pitchFamily="18" charset="0"/>
                <a:cs typeface="Times New Roman" pitchFamily="18" charset="0"/>
              </a:rPr>
              <a:t>awareness towards better health </a:t>
            </a:r>
          </a:p>
          <a:p>
            <a:pPr algn="just">
              <a:buNone/>
            </a:pPr>
            <a:r>
              <a:rPr lang="en-US" sz="2800" dirty="0">
                <a:latin typeface="Times New Roman" pitchFamily="18" charset="0"/>
                <a:cs typeface="Times New Roman" pitchFamily="18" charset="0"/>
              </a:rPr>
              <a:t>and control of various diseases </a:t>
            </a:r>
          </a:p>
          <a:p>
            <a:pPr algn="just">
              <a:buNone/>
            </a:pPr>
            <a:r>
              <a:rPr lang="en-US" sz="2800" dirty="0">
                <a:latin typeface="Times New Roman" pitchFamily="18" charset="0"/>
                <a:cs typeface="Times New Roman" pitchFamily="18" charset="0"/>
              </a:rPr>
              <a:t>like TB, Small pox, cancer etc has</a:t>
            </a:r>
          </a:p>
          <a:p>
            <a:pPr algn="just">
              <a:buNone/>
            </a:pPr>
            <a:r>
              <a:rPr lang="en-US" sz="2800" dirty="0">
                <a:latin typeface="Times New Roman" pitchFamily="18" charset="0"/>
                <a:cs typeface="Times New Roman" pitchFamily="18" charset="0"/>
              </a:rPr>
              <a:t> resulted in increase of</a:t>
            </a:r>
          </a:p>
          <a:p>
            <a:pPr algn="just">
              <a:buNone/>
            </a:pPr>
            <a:r>
              <a:rPr lang="en-US" sz="2800" dirty="0">
                <a:latin typeface="Times New Roman" pitchFamily="18" charset="0"/>
                <a:cs typeface="Times New Roman" pitchFamily="18" charset="0"/>
              </a:rPr>
              <a:t> population.</a:t>
            </a:r>
          </a:p>
          <a:p>
            <a:pPr algn="just">
              <a:buNone/>
            </a:pPr>
            <a:endParaRPr lang="en-US" sz="2800" dirty="0">
              <a:latin typeface="Times New Roman" pitchFamily="18" charset="0"/>
              <a:cs typeface="Times New Roman" pitchFamily="18" charset="0"/>
            </a:endParaRPr>
          </a:p>
          <a:p>
            <a:pPr algn="just">
              <a:buFont typeface="Wingdings" pitchFamily="2" charset="2"/>
              <a:buChar char="ü"/>
            </a:pPr>
            <a:endParaRPr lang="en-US" sz="2800" dirty="0">
              <a:latin typeface="Times New Roman" pitchFamily="18" charset="0"/>
              <a:cs typeface="Times New Roman" pitchFamily="18" charset="0"/>
            </a:endParaRPr>
          </a:p>
          <a:p>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457200"/>
            <a:ext cx="35814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p:cNvPicPr>
            <a:picLocks noChangeAspect="1" noChangeArrowheads="1"/>
          </p:cNvPicPr>
          <p:nvPr/>
        </p:nvPicPr>
        <p:blipFill>
          <a:blip r:embed="rId3" cstate="print"/>
          <a:srcRect/>
          <a:stretch>
            <a:fillRect/>
          </a:stretch>
        </p:blipFill>
        <p:spPr bwMode="auto">
          <a:xfrm>
            <a:off x="5410200" y="3733800"/>
            <a:ext cx="3581400" cy="2590800"/>
          </a:xfrm>
          <a:prstGeom prst="rect">
            <a:avLst/>
          </a:prstGeom>
          <a:noFill/>
          <a:ln w="9525">
            <a:noFill/>
            <a:miter lim="800000"/>
            <a:headEnd/>
            <a:tailEnd/>
          </a:ln>
        </p:spPr>
      </p:pic>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52400" y="0"/>
            <a:ext cx="5410200" cy="6400800"/>
          </a:xfrm>
        </p:spPr>
        <p:txBody>
          <a:bodyPr>
            <a:noAutofit/>
          </a:bodyPr>
          <a:lstStyle/>
          <a:p>
            <a:pPr algn="just"/>
            <a:endParaRPr lang="en-US" sz="2800" dirty="0">
              <a:latin typeface="Times New Roman" pitchFamily="18" charset="0"/>
              <a:cs typeface="Times New Roman" pitchFamily="18" charset="0"/>
            </a:endParaRPr>
          </a:p>
          <a:p>
            <a:pPr algn="just">
              <a:buFont typeface="Wingdings" pitchFamily="2" charset="2"/>
              <a:buChar char="ü"/>
            </a:pPr>
            <a:r>
              <a:rPr lang="en-US" b="1" dirty="0">
                <a:latin typeface="Times New Roman" pitchFamily="18" charset="0"/>
                <a:cs typeface="Times New Roman" pitchFamily="18" charset="0"/>
              </a:rPr>
              <a:t>  </a:t>
            </a:r>
            <a:r>
              <a:rPr lang="en-US" b="1" u="sng" dirty="0">
                <a:latin typeface="Times New Roman" pitchFamily="18" charset="0"/>
                <a:cs typeface="Times New Roman" pitchFamily="18" charset="0"/>
              </a:rPr>
              <a:t>Increase Immigration: </a:t>
            </a:r>
          </a:p>
          <a:p>
            <a:pPr algn="just">
              <a:buNone/>
            </a:pPr>
            <a:r>
              <a:rPr lang="en-US" sz="2800" b="1" dirty="0">
                <a:latin typeface="Times New Roman" pitchFamily="18" charset="0"/>
                <a:cs typeface="Times New Roman" pitchFamily="18" charset="0"/>
              </a:rPr>
              <a:t>         </a:t>
            </a:r>
            <a:r>
              <a:rPr lang="en-US" sz="2800" dirty="0">
                <a:latin typeface="Times New Roman" pitchFamily="18" charset="0"/>
                <a:cs typeface="Times New Roman" pitchFamily="18" charset="0"/>
              </a:rPr>
              <a:t>The countries like USA where the development had brought good environment for citizens to stay, earn and enjoy had resulted in increase in immigration</a:t>
            </a:r>
          </a:p>
          <a:p>
            <a:pPr algn="just"/>
            <a:endParaRPr lang="en-US" sz="2800" dirty="0">
              <a:latin typeface="Times New Roman" pitchFamily="18" charset="0"/>
              <a:cs typeface="Times New Roman" pitchFamily="18" charset="0"/>
            </a:endParaRPr>
          </a:p>
          <a:p>
            <a:pPr algn="just">
              <a:buFont typeface="Wingdings" pitchFamily="2" charset="2"/>
              <a:buChar char="ü"/>
            </a:pPr>
            <a:r>
              <a:rPr lang="en-US" b="1" dirty="0">
                <a:latin typeface="Times New Roman" pitchFamily="18" charset="0"/>
                <a:cs typeface="Times New Roman" pitchFamily="18" charset="0"/>
              </a:rPr>
              <a:t> </a:t>
            </a:r>
            <a:r>
              <a:rPr lang="en-US" b="1" u="sng" dirty="0">
                <a:latin typeface="Times New Roman" pitchFamily="18" charset="0"/>
                <a:cs typeface="Times New Roman" pitchFamily="18" charset="0"/>
              </a:rPr>
              <a:t>Decrease Emigration:</a:t>
            </a:r>
            <a:r>
              <a:rPr lang="en-US" b="1" dirty="0">
                <a:latin typeface="Times New Roman" pitchFamily="18" charset="0"/>
                <a:cs typeface="Times New Roman" pitchFamily="18" charset="0"/>
              </a:rPr>
              <a:t> </a:t>
            </a:r>
          </a:p>
          <a:p>
            <a:pPr algn="just">
              <a:buNone/>
            </a:pPr>
            <a:r>
              <a:rPr lang="en-US" sz="2800" dirty="0">
                <a:latin typeface="Times New Roman" pitchFamily="18" charset="0"/>
                <a:cs typeface="Times New Roman" pitchFamily="18" charset="0"/>
              </a:rPr>
              <a:t>       In case of Developing Countries the  basic requirement of citizens like peace, development opportunities are satisfied hence migration is avoided this may cause over population.</a:t>
            </a:r>
          </a:p>
        </p:txBody>
      </p:sp>
      <p:pic>
        <p:nvPicPr>
          <p:cNvPr id="3076" name="Picture 4"/>
          <p:cNvPicPr>
            <a:picLocks noChangeAspect="1" noChangeArrowheads="1"/>
          </p:cNvPicPr>
          <p:nvPr/>
        </p:nvPicPr>
        <p:blipFill>
          <a:blip r:embed="rId3" cstate="print"/>
          <a:srcRect/>
          <a:stretch>
            <a:fillRect/>
          </a:stretch>
        </p:blipFill>
        <p:spPr bwMode="auto">
          <a:xfrm>
            <a:off x="5638800" y="3886200"/>
            <a:ext cx="3352800" cy="2743200"/>
          </a:xfrm>
          <a:prstGeom prst="rect">
            <a:avLst/>
          </a:prstGeom>
          <a:noFill/>
          <a:ln w="9525">
            <a:noFill/>
            <a:miter lim="800000"/>
            <a:headEnd/>
            <a:tailEnd/>
          </a:ln>
        </p:spPr>
      </p:pic>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8800" y="838200"/>
            <a:ext cx="33528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52400" y="457200"/>
            <a:ext cx="8839200" cy="5668963"/>
          </a:xfrm>
        </p:spPr>
        <p:txBody>
          <a:bodyPr/>
          <a:lstStyle/>
          <a:p>
            <a:pPr algn="just">
              <a:buFont typeface="Wingdings" pitchFamily="2" charset="2"/>
              <a:buChar char="ü"/>
            </a:pPr>
            <a:r>
              <a:rPr lang="en-US" b="1" dirty="0">
                <a:latin typeface="Times New Roman" pitchFamily="18" charset="0"/>
                <a:cs typeface="Times New Roman" pitchFamily="18" charset="0"/>
              </a:rPr>
              <a:t>   </a:t>
            </a:r>
            <a:r>
              <a:rPr lang="en-US" b="1" u="sng" dirty="0">
                <a:latin typeface="Times New Roman" pitchFamily="18" charset="0"/>
                <a:cs typeface="Times New Roman" pitchFamily="18" charset="0"/>
              </a:rPr>
              <a:t>Illiteracy:</a:t>
            </a:r>
            <a:r>
              <a:rPr lang="en-US" b="1" dirty="0">
                <a:latin typeface="Times New Roman" pitchFamily="18" charset="0"/>
                <a:cs typeface="Times New Roman" pitchFamily="18" charset="0"/>
              </a:rPr>
              <a:t> </a:t>
            </a:r>
          </a:p>
          <a:p>
            <a:pPr algn="just">
              <a:buNone/>
            </a:pPr>
            <a:r>
              <a:rPr lang="en-US" sz="2800" dirty="0">
                <a:latin typeface="Times New Roman" pitchFamily="18" charset="0"/>
                <a:cs typeface="Times New Roman" pitchFamily="18" charset="0"/>
              </a:rPr>
              <a:t>         Due to some social beliefs,</a:t>
            </a:r>
          </a:p>
          <a:p>
            <a:pPr algn="just">
              <a:buNone/>
            </a:pPr>
            <a:r>
              <a:rPr lang="en-US" sz="2800" dirty="0">
                <a:latin typeface="Times New Roman" pitchFamily="18" charset="0"/>
                <a:cs typeface="Times New Roman" pitchFamily="18" charset="0"/>
              </a:rPr>
              <a:t>  lack of knowledge towards</a:t>
            </a:r>
          </a:p>
          <a:p>
            <a:pPr algn="just">
              <a:buNone/>
            </a:pPr>
            <a:r>
              <a:rPr lang="en-US" sz="2800" dirty="0">
                <a:latin typeface="Times New Roman" pitchFamily="18" charset="0"/>
                <a:cs typeface="Times New Roman" pitchFamily="18" charset="0"/>
              </a:rPr>
              <a:t>  family planning and desire </a:t>
            </a:r>
          </a:p>
          <a:p>
            <a:pPr algn="just">
              <a:buNone/>
            </a:pPr>
            <a:r>
              <a:rPr lang="en-US" sz="2800" dirty="0">
                <a:latin typeface="Times New Roman" pitchFamily="18" charset="0"/>
                <a:cs typeface="Times New Roman" pitchFamily="18" charset="0"/>
              </a:rPr>
              <a:t>  for male child are some</a:t>
            </a:r>
          </a:p>
          <a:p>
            <a:pPr algn="just">
              <a:buNone/>
            </a:pPr>
            <a:r>
              <a:rPr lang="en-US" sz="2800" dirty="0">
                <a:latin typeface="Times New Roman" pitchFamily="18" charset="0"/>
                <a:cs typeface="Times New Roman" pitchFamily="18" charset="0"/>
              </a:rPr>
              <a:t>  of the factors which cause</a:t>
            </a:r>
          </a:p>
          <a:p>
            <a:pPr algn="just">
              <a:buNone/>
            </a:pPr>
            <a:r>
              <a:rPr lang="en-US" sz="2800" dirty="0">
                <a:latin typeface="Times New Roman" pitchFamily="18" charset="0"/>
                <a:cs typeface="Times New Roman" pitchFamily="18" charset="0"/>
              </a:rPr>
              <a:t>  increase in population.</a:t>
            </a:r>
          </a:p>
          <a:p>
            <a:pPr algn="just">
              <a:buNone/>
            </a:pPr>
            <a:endParaRPr lang="en-US" sz="2800" dirty="0">
              <a:latin typeface="Times New Roman" pitchFamily="18" charset="0"/>
              <a:cs typeface="Times New Roman" pitchFamily="18" charset="0"/>
            </a:endParaRPr>
          </a:p>
          <a:p>
            <a:pPr algn="just">
              <a:buFont typeface="Wingdings" pitchFamily="2" charset="2"/>
              <a:buChar char="ü"/>
            </a:pPr>
            <a:r>
              <a:rPr lang="en-US" b="1" dirty="0">
                <a:latin typeface="Times New Roman" pitchFamily="18" charset="0"/>
                <a:cs typeface="Times New Roman" pitchFamily="18" charset="0"/>
              </a:rPr>
              <a:t>   </a:t>
            </a:r>
            <a:r>
              <a:rPr lang="en-US" b="1" u="sng" dirty="0">
                <a:latin typeface="Times New Roman" pitchFamily="18" charset="0"/>
                <a:cs typeface="Times New Roman" pitchFamily="18" charset="0"/>
              </a:rPr>
              <a:t>Polygamy: </a:t>
            </a:r>
          </a:p>
          <a:p>
            <a:pPr algn="just">
              <a:buNone/>
            </a:pPr>
            <a:r>
              <a:rPr lang="en-US" sz="2800" dirty="0">
                <a:latin typeface="Times New Roman" pitchFamily="18" charset="0"/>
                <a:cs typeface="Times New Roman" pitchFamily="18" charset="0"/>
              </a:rPr>
              <a:t>	       Some people prefer to</a:t>
            </a:r>
          </a:p>
          <a:p>
            <a:pPr algn="just">
              <a:buNone/>
            </a:pPr>
            <a:r>
              <a:rPr lang="en-US" sz="2800" dirty="0">
                <a:latin typeface="Times New Roman" pitchFamily="18" charset="0"/>
                <a:cs typeface="Times New Roman" pitchFamily="18" charset="0"/>
              </a:rPr>
              <a:t>  have more than one wife and such polygamy system gives birth more children.</a:t>
            </a:r>
          </a:p>
          <a:p>
            <a:pPr algn="just">
              <a:buNone/>
            </a:pPr>
            <a:endParaRPr lang="en-US" sz="2800" dirty="0">
              <a:latin typeface="Times New Roman" pitchFamily="18" charset="0"/>
              <a:cs typeface="Times New Roman" pitchFamily="18" charset="0"/>
            </a:endParaRPr>
          </a:p>
          <a:p>
            <a:endParaRPr lang="en-US" dirty="0"/>
          </a:p>
        </p:txBody>
      </p:sp>
      <p:pic>
        <p:nvPicPr>
          <p:cNvPr id="2051" name="Picture 3"/>
          <p:cNvPicPr>
            <a:picLocks noChangeAspect="1" noChangeArrowheads="1"/>
          </p:cNvPicPr>
          <p:nvPr/>
        </p:nvPicPr>
        <p:blipFill>
          <a:blip r:embed="rId3" cstate="print"/>
          <a:srcRect/>
          <a:stretch>
            <a:fillRect/>
          </a:stretch>
        </p:blipFill>
        <p:spPr bwMode="auto">
          <a:xfrm>
            <a:off x="4876800" y="761999"/>
            <a:ext cx="4114800" cy="3505201"/>
          </a:xfrm>
          <a:prstGeom prst="rect">
            <a:avLst/>
          </a:prstGeom>
          <a:noFill/>
          <a:ln w="9525">
            <a:noFill/>
            <a:miter lim="800000"/>
            <a:headEnd/>
            <a:tailEnd/>
          </a:ln>
        </p:spPr>
      </p:pic>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1000" y="762000"/>
            <a:ext cx="8458200" cy="5410200"/>
          </a:xfrm>
        </p:spPr>
        <p:txBody>
          <a:bodyPr/>
          <a:lstStyle/>
          <a:p>
            <a:pPr algn="just">
              <a:buFont typeface="Wingdings" pitchFamily="2" charset="2"/>
              <a:buChar char="ü"/>
            </a:pPr>
            <a:r>
              <a:rPr lang="en-US" sz="2800" b="1" dirty="0">
                <a:latin typeface="Times New Roman" pitchFamily="18" charset="0"/>
                <a:cs typeface="Times New Roman" pitchFamily="18" charset="0"/>
              </a:rPr>
              <a:t>   Inconsistent government policies</a:t>
            </a:r>
          </a:p>
          <a:p>
            <a:pPr algn="just">
              <a:buFont typeface="Wingdings" pitchFamily="2" charset="2"/>
              <a:buChar char="ü"/>
            </a:pPr>
            <a:r>
              <a:rPr lang="en-US" sz="2800" b="1" dirty="0">
                <a:latin typeface="Times New Roman" pitchFamily="18" charset="0"/>
                <a:cs typeface="Times New Roman" pitchFamily="18" charset="0"/>
              </a:rPr>
              <a:t>   Increases in food production and distribution</a:t>
            </a:r>
          </a:p>
          <a:p>
            <a:pPr algn="just">
              <a:buFont typeface="Wingdings" pitchFamily="2" charset="2"/>
              <a:buChar char="ü"/>
            </a:pPr>
            <a:r>
              <a:rPr lang="en-US" sz="2800" b="1" dirty="0">
                <a:latin typeface="Times New Roman" pitchFamily="18" charset="0"/>
                <a:cs typeface="Times New Roman" pitchFamily="18" charset="0"/>
              </a:rPr>
              <a:t>   Gains in education and standards of living within many developing nations.</a:t>
            </a:r>
          </a:p>
          <a:p>
            <a:pPr>
              <a:buNone/>
            </a:pPr>
            <a:r>
              <a:rPr lang="en-US" sz="2800" b="1" dirty="0">
                <a:latin typeface="Times New Roman" pitchFamily="18" charset="0"/>
                <a:cs typeface="Times New Roman" pitchFamily="18" charset="0"/>
              </a:rPr>
              <a:t>            are also responsible for increase in population in an area.</a:t>
            </a:r>
          </a:p>
          <a:p>
            <a:endParaRPr lang="en-US" dirty="0"/>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latin typeface="Times New Roman" pitchFamily="18" charset="0"/>
                <a:cs typeface="Times New Roman" pitchFamily="18" charset="0"/>
              </a:rPr>
              <a:t>Effects of </a:t>
            </a:r>
            <a:r>
              <a:rPr lang="en-US" sz="4000" b="1" dirty="0">
                <a:effectLst/>
                <a:latin typeface="Times New Roman" pitchFamily="18" charset="0"/>
                <a:cs typeface="Times New Roman" pitchFamily="18" charset="0"/>
              </a:rPr>
              <a:t>Population Explosion</a:t>
            </a:r>
          </a:p>
        </p:txBody>
      </p:sp>
      <p:pic>
        <p:nvPicPr>
          <p:cNvPr id="7" name="Content Placeholder 4" descr="maxresdefault.jpg"/>
          <p:cNvPicPr>
            <a:picLocks noGrp="1" noChangeAspect="1"/>
          </p:cNvPicPr>
          <p:nvPr>
            <p:ph idx="1"/>
          </p:nvPr>
        </p:nvPicPr>
        <p:blipFill>
          <a:blip r:embed="rId3"/>
          <a:stretch>
            <a:fillRect/>
          </a:stretch>
        </p:blipFill>
        <p:spPr>
          <a:xfrm>
            <a:off x="609600" y="1752600"/>
            <a:ext cx="7924800" cy="4629150"/>
          </a:xfrm>
        </p:spPr>
      </p:pic>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838200"/>
            <a:ext cx="8229600" cy="5638800"/>
          </a:xfrm>
        </p:spPr>
        <p:txBody>
          <a:bodyPr>
            <a:normAutofit/>
          </a:bodyPr>
          <a:lstStyle/>
          <a:p>
            <a:pPr lvl="1" algn="just">
              <a:buFont typeface="Arial" pitchFamily="34" charset="0"/>
              <a:buChar char="•"/>
            </a:pPr>
            <a:r>
              <a:rPr lang="en-US" sz="2800" dirty="0">
                <a:latin typeface="Times New Roman" pitchFamily="18" charset="0"/>
                <a:cs typeface="Times New Roman" pitchFamily="18" charset="0"/>
              </a:rPr>
              <a:t>Over use of natural resources</a:t>
            </a:r>
          </a:p>
          <a:p>
            <a:pPr lvl="1" algn="just">
              <a:buFont typeface="Arial" pitchFamily="34" charset="0"/>
              <a:buChar char="•"/>
            </a:pPr>
            <a:r>
              <a:rPr lang="en-US" sz="2800" dirty="0">
                <a:latin typeface="Times New Roman" pitchFamily="18" charset="0"/>
                <a:cs typeface="Times New Roman" pitchFamily="18" charset="0"/>
              </a:rPr>
              <a:t>Increase in food demand</a:t>
            </a:r>
          </a:p>
          <a:p>
            <a:pPr lvl="1" algn="just">
              <a:buFont typeface="Arial" pitchFamily="34" charset="0"/>
              <a:buChar char="•"/>
            </a:pPr>
            <a:r>
              <a:rPr lang="en-US" sz="2800" dirty="0">
                <a:latin typeface="Times New Roman" pitchFamily="18" charset="0"/>
                <a:cs typeface="Times New Roman" pitchFamily="18" charset="0"/>
              </a:rPr>
              <a:t>Increase in waste generation</a:t>
            </a:r>
          </a:p>
          <a:p>
            <a:pPr lvl="1" algn="just">
              <a:buFont typeface="Arial" pitchFamily="34" charset="0"/>
              <a:buChar char="•"/>
            </a:pPr>
            <a:r>
              <a:rPr lang="en-US" sz="2800" dirty="0">
                <a:latin typeface="Times New Roman" pitchFamily="18" charset="0"/>
                <a:cs typeface="Times New Roman" pitchFamily="18" charset="0"/>
              </a:rPr>
              <a:t>Unemployment</a:t>
            </a:r>
          </a:p>
          <a:p>
            <a:pPr lvl="1" algn="just">
              <a:buFont typeface="Arial" pitchFamily="34" charset="0"/>
              <a:buChar char="•"/>
            </a:pPr>
            <a:r>
              <a:rPr lang="en-US" sz="2800" dirty="0">
                <a:latin typeface="Times New Roman" pitchFamily="18" charset="0"/>
                <a:cs typeface="Times New Roman" pitchFamily="18" charset="0"/>
              </a:rPr>
              <a:t>Poverty</a:t>
            </a:r>
          </a:p>
          <a:p>
            <a:pPr lvl="1" algn="just">
              <a:buFont typeface="Arial" pitchFamily="34" charset="0"/>
              <a:buChar char="•"/>
            </a:pPr>
            <a:r>
              <a:rPr lang="en-US" sz="2800" dirty="0">
                <a:latin typeface="Times New Roman" pitchFamily="18" charset="0"/>
                <a:cs typeface="Times New Roman" pitchFamily="18" charset="0"/>
              </a:rPr>
              <a:t>Increase in crime rate</a:t>
            </a:r>
          </a:p>
          <a:p>
            <a:pPr lvl="1" algn="just">
              <a:buFont typeface="Arial" pitchFamily="34" charset="0"/>
              <a:buChar char="•"/>
            </a:pPr>
            <a:r>
              <a:rPr lang="en-US" sz="2800" dirty="0">
                <a:latin typeface="Times New Roman" pitchFamily="18" charset="0"/>
                <a:cs typeface="Times New Roman" pitchFamily="18" charset="0"/>
              </a:rPr>
              <a:t>Energy crisis</a:t>
            </a:r>
          </a:p>
          <a:p>
            <a:pPr lvl="1" algn="just">
              <a:buFont typeface="Arial" pitchFamily="34" charset="0"/>
              <a:buChar char="•"/>
            </a:pPr>
            <a:r>
              <a:rPr lang="en-US" sz="2800" dirty="0">
                <a:latin typeface="Times New Roman" pitchFamily="18" charset="0"/>
                <a:cs typeface="Times New Roman" pitchFamily="18" charset="0"/>
              </a:rPr>
              <a:t>Over crowding of cities(lack</a:t>
            </a:r>
          </a:p>
          <a:p>
            <a:pPr lvl="1" algn="just">
              <a:buNone/>
            </a:pPr>
            <a:r>
              <a:rPr lang="en-US" sz="2800" dirty="0">
                <a:latin typeface="Times New Roman" pitchFamily="18" charset="0"/>
                <a:cs typeface="Times New Roman" pitchFamily="18" charset="0"/>
              </a:rPr>
              <a:t>of transports)</a:t>
            </a:r>
          </a:p>
          <a:p>
            <a:pPr lvl="1" algn="just"/>
            <a:r>
              <a:rPr lang="en-US" sz="2800" dirty="0">
                <a:latin typeface="Times New Roman" pitchFamily="18" charset="0"/>
                <a:cs typeface="Times New Roman" pitchFamily="18" charset="0"/>
              </a:rPr>
              <a:t>Pollution (air, noise and water)</a:t>
            </a:r>
          </a:p>
          <a:p>
            <a:pPr lvl="1" algn="just"/>
            <a:r>
              <a:rPr lang="en-US" sz="2800" dirty="0">
                <a:latin typeface="Times New Roman" pitchFamily="18" charset="0"/>
                <a:cs typeface="Times New Roman" pitchFamily="18" charset="0"/>
              </a:rPr>
              <a:t>Education sector</a:t>
            </a:r>
          </a:p>
          <a:p>
            <a:pPr lvl="1" algn="just">
              <a:buNone/>
            </a:pPr>
            <a:endParaRPr lang="en-US" sz="2800" dirty="0">
              <a:latin typeface="Times New Roman" pitchFamily="18" charset="0"/>
              <a:cs typeface="Times New Roman" pitchFamily="18" charset="0"/>
            </a:endParaRPr>
          </a:p>
        </p:txBody>
      </p:sp>
      <p:pic>
        <p:nvPicPr>
          <p:cNvPr id="1028" name="Picture 4"/>
          <p:cNvPicPr>
            <a:picLocks noChangeAspect="1" noChangeArrowheads="1"/>
          </p:cNvPicPr>
          <p:nvPr/>
        </p:nvPicPr>
        <p:blipFill>
          <a:blip r:embed="rId3" cstate="print"/>
          <a:srcRect/>
          <a:stretch>
            <a:fillRect/>
          </a:stretch>
        </p:blipFill>
        <p:spPr bwMode="auto">
          <a:xfrm>
            <a:off x="6934200" y="2971800"/>
            <a:ext cx="1854200" cy="1905000"/>
          </a:xfrm>
          <a:prstGeom prst="rect">
            <a:avLst/>
          </a:prstGeom>
          <a:noFill/>
          <a:ln w="9525">
            <a:noFill/>
            <a:miter lim="800000"/>
            <a:headEnd/>
            <a:tailEnd/>
          </a:ln>
        </p:spPr>
      </p:pic>
      <p:pic>
        <p:nvPicPr>
          <p:cNvPr id="1029" name="Picture 5"/>
          <p:cNvPicPr>
            <a:picLocks noChangeAspect="1" noChangeArrowheads="1"/>
          </p:cNvPicPr>
          <p:nvPr/>
        </p:nvPicPr>
        <p:blipFill>
          <a:blip r:embed="rId4" cstate="print"/>
          <a:srcRect/>
          <a:stretch>
            <a:fillRect/>
          </a:stretch>
        </p:blipFill>
        <p:spPr bwMode="auto">
          <a:xfrm>
            <a:off x="6934200" y="5029200"/>
            <a:ext cx="1905000" cy="1565148"/>
          </a:xfrm>
          <a:prstGeom prst="rect">
            <a:avLst/>
          </a:prstGeom>
          <a:noFill/>
          <a:ln w="9525">
            <a:noFill/>
            <a:miter lim="800000"/>
            <a:headEnd/>
            <a:tailEnd/>
          </a:ln>
        </p:spPr>
      </p:pic>
      <p:pic>
        <p:nvPicPr>
          <p:cNvPr id="1031" name="Picture 7"/>
          <p:cNvPicPr>
            <a:picLocks noChangeAspect="1" noChangeArrowheads="1"/>
          </p:cNvPicPr>
          <p:nvPr/>
        </p:nvPicPr>
        <p:blipFill>
          <a:blip r:embed="rId5" cstate="print"/>
          <a:srcRect/>
          <a:stretch>
            <a:fillRect/>
          </a:stretch>
        </p:blipFill>
        <p:spPr bwMode="auto">
          <a:xfrm>
            <a:off x="6934200" y="990600"/>
            <a:ext cx="1828800" cy="1828800"/>
          </a:xfrm>
          <a:prstGeom prst="rect">
            <a:avLst/>
          </a:prstGeom>
          <a:noFill/>
          <a:ln w="9525">
            <a:noFill/>
            <a:miter lim="800000"/>
            <a:headEnd/>
            <a:tailEnd/>
          </a:ln>
        </p:spPr>
      </p:pic>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04800" y="0"/>
            <a:ext cx="5791200" cy="6400800"/>
          </a:xfrm>
        </p:spPr>
        <p:txBody>
          <a:bodyPr>
            <a:normAutofit fontScale="25000" lnSpcReduction="20000"/>
          </a:bodyPr>
          <a:lstStyle/>
          <a:p>
            <a:pPr algn="just">
              <a:lnSpc>
                <a:spcPct val="210000"/>
              </a:lnSpc>
              <a:buFont typeface="Arial" pitchFamily="34" charset="0"/>
              <a:buChar char="•"/>
            </a:pPr>
            <a:r>
              <a:rPr lang="en-US" sz="11200" dirty="0">
                <a:latin typeface="Times New Roman" pitchFamily="18" charset="0"/>
                <a:cs typeface="Times New Roman" pitchFamily="18" charset="0"/>
              </a:rPr>
              <a:t>No advanced technology for developments</a:t>
            </a:r>
          </a:p>
          <a:p>
            <a:pPr algn="just">
              <a:lnSpc>
                <a:spcPct val="210000"/>
              </a:lnSpc>
              <a:buFont typeface="Arial" pitchFamily="34" charset="0"/>
              <a:buChar char="•"/>
            </a:pPr>
            <a:r>
              <a:rPr lang="en-US" sz="11200" dirty="0">
                <a:latin typeface="Times New Roman" pitchFamily="18" charset="0"/>
                <a:cs typeface="Times New Roman" pitchFamily="18" charset="0"/>
              </a:rPr>
              <a:t>Health and housing problem</a:t>
            </a:r>
          </a:p>
          <a:p>
            <a:pPr algn="just">
              <a:lnSpc>
                <a:spcPct val="210000"/>
              </a:lnSpc>
              <a:buFont typeface="Arial" pitchFamily="34" charset="0"/>
              <a:buChar char="•"/>
            </a:pPr>
            <a:r>
              <a:rPr lang="en-US" sz="11200" dirty="0">
                <a:latin typeface="Times New Roman" pitchFamily="18" charset="0"/>
                <a:cs typeface="Times New Roman" pitchFamily="18" charset="0"/>
              </a:rPr>
              <a:t>Inflation</a:t>
            </a:r>
          </a:p>
          <a:p>
            <a:pPr algn="just">
              <a:lnSpc>
                <a:spcPct val="210000"/>
              </a:lnSpc>
              <a:buFont typeface="Arial" pitchFamily="34" charset="0"/>
              <a:buChar char="•"/>
            </a:pPr>
            <a:r>
              <a:rPr lang="en-US" sz="11200" dirty="0">
                <a:latin typeface="Times New Roman" pitchFamily="18" charset="0"/>
                <a:cs typeface="Times New Roman" pitchFamily="18" charset="0"/>
              </a:rPr>
              <a:t>Political instability</a:t>
            </a:r>
          </a:p>
          <a:p>
            <a:pPr algn="just">
              <a:lnSpc>
                <a:spcPct val="210000"/>
              </a:lnSpc>
              <a:buFont typeface="Arial" pitchFamily="34" charset="0"/>
              <a:buChar char="•"/>
            </a:pPr>
            <a:r>
              <a:rPr lang="en-US" sz="11200" dirty="0">
                <a:latin typeface="Times New Roman" pitchFamily="18" charset="0"/>
                <a:cs typeface="Times New Roman" pitchFamily="18" charset="0"/>
              </a:rPr>
              <a:t>Impact on environment</a:t>
            </a:r>
          </a:p>
          <a:p>
            <a:pPr algn="just">
              <a:lnSpc>
                <a:spcPct val="210000"/>
              </a:lnSpc>
              <a:buFont typeface="Arial" pitchFamily="34" charset="0"/>
              <a:buChar char="•"/>
            </a:pPr>
            <a:r>
              <a:rPr lang="en-US" sz="11200" dirty="0">
                <a:latin typeface="Times New Roman" pitchFamily="18" charset="0"/>
                <a:cs typeface="Times New Roman" pitchFamily="18" charset="0"/>
              </a:rPr>
              <a:t>Human </a:t>
            </a:r>
            <a:r>
              <a:rPr lang="en-US" sz="11200" dirty="0" err="1">
                <a:latin typeface="Times New Roman" pitchFamily="18" charset="0"/>
                <a:cs typeface="Times New Roman" pitchFamily="18" charset="0"/>
              </a:rPr>
              <a:t>Phycology</a:t>
            </a:r>
            <a:endParaRPr lang="en-US" sz="11200" dirty="0">
              <a:latin typeface="Times New Roman" pitchFamily="18" charset="0"/>
              <a:cs typeface="Times New Roman" pitchFamily="18" charset="0"/>
            </a:endParaRPr>
          </a:p>
          <a:p>
            <a:pPr algn="just">
              <a:lnSpc>
                <a:spcPct val="210000"/>
              </a:lnSpc>
              <a:buFont typeface="Arial" pitchFamily="34" charset="0"/>
              <a:buChar char="•"/>
            </a:pPr>
            <a:r>
              <a:rPr lang="en-US" sz="11200" dirty="0">
                <a:latin typeface="Times New Roman" pitchFamily="18" charset="0"/>
                <a:cs typeface="Times New Roman" pitchFamily="18" charset="0"/>
              </a:rPr>
              <a:t>Economic issues</a:t>
            </a:r>
          </a:p>
          <a:p>
            <a:pPr algn="just">
              <a:lnSpc>
                <a:spcPct val="210000"/>
              </a:lnSpc>
              <a:buFont typeface="Arial" pitchFamily="34" charset="0"/>
              <a:buChar char="•"/>
            </a:pPr>
            <a:endParaRPr lang="en-US" sz="2800" dirty="0">
              <a:latin typeface="Times New Roman" pitchFamily="18" charset="0"/>
              <a:cs typeface="Times New Roman" pitchFamily="18" charset="0"/>
            </a:endParaRPr>
          </a:p>
          <a:p>
            <a:endParaRPr lang="en-US" dirty="0"/>
          </a:p>
          <a:p>
            <a:endParaRPr lang="en-US" dirty="0"/>
          </a:p>
          <a:p>
            <a:endParaRPr lang="en-US" dirty="0"/>
          </a:p>
        </p:txBody>
      </p:sp>
      <p:pic>
        <p:nvPicPr>
          <p:cNvPr id="17410" name="Picture 2" descr="http://4.bp.blogspot.com/-d7cMSLmWNvo/TcLI0Cjdo4I/AAAAAAAAG4Q/0Q7CjCBkXSE/s1600/overpopulation.jpg"/>
          <p:cNvPicPr>
            <a:picLocks noChangeAspect="1" noChangeArrowheads="1"/>
          </p:cNvPicPr>
          <p:nvPr/>
        </p:nvPicPr>
        <p:blipFill>
          <a:blip r:embed="rId2" cstate="print"/>
          <a:srcRect/>
          <a:stretch>
            <a:fillRect/>
          </a:stretch>
        </p:blipFill>
        <p:spPr bwMode="auto">
          <a:xfrm>
            <a:off x="6096000" y="3657600"/>
            <a:ext cx="2743200" cy="2971801"/>
          </a:xfrm>
          <a:prstGeom prst="rect">
            <a:avLst/>
          </a:prstGeom>
          <a:noFill/>
        </p:spPr>
      </p:pic>
      <p:pic>
        <p:nvPicPr>
          <p:cNvPr id="5" name="Picture 9"/>
          <p:cNvPicPr>
            <a:picLocks noChangeAspect="1" noChangeArrowheads="1"/>
          </p:cNvPicPr>
          <p:nvPr/>
        </p:nvPicPr>
        <p:blipFill>
          <a:blip r:embed="rId3" cstate="print"/>
          <a:srcRect/>
          <a:stretch>
            <a:fillRect/>
          </a:stretch>
        </p:blipFill>
        <p:spPr bwMode="auto">
          <a:xfrm>
            <a:off x="6096000" y="609600"/>
            <a:ext cx="2667000" cy="2895600"/>
          </a:xfrm>
          <a:prstGeom prst="rect">
            <a:avLst/>
          </a:prstGeom>
          <a:noFill/>
          <a:ln w="9525">
            <a:noFill/>
            <a:miter lim="800000"/>
            <a:headEnd/>
            <a:tailEnd/>
          </a:ln>
        </p:spPr>
      </p:pic>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a:effectLst/>
                <a:latin typeface="Times New Roman" pitchFamily="18" charset="0"/>
                <a:cs typeface="Times New Roman" pitchFamily="18" charset="0"/>
              </a:rPr>
              <a:t>Population Explosion</a:t>
            </a:r>
          </a:p>
        </p:txBody>
      </p:sp>
      <p:sp>
        <p:nvSpPr>
          <p:cNvPr id="3" name="Content Placeholder 2"/>
          <p:cNvSpPr>
            <a:spLocks noGrp="1"/>
          </p:cNvSpPr>
          <p:nvPr>
            <p:ph idx="1"/>
          </p:nvPr>
        </p:nvSpPr>
        <p:spPr/>
        <p:txBody>
          <a:bodyPr/>
          <a:lstStyle/>
          <a:p>
            <a:pPr algn="ctr">
              <a:lnSpc>
                <a:spcPct val="150000"/>
              </a:lnSpc>
              <a:buNone/>
            </a:pPr>
            <a:r>
              <a:rPr lang="en-US" sz="2400" dirty="0">
                <a:latin typeface="Cambria" pitchFamily="18" charset="0"/>
              </a:rPr>
              <a:t>     </a:t>
            </a:r>
            <a:r>
              <a:rPr lang="en-US" sz="2800" dirty="0">
                <a:latin typeface="Times New Roman" pitchFamily="18" charset="0"/>
                <a:cs typeface="Times New Roman" pitchFamily="18" charset="0"/>
              </a:rPr>
              <a:t>Over population or population explosion is a condition when an organism number exceeds the carrying capacity of its habitat.</a:t>
            </a:r>
            <a:endParaRPr lang="en-US" sz="2400" dirty="0">
              <a:latin typeface="Times New Roman" pitchFamily="18" charset="0"/>
              <a:cs typeface="Times New Roman" pitchFamily="18" charset="0"/>
            </a:endParaRPr>
          </a:p>
          <a:p>
            <a:pPr>
              <a:lnSpc>
                <a:spcPct val="150000"/>
              </a:lnSpc>
            </a:pPr>
            <a:endParaRPr lang="en-US" sz="2400" dirty="0"/>
          </a:p>
          <a:p>
            <a:endParaRPr lang="en-US" dirty="0"/>
          </a:p>
        </p:txBody>
      </p:sp>
      <p:graphicFrame>
        <p:nvGraphicFramePr>
          <p:cNvPr id="4" name="Diagram 3"/>
          <p:cNvGraphicFramePr/>
          <p:nvPr/>
        </p:nvGraphicFramePr>
        <p:xfrm>
          <a:off x="228600" y="3581400"/>
          <a:ext cx="8686800" cy="292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28600" y="533400"/>
            <a:ext cx="8763000" cy="6019800"/>
          </a:xfrm>
        </p:spPr>
        <p:txBody>
          <a:bodyPr>
            <a:normAutofit/>
          </a:bodyPr>
          <a:lstStyle/>
          <a:p>
            <a:pPr algn="ctr">
              <a:buNone/>
            </a:pPr>
            <a:r>
              <a:rPr lang="en-US" sz="4000" dirty="0">
                <a:latin typeface="Times New Roman" pitchFamily="18" charset="0"/>
                <a:cs typeface="Times New Roman" pitchFamily="18" charset="0"/>
              </a:rPr>
              <a:t>    </a:t>
            </a:r>
            <a:r>
              <a:rPr lang="en-US" sz="4000" b="1" u="sng" dirty="0">
                <a:solidFill>
                  <a:schemeClr val="bg2">
                    <a:lumMod val="20000"/>
                    <a:lumOff val="80000"/>
                  </a:schemeClr>
                </a:solidFill>
                <a:latin typeface="Times New Roman" pitchFamily="18" charset="0"/>
                <a:cs typeface="Times New Roman" pitchFamily="18" charset="0"/>
              </a:rPr>
              <a:t>World’s Food Problem</a:t>
            </a:r>
          </a:p>
          <a:p>
            <a:pPr algn="just">
              <a:buNone/>
            </a:pPr>
            <a:r>
              <a:rPr lang="en-US" sz="2800" dirty="0">
                <a:latin typeface="Times New Roman" pitchFamily="18" charset="0"/>
                <a:cs typeface="Times New Roman" pitchFamily="18" charset="0"/>
              </a:rPr>
              <a:t>              </a:t>
            </a:r>
          </a:p>
          <a:p>
            <a:pPr algn="just">
              <a:buNone/>
            </a:pPr>
            <a:r>
              <a:rPr lang="en-US" sz="2800" dirty="0">
                <a:latin typeface="Times New Roman" pitchFamily="18" charset="0"/>
                <a:cs typeface="Times New Roman" pitchFamily="18" charset="0"/>
              </a:rPr>
              <a:t>    During last 50 years, food production has increased by 50%, at the same time the population growth has out stripped food production. The FAO estimated that about </a:t>
            </a:r>
            <a:r>
              <a:rPr lang="en-US" sz="2800" b="1" dirty="0">
                <a:latin typeface="Times New Roman" pitchFamily="18" charset="0"/>
                <a:cs typeface="Times New Roman" pitchFamily="18" charset="0"/>
              </a:rPr>
              <a:t>840 million </a:t>
            </a:r>
            <a:r>
              <a:rPr lang="en-US" sz="2800" dirty="0">
                <a:latin typeface="Times New Roman" pitchFamily="18" charset="0"/>
                <a:cs typeface="Times New Roman" pitchFamily="18" charset="0"/>
              </a:rPr>
              <a:t>people remain chronically hungry, nearly </a:t>
            </a:r>
            <a:r>
              <a:rPr lang="en-US" sz="2800" b="1" dirty="0">
                <a:latin typeface="Times New Roman" pitchFamily="18" charset="0"/>
                <a:cs typeface="Times New Roman" pitchFamily="18" charset="0"/>
              </a:rPr>
              <a:t>820 million </a:t>
            </a:r>
            <a:r>
              <a:rPr lang="en-US" sz="2800" dirty="0">
                <a:latin typeface="Times New Roman" pitchFamily="18" charset="0"/>
                <a:cs typeface="Times New Roman" pitchFamily="18" charset="0"/>
              </a:rPr>
              <a:t>of them in the developing </a:t>
            </a:r>
          </a:p>
          <a:p>
            <a:pPr algn="just">
              <a:buNone/>
            </a:pPr>
            <a:r>
              <a:rPr lang="en-US" sz="2800" dirty="0">
                <a:latin typeface="Times New Roman" pitchFamily="18" charset="0"/>
                <a:cs typeface="Times New Roman" pitchFamily="18" charset="0"/>
              </a:rPr>
              <a:t>    countries. Scarcity of food causes:</a:t>
            </a:r>
          </a:p>
          <a:p>
            <a:pPr algn="just"/>
            <a:r>
              <a:rPr lang="en-US" sz="2800" dirty="0">
                <a:latin typeface="Times New Roman" pitchFamily="18" charset="0"/>
                <a:cs typeface="Times New Roman" pitchFamily="18" charset="0"/>
              </a:rPr>
              <a:t>  Undernourishment</a:t>
            </a:r>
          </a:p>
          <a:p>
            <a:pPr algn="just"/>
            <a:r>
              <a:rPr lang="en-US" sz="2800" dirty="0">
                <a:latin typeface="Times New Roman" pitchFamily="18" charset="0"/>
                <a:cs typeface="Times New Roman" pitchFamily="18" charset="0"/>
              </a:rPr>
              <a:t>  Malnutrition</a:t>
            </a:r>
          </a:p>
          <a:p>
            <a:pPr algn="just">
              <a:buNone/>
            </a:pPr>
            <a:r>
              <a:rPr lang="en-US" sz="2800" dirty="0">
                <a:latin typeface="Times New Roman" pitchFamily="18" charset="0"/>
                <a:cs typeface="Times New Roman" pitchFamily="18" charset="0"/>
              </a:rPr>
              <a:t>    Every year 40 million people die of</a:t>
            </a:r>
          </a:p>
          <a:p>
            <a:pPr algn="just">
              <a:buNone/>
            </a:pPr>
            <a:r>
              <a:rPr lang="en-US" sz="2800" dirty="0">
                <a:latin typeface="Times New Roman" pitchFamily="18" charset="0"/>
                <a:cs typeface="Times New Roman" pitchFamily="18" charset="0"/>
              </a:rPr>
              <a:t> undernourishment and malnutrition.</a:t>
            </a:r>
          </a:p>
          <a:p>
            <a:pPr algn="just"/>
            <a:endParaRPr lang="en-US" sz="2800" dirty="0">
              <a:latin typeface="Times New Roman" pitchFamily="18" charset="0"/>
              <a:cs typeface="Times New Roman" pitchFamily="18" charset="0"/>
            </a:endParaRPr>
          </a:p>
          <a:p>
            <a:endParaRPr lang="en-US"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3733800"/>
            <a:ext cx="30480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idx="4294967295"/>
          </p:nvPr>
        </p:nvSpPr>
        <p:spPr>
          <a:xfrm>
            <a:off x="0" y="0"/>
            <a:ext cx="9144000" cy="1371600"/>
          </a:xfrm>
        </p:spPr>
        <p:txBody>
          <a:bodyPr>
            <a:normAutofit/>
          </a:bodyPr>
          <a:lstStyle/>
          <a:p>
            <a:pPr algn="ctr"/>
            <a:r>
              <a:rPr lang="en-GB" sz="4000" b="1" u="sng" dirty="0">
                <a:effectLst/>
                <a:latin typeface="Times New Roman" pitchFamily="18" charset="0"/>
                <a:cs typeface="Times New Roman" pitchFamily="18" charset="0"/>
              </a:rPr>
              <a:t>Human Impact on the Environment</a:t>
            </a:r>
          </a:p>
        </p:txBody>
      </p:sp>
      <p:pic>
        <p:nvPicPr>
          <p:cNvPr id="250887" name="Picture 7" descr="ClimateColumn"/>
          <p:cNvPicPr>
            <a:picLocks noChangeAspect="1" noChangeArrowheads="1"/>
          </p:cNvPicPr>
          <p:nvPr/>
        </p:nvPicPr>
        <p:blipFill>
          <a:blip r:embed="rId3"/>
          <a:srcRect/>
          <a:stretch>
            <a:fillRect/>
          </a:stretch>
        </p:blipFill>
        <p:spPr bwMode="auto">
          <a:xfrm>
            <a:off x="2057400" y="1524000"/>
            <a:ext cx="5432425" cy="4870450"/>
          </a:xfrm>
          <a:prstGeom prst="rect">
            <a:avLst/>
          </a:prstGeom>
          <a:noFill/>
        </p:spPr>
      </p:pic>
      <p:sp>
        <p:nvSpPr>
          <p:cNvPr id="250888" name="AutoShape 8"/>
          <p:cNvSpPr>
            <a:spLocks noChangeArrowheads="1"/>
          </p:cNvSpPr>
          <p:nvPr/>
        </p:nvSpPr>
        <p:spPr bwMode="auto">
          <a:xfrm>
            <a:off x="457200" y="1371600"/>
            <a:ext cx="2735262" cy="2735263"/>
          </a:xfrm>
          <a:prstGeom prst="wedgeEllipseCallout">
            <a:avLst>
              <a:gd name="adj1" fmla="val 73736"/>
              <a:gd name="adj2" fmla="val 3917"/>
            </a:avLst>
          </a:prstGeom>
          <a:solidFill>
            <a:schemeClr val="accent1"/>
          </a:solidFill>
          <a:ln w="9525">
            <a:solidFill>
              <a:schemeClr val="tx1"/>
            </a:solidFill>
            <a:miter lim="800000"/>
            <a:headEnd/>
            <a:tailEnd/>
          </a:ln>
          <a:effectLst/>
        </p:spPr>
        <p:txBody>
          <a:bodyPr/>
          <a:lstStyle/>
          <a:p>
            <a:pPr algn="ctr"/>
            <a:r>
              <a:rPr lang="en-GB" b="1" dirty="0">
                <a:effectLst>
                  <a:outerShdw blurRad="38100" dist="38100" dir="2700000" algn="tl">
                    <a:srgbClr val="FFFFFF"/>
                  </a:outerShdw>
                </a:effectLst>
                <a:latin typeface="Rockwell" pitchFamily="18" charset="0"/>
              </a:rPr>
              <a:t>Reduce the land available for plants and animals</a:t>
            </a:r>
            <a:endParaRPr lang="en-US" b="1" dirty="0">
              <a:effectLst>
                <a:outerShdw blurRad="38100" dist="38100" dir="2700000" algn="tl">
                  <a:srgbClr val="FFFFFF"/>
                </a:outerShdw>
              </a:effectLst>
              <a:latin typeface="Rockwell" pitchFamily="18" charset="0"/>
            </a:endParaRPr>
          </a:p>
        </p:txBody>
      </p:sp>
      <p:sp>
        <p:nvSpPr>
          <p:cNvPr id="250889" name="AutoShape 9"/>
          <p:cNvSpPr>
            <a:spLocks noChangeArrowheads="1"/>
          </p:cNvSpPr>
          <p:nvPr/>
        </p:nvSpPr>
        <p:spPr bwMode="auto">
          <a:xfrm>
            <a:off x="6096000" y="1295400"/>
            <a:ext cx="2808287" cy="3168650"/>
          </a:xfrm>
          <a:prstGeom prst="wedgeEllipseCallout">
            <a:avLst>
              <a:gd name="adj1" fmla="val -96977"/>
              <a:gd name="adj2" fmla="val -14329"/>
            </a:avLst>
          </a:prstGeom>
          <a:solidFill>
            <a:schemeClr val="accent1"/>
          </a:solidFill>
          <a:ln w="9525">
            <a:solidFill>
              <a:schemeClr val="tx1"/>
            </a:solidFill>
            <a:miter lim="800000"/>
            <a:headEnd/>
            <a:tailEnd/>
          </a:ln>
          <a:effectLst/>
        </p:spPr>
        <p:txBody>
          <a:bodyPr/>
          <a:lstStyle/>
          <a:p>
            <a:pPr algn="ctr"/>
            <a:r>
              <a:rPr lang="en-GB" b="1">
                <a:effectLst>
                  <a:outerShdw blurRad="38100" dist="38100" dir="2700000" algn="tl">
                    <a:srgbClr val="FFFFFF"/>
                  </a:outerShdw>
                </a:effectLst>
                <a:latin typeface="Rockwell" pitchFamily="18" charset="0"/>
              </a:rPr>
              <a:t>Raw materials (inc. non-renewable) resources are being used up</a:t>
            </a:r>
            <a:endParaRPr lang="en-US" b="1">
              <a:effectLst>
                <a:outerShdw blurRad="38100" dist="38100" dir="2700000" algn="tl">
                  <a:srgbClr val="FFFFFF"/>
                </a:outerShdw>
              </a:effectLst>
              <a:latin typeface="Rockwell" pitchFamily="18" charset="0"/>
            </a:endParaRPr>
          </a:p>
        </p:txBody>
      </p:sp>
      <p:sp>
        <p:nvSpPr>
          <p:cNvPr id="250890" name="AutoShape 10"/>
          <p:cNvSpPr>
            <a:spLocks noChangeArrowheads="1"/>
          </p:cNvSpPr>
          <p:nvPr/>
        </p:nvSpPr>
        <p:spPr bwMode="auto">
          <a:xfrm>
            <a:off x="685800" y="4122738"/>
            <a:ext cx="3959225" cy="2735262"/>
          </a:xfrm>
          <a:prstGeom prst="wedgeEllipseCallout">
            <a:avLst>
              <a:gd name="adj1" fmla="val 33639"/>
              <a:gd name="adj2" fmla="val -80005"/>
            </a:avLst>
          </a:prstGeom>
          <a:solidFill>
            <a:schemeClr val="accent1"/>
          </a:solidFill>
          <a:ln w="9525">
            <a:solidFill>
              <a:schemeClr val="tx1"/>
            </a:solidFill>
            <a:miter lim="800000"/>
            <a:headEnd/>
            <a:tailEnd/>
          </a:ln>
          <a:effectLst/>
        </p:spPr>
        <p:txBody>
          <a:bodyPr/>
          <a:lstStyle/>
          <a:p>
            <a:pPr algn="ctr"/>
            <a:r>
              <a:rPr lang="en-GB" b="1" dirty="0">
                <a:effectLst>
                  <a:outerShdw blurRad="38100" dist="38100" dir="2700000" algn="tl">
                    <a:srgbClr val="FFFFFF"/>
                  </a:outerShdw>
                </a:effectLst>
                <a:latin typeface="Rockwell" pitchFamily="18" charset="0"/>
              </a:rPr>
              <a:t>More waste is produced which (if not handled properly) may pollute air, water &amp; land</a:t>
            </a:r>
            <a:endParaRPr lang="en-US" b="1" dirty="0">
              <a:effectLst>
                <a:outerShdw blurRad="38100" dist="38100" dir="2700000" algn="tl">
                  <a:srgbClr val="FFFFFF"/>
                </a:outerShdw>
              </a:effectLst>
              <a:latin typeface="Rockwell"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50888"/>
                                        </p:tgtEl>
                                        <p:attrNameLst>
                                          <p:attrName>style.visibility</p:attrName>
                                        </p:attrNameLst>
                                      </p:cBhvr>
                                      <p:to>
                                        <p:strVal val="visible"/>
                                      </p:to>
                                    </p:set>
                                    <p:anim to="" calcmode="lin" valueType="num">
                                      <p:cBhvr>
                                        <p:cTn id="7" dur="1" fill="hold"/>
                                        <p:tgtEl>
                                          <p:spTgt spid="250888"/>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250889"/>
                                        </p:tgtEl>
                                        <p:attrNameLst>
                                          <p:attrName>style.visibility</p:attrName>
                                        </p:attrNameLst>
                                      </p:cBhvr>
                                      <p:to>
                                        <p:strVal val="visible"/>
                                      </p:to>
                                    </p:set>
                                    <p:anim to="" calcmode="lin" valueType="num">
                                      <p:cBhvr>
                                        <p:cTn id="12" dur="1" fill="hold"/>
                                        <p:tgtEl>
                                          <p:spTgt spid="250889"/>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250890"/>
                                        </p:tgtEl>
                                        <p:attrNameLst>
                                          <p:attrName>style.visibility</p:attrName>
                                        </p:attrNameLst>
                                      </p:cBhvr>
                                      <p:to>
                                        <p:strVal val="visible"/>
                                      </p:to>
                                    </p:set>
                                    <p:anim to="" calcmode="lin" valueType="num">
                                      <p:cBhvr>
                                        <p:cTn id="17" dur="1" fill="hold"/>
                                        <p:tgtEl>
                                          <p:spTgt spid="25089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888" grpId="0" animBg="1"/>
      <p:bldP spid="250889" grpId="0" animBg="1"/>
      <p:bldP spid="25089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54000"/>
            <a:ext cx="8229600" cy="1143000"/>
          </a:xfrm>
        </p:spPr>
        <p:txBody>
          <a:bodyPr>
            <a:normAutofit/>
          </a:bodyPr>
          <a:lstStyle/>
          <a:p>
            <a:pPr algn="ctr"/>
            <a:r>
              <a:rPr lang="en-US" sz="4000" b="1" u="sng" dirty="0">
                <a:effectLst/>
                <a:latin typeface="Times New Roman" pitchFamily="18" charset="0"/>
                <a:cs typeface="Times New Roman" pitchFamily="18" charset="0"/>
              </a:rPr>
              <a:t>Pollution</a:t>
            </a:r>
          </a:p>
        </p:txBody>
      </p:sp>
      <p:sp>
        <p:nvSpPr>
          <p:cNvPr id="3" name="Content Placeholder 2"/>
          <p:cNvSpPr>
            <a:spLocks noGrp="1"/>
          </p:cNvSpPr>
          <p:nvPr>
            <p:ph idx="4294967295"/>
          </p:nvPr>
        </p:nvSpPr>
        <p:spPr>
          <a:xfrm>
            <a:off x="228600" y="1646238"/>
            <a:ext cx="8534400" cy="4525962"/>
          </a:xfrm>
        </p:spPr>
        <p:txBody>
          <a:bodyPr>
            <a:normAutofit/>
          </a:bodyPr>
          <a:lstStyle/>
          <a:p>
            <a:pPr algn="just">
              <a:buNone/>
            </a:pPr>
            <a:r>
              <a:rPr lang="en-US" sz="2800" dirty="0">
                <a:latin typeface="Times New Roman" pitchFamily="18" charset="0"/>
                <a:cs typeface="Times New Roman" pitchFamily="18" charset="0"/>
              </a:rPr>
              <a:t>   The rapid growth of population creates pollution, unplanned colonies and environmental problems. Overpopulation causes air, water as well as noise pollution. There is not any effective system to control the pollution. Capitalists install industries with billion dollars of resources but do not install treatment plants of million rupees.  </a:t>
            </a:r>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a:stretch>
            <a:fillRect/>
          </a:stretch>
        </p:blipFill>
        <p:spPr>
          <a:xfrm>
            <a:off x="4772" y="0"/>
            <a:ext cx="9134455" cy="6858000"/>
          </a:xfrm>
          <a:prstGeom prst="rect">
            <a:avLst/>
          </a:prstGeom>
        </p:spPr>
      </p:pic>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effectLst/>
                <a:latin typeface="Times New Roman" pitchFamily="18" charset="0"/>
                <a:cs typeface="Times New Roman" pitchFamily="18" charset="0"/>
              </a:rPr>
              <a:t>Air Pollution</a:t>
            </a:r>
          </a:p>
        </p:txBody>
      </p:sp>
      <p:sp>
        <p:nvSpPr>
          <p:cNvPr id="6" name="Text Placeholder 5"/>
          <p:cNvSpPr>
            <a:spLocks noGrp="1"/>
          </p:cNvSpPr>
          <p:nvPr>
            <p:ph type="body" idx="1"/>
          </p:nvPr>
        </p:nvSpPr>
        <p:spPr>
          <a:xfrm>
            <a:off x="457200" y="1676399"/>
            <a:ext cx="4040188" cy="838201"/>
          </a:xfrm>
        </p:spPr>
        <p:txBody>
          <a:bodyPr/>
          <a:lstStyle/>
          <a:p>
            <a:r>
              <a:rPr lang="en-US" sz="2800" b="1" cap="none" dirty="0">
                <a:latin typeface="Times New Roman" pitchFamily="18" charset="0"/>
                <a:cs typeface="Times New Roman" pitchFamily="18" charset="0"/>
              </a:rPr>
              <a:t>Increase in industries</a:t>
            </a:r>
          </a:p>
          <a:p>
            <a:endParaRPr lang="en-US" dirty="0"/>
          </a:p>
        </p:txBody>
      </p:sp>
      <p:sp>
        <p:nvSpPr>
          <p:cNvPr id="7" name="Text Placeholder 6"/>
          <p:cNvSpPr>
            <a:spLocks noGrp="1"/>
          </p:cNvSpPr>
          <p:nvPr>
            <p:ph type="body" sz="half" idx="3"/>
          </p:nvPr>
        </p:nvSpPr>
        <p:spPr>
          <a:xfrm>
            <a:off x="4645025" y="1600199"/>
            <a:ext cx="4041775" cy="838201"/>
          </a:xfrm>
        </p:spPr>
        <p:txBody>
          <a:bodyPr/>
          <a:lstStyle/>
          <a:p>
            <a:r>
              <a:rPr lang="en-US" sz="2800" b="1" cap="none" dirty="0">
                <a:latin typeface="Times New Roman" pitchFamily="18" charset="0"/>
                <a:cs typeface="Times New Roman" pitchFamily="18" charset="0"/>
              </a:rPr>
              <a:t>Increase in vehicles</a:t>
            </a:r>
          </a:p>
          <a:p>
            <a:endParaRPr lang="en-US" dirty="0"/>
          </a:p>
        </p:txBody>
      </p:sp>
      <p:sp>
        <p:nvSpPr>
          <p:cNvPr id="3" name="Content Placeholder 2"/>
          <p:cNvSpPr>
            <a:spLocks noGrp="1"/>
          </p:cNvSpPr>
          <p:nvPr>
            <p:ph sz="quarter" idx="2"/>
          </p:nvPr>
        </p:nvSpPr>
        <p:spPr/>
        <p:txBody>
          <a:bodyPr/>
          <a:lstStyle/>
          <a:p>
            <a:endParaRPr lang="en-US" dirty="0"/>
          </a:p>
        </p:txBody>
      </p:sp>
      <p:sp>
        <p:nvSpPr>
          <p:cNvPr id="8" name="Content Placeholder 7"/>
          <p:cNvSpPr>
            <a:spLocks noGrp="1"/>
          </p:cNvSpPr>
          <p:nvPr>
            <p:ph sz="quarter" idx="4"/>
          </p:nvPr>
        </p:nvSpPr>
        <p:spPr/>
        <p:txBody>
          <a:bodyPr/>
          <a:lstStyle/>
          <a:p>
            <a:endParaRPr lang="en-US"/>
          </a:p>
        </p:txBody>
      </p:sp>
      <p:pic>
        <p:nvPicPr>
          <p:cNvPr id="4" name="Picture 4"/>
          <p:cNvPicPr>
            <a:picLocks noChangeAspect="1" noChangeArrowheads="1"/>
          </p:cNvPicPr>
          <p:nvPr/>
        </p:nvPicPr>
        <p:blipFill>
          <a:blip r:embed="rId2"/>
          <a:srcRect/>
          <a:stretch>
            <a:fillRect/>
          </a:stretch>
        </p:blipFill>
        <p:spPr bwMode="auto">
          <a:xfrm>
            <a:off x="228600" y="2133600"/>
            <a:ext cx="4343400" cy="4724400"/>
          </a:xfrm>
          <a:prstGeom prst="rect">
            <a:avLst/>
          </a:prstGeom>
          <a:noFill/>
          <a:ln w="9525">
            <a:noFill/>
            <a:miter lim="800000"/>
            <a:headEnd/>
            <a:tailEnd/>
          </a:ln>
          <a:effectLst/>
        </p:spPr>
      </p:pic>
      <p:pic>
        <p:nvPicPr>
          <p:cNvPr id="5" name="Picture 4"/>
          <p:cNvPicPr>
            <a:picLocks noChangeAspect="1" noChangeArrowheads="1"/>
          </p:cNvPicPr>
          <p:nvPr/>
        </p:nvPicPr>
        <p:blipFill>
          <a:blip r:embed="rId3"/>
          <a:srcRect/>
          <a:stretch>
            <a:fillRect/>
          </a:stretch>
        </p:blipFill>
        <p:spPr bwMode="auto">
          <a:xfrm>
            <a:off x="4572000" y="2133600"/>
            <a:ext cx="4419600" cy="4724401"/>
          </a:xfrm>
          <a:prstGeom prst="rect">
            <a:avLst/>
          </a:prstGeom>
          <a:noFill/>
          <a:ln w="9525">
            <a:noFill/>
            <a:miter lim="800000"/>
            <a:headEnd/>
            <a:tailEnd/>
          </a:ln>
          <a:effectLst/>
        </p:spPr>
      </p:pic>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54000"/>
            <a:ext cx="8229600" cy="1143000"/>
          </a:xfrm>
        </p:spPr>
        <p:txBody>
          <a:bodyPr>
            <a:normAutofit/>
          </a:bodyPr>
          <a:lstStyle/>
          <a:p>
            <a:pPr algn="ctr"/>
            <a:r>
              <a:rPr lang="en-US" sz="4000" b="1" dirty="0">
                <a:effectLst/>
                <a:latin typeface="Times New Roman" pitchFamily="18" charset="0"/>
                <a:cs typeface="Times New Roman" pitchFamily="18" charset="0"/>
              </a:rPr>
              <a:t>Water Pollution</a:t>
            </a:r>
          </a:p>
        </p:txBody>
      </p:sp>
      <p:sp>
        <p:nvSpPr>
          <p:cNvPr id="3" name="Content Placeholder 2"/>
          <p:cNvSpPr>
            <a:spLocks noGrp="1"/>
          </p:cNvSpPr>
          <p:nvPr>
            <p:ph idx="4294967295"/>
          </p:nvPr>
        </p:nvSpPr>
        <p:spPr>
          <a:xfrm>
            <a:off x="0" y="1524000"/>
            <a:ext cx="4495800" cy="5181600"/>
          </a:xfrm>
        </p:spPr>
        <p:txBody>
          <a:bodyPr>
            <a:normAutofit fontScale="92500" lnSpcReduction="10000"/>
          </a:bodyPr>
          <a:lstStyle/>
          <a:p>
            <a:pPr>
              <a:buNone/>
            </a:pPr>
            <a:r>
              <a:rPr lang="en-IN" dirty="0">
                <a:latin typeface="Times New Roman" pitchFamily="18" charset="0"/>
                <a:cs typeface="Times New Roman" pitchFamily="18" charset="0"/>
              </a:rPr>
              <a:t>   </a:t>
            </a:r>
            <a:r>
              <a:rPr lang="en-IN" sz="3000" dirty="0">
                <a:latin typeface="Times New Roman" pitchFamily="18" charset="0"/>
                <a:cs typeface="Times New Roman" pitchFamily="18" charset="0"/>
              </a:rPr>
              <a:t>Raw sewage and industrial waste flows directed to main River or Sea.</a:t>
            </a:r>
            <a:br>
              <a:rPr lang="en-IN" sz="3000" dirty="0">
                <a:latin typeface="Times New Roman" pitchFamily="18" charset="0"/>
                <a:cs typeface="Times New Roman" pitchFamily="18" charset="0"/>
              </a:rPr>
            </a:br>
            <a:br>
              <a:rPr lang="en-IN" sz="3000" dirty="0">
                <a:latin typeface="Times New Roman" pitchFamily="18" charset="0"/>
                <a:cs typeface="Times New Roman" pitchFamily="18" charset="0"/>
              </a:rPr>
            </a:br>
            <a:br>
              <a:rPr lang="en-IN" sz="3000" dirty="0">
                <a:latin typeface="Times New Roman" pitchFamily="18" charset="0"/>
                <a:cs typeface="Times New Roman" pitchFamily="18" charset="0"/>
              </a:rPr>
            </a:br>
            <a:br>
              <a:rPr lang="en-IN" sz="3000" dirty="0">
                <a:latin typeface="Times New Roman" pitchFamily="18" charset="0"/>
                <a:cs typeface="Times New Roman" pitchFamily="18" charset="0"/>
              </a:rPr>
            </a:br>
            <a:br>
              <a:rPr lang="en-IN" sz="3000" dirty="0">
                <a:latin typeface="Times New Roman" pitchFamily="18" charset="0"/>
                <a:cs typeface="Times New Roman" pitchFamily="18" charset="0"/>
              </a:rPr>
            </a:br>
            <a:r>
              <a:rPr lang="en-US" sz="3000" dirty="0">
                <a:latin typeface="Times New Roman" pitchFamily="18" charset="0"/>
                <a:cs typeface="Times New Roman" pitchFamily="18" charset="0"/>
              </a:rPr>
              <a:t>Bathroom and garbage sewage flow directed to the River or Sea.</a:t>
            </a:r>
            <a:br>
              <a:rPr lang="en-IN" dirty="0">
                <a:latin typeface="Times New Roman" pitchFamily="18" charset="0"/>
                <a:cs typeface="Times New Roman" pitchFamily="18" charset="0"/>
              </a:rPr>
            </a:br>
            <a:br>
              <a:rPr lang="en-IN" dirty="0">
                <a:latin typeface="Times New Roman" pitchFamily="18" charset="0"/>
                <a:cs typeface="Times New Roman" pitchFamily="18" charset="0"/>
              </a:rPr>
            </a:br>
            <a:endParaRPr lang="en-US" dirty="0"/>
          </a:p>
        </p:txBody>
      </p:sp>
      <p:pic>
        <p:nvPicPr>
          <p:cNvPr id="4" name="Picture 3"/>
          <p:cNvPicPr>
            <a:picLocks noChangeAspect="1" noChangeArrowheads="1"/>
          </p:cNvPicPr>
          <p:nvPr/>
        </p:nvPicPr>
        <p:blipFill>
          <a:blip r:embed="rId2"/>
          <a:srcRect/>
          <a:stretch>
            <a:fillRect/>
          </a:stretch>
        </p:blipFill>
        <p:spPr>
          <a:xfrm>
            <a:off x="4648200" y="1371600"/>
            <a:ext cx="4495800" cy="2819400"/>
          </a:xfrm>
          <a:prstGeom prst="rect">
            <a:avLst/>
          </a:prstGeom>
        </p:spPr>
      </p:pic>
      <p:pic>
        <p:nvPicPr>
          <p:cNvPr id="5" name="Picture 5" descr="2302275-water-pollution"/>
          <p:cNvPicPr>
            <a:picLocks noChangeAspect="1" noChangeArrowheads="1"/>
          </p:cNvPicPr>
          <p:nvPr/>
        </p:nvPicPr>
        <p:blipFill>
          <a:blip r:embed="rId3"/>
          <a:srcRect/>
          <a:stretch>
            <a:fillRect/>
          </a:stretch>
        </p:blipFill>
        <p:spPr>
          <a:xfrm>
            <a:off x="4648200" y="4267200"/>
            <a:ext cx="4495800" cy="2590800"/>
          </a:xfrm>
          <a:prstGeom prst="rect">
            <a:avLst/>
          </a:prstGeom>
          <a:noFill/>
          <a:ln/>
        </p:spPr>
      </p:pic>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80" name="Picture 4"/>
          <p:cNvPicPr>
            <a:picLocks noGrp="1" noChangeAspect="1" noChangeArrowheads="1"/>
          </p:cNvPicPr>
          <p:nvPr>
            <p:ph idx="4294967295"/>
          </p:nvPr>
        </p:nvPicPr>
        <p:blipFill>
          <a:blip r:embed="rId2"/>
          <a:stretch>
            <a:fillRect/>
          </a:stretch>
        </p:blipFill>
        <p:spPr>
          <a:xfrm>
            <a:off x="4038600" y="1828800"/>
            <a:ext cx="4876800" cy="4876800"/>
          </a:xfrm>
        </p:spPr>
      </p:pic>
      <p:sp>
        <p:nvSpPr>
          <p:cNvPr id="75778" name="Rectangle 2"/>
          <p:cNvSpPr>
            <a:spLocks noGrp="1" noChangeArrowheads="1"/>
          </p:cNvSpPr>
          <p:nvPr>
            <p:ph type="title" idx="4294967295"/>
          </p:nvPr>
        </p:nvSpPr>
        <p:spPr>
          <a:xfrm>
            <a:off x="0" y="254000"/>
            <a:ext cx="8915400" cy="1143000"/>
          </a:xfrm>
        </p:spPr>
        <p:txBody>
          <a:bodyPr>
            <a:noAutofit/>
          </a:bodyPr>
          <a:lstStyle/>
          <a:p>
            <a:pPr algn="ctr"/>
            <a:br>
              <a:rPr lang="en-IN" sz="3600" b="1" u="sng" dirty="0">
                <a:effectLst/>
                <a:latin typeface="Times New Roman" pitchFamily="18" charset="0"/>
                <a:cs typeface="Times New Roman" pitchFamily="18" charset="0"/>
              </a:rPr>
            </a:br>
            <a:r>
              <a:rPr lang="en-IN" sz="3600" b="1" u="sng" dirty="0">
                <a:effectLst/>
                <a:latin typeface="Times New Roman" pitchFamily="18" charset="0"/>
                <a:cs typeface="Times New Roman" pitchFamily="18" charset="0"/>
              </a:rPr>
              <a:t>Increase in  Demand For Food Resources</a:t>
            </a:r>
          </a:p>
        </p:txBody>
      </p:sp>
      <p:sp>
        <p:nvSpPr>
          <p:cNvPr id="4" name="Rectangle 3"/>
          <p:cNvSpPr/>
          <p:nvPr/>
        </p:nvSpPr>
        <p:spPr>
          <a:xfrm>
            <a:off x="381000" y="1828800"/>
            <a:ext cx="3657600" cy="1815882"/>
          </a:xfrm>
          <a:prstGeom prst="rect">
            <a:avLst/>
          </a:prstGeom>
        </p:spPr>
        <p:txBody>
          <a:bodyPr wrap="square">
            <a:spAutoFit/>
          </a:bodyPr>
          <a:lstStyle/>
          <a:p>
            <a:r>
              <a:rPr lang="en-US" sz="2800" dirty="0">
                <a:latin typeface="Times New Roman" pitchFamily="18" charset="0"/>
                <a:cs typeface="Times New Roman" pitchFamily="18" charset="0"/>
              </a:rPr>
              <a:t>As the population increases, demand for food resources also increases.</a:t>
            </a:r>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54000"/>
            <a:ext cx="8229600" cy="1143000"/>
          </a:xfrm>
        </p:spPr>
        <p:txBody>
          <a:bodyPr>
            <a:normAutofit/>
          </a:bodyPr>
          <a:lstStyle/>
          <a:p>
            <a:pPr algn="ctr"/>
            <a:r>
              <a:rPr lang="en-US" sz="4000" b="1" u="sng" dirty="0">
                <a:effectLst/>
                <a:latin typeface="Times New Roman" pitchFamily="18" charset="0"/>
                <a:cs typeface="Times New Roman" pitchFamily="18" charset="0"/>
              </a:rPr>
              <a:t>Effects on Economy</a:t>
            </a:r>
            <a:endParaRPr lang="en-IN" sz="4000" b="1" u="sng" dirty="0">
              <a:effectLst/>
              <a:latin typeface="Times New Roman" pitchFamily="18" charset="0"/>
              <a:cs typeface="Times New Roman" pitchFamily="18" charset="0"/>
            </a:endParaRPr>
          </a:p>
        </p:txBody>
      </p:sp>
      <p:sp>
        <p:nvSpPr>
          <p:cNvPr id="3" name="Content Placeholder 2"/>
          <p:cNvSpPr>
            <a:spLocks noGrp="1"/>
          </p:cNvSpPr>
          <p:nvPr>
            <p:ph sz="half" idx="4294967295"/>
          </p:nvPr>
        </p:nvSpPr>
        <p:spPr>
          <a:xfrm>
            <a:off x="304800" y="1646238"/>
            <a:ext cx="4495800" cy="4525962"/>
          </a:xfrm>
        </p:spPr>
        <p:txBody>
          <a:bodyPr>
            <a:normAutofit/>
          </a:bodyPr>
          <a:lstStyle/>
          <a:p>
            <a:pPr>
              <a:buNone/>
            </a:pPr>
            <a:r>
              <a:rPr lang="en-US" b="1" u="sng" dirty="0">
                <a:latin typeface="Times New Roman" pitchFamily="18" charset="0"/>
                <a:cs typeface="Times New Roman" pitchFamily="18" charset="0"/>
              </a:rPr>
              <a:t>Positive effects:</a:t>
            </a:r>
          </a:p>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labour</a:t>
            </a:r>
            <a:r>
              <a:rPr lang="en-US" sz="2800" dirty="0">
                <a:latin typeface="Times New Roman" pitchFamily="18" charset="0"/>
                <a:cs typeface="Times New Roman" pitchFamily="18" charset="0"/>
              </a:rPr>
              <a:t> force &amp; production.</a:t>
            </a:r>
          </a:p>
          <a:p>
            <a:r>
              <a:rPr lang="en-US" sz="2800" dirty="0">
                <a:latin typeface="Times New Roman" pitchFamily="18" charset="0"/>
                <a:cs typeface="Times New Roman" pitchFamily="18" charset="0"/>
              </a:rPr>
              <a:t> demand in the market.</a:t>
            </a:r>
          </a:p>
          <a:p>
            <a:r>
              <a:rPr lang="en-US" sz="2800" dirty="0">
                <a:latin typeface="Times New Roman" pitchFamily="18" charset="0"/>
                <a:cs typeface="Times New Roman" pitchFamily="18" charset="0"/>
              </a:rPr>
              <a:t> capital formation.</a:t>
            </a:r>
          </a:p>
          <a:p>
            <a:pPr>
              <a:buNone/>
            </a:pPr>
            <a:r>
              <a:rPr lang="en-US" b="1" u="sng" dirty="0">
                <a:latin typeface="Times New Roman" pitchFamily="18" charset="0"/>
                <a:cs typeface="Times New Roman" pitchFamily="18" charset="0"/>
              </a:rPr>
              <a:t>Negative effects:</a:t>
            </a:r>
          </a:p>
          <a:p>
            <a:r>
              <a:rPr lang="en-US" sz="2800" dirty="0">
                <a:latin typeface="Times New Roman" pitchFamily="18" charset="0"/>
                <a:cs typeface="Times New Roman" pitchFamily="18" charset="0"/>
              </a:rPr>
              <a:t> mass poverty, hunger &amp; joblessness.</a:t>
            </a:r>
          </a:p>
          <a:p>
            <a:r>
              <a:rPr lang="en-US" sz="2800" dirty="0">
                <a:latin typeface="Times New Roman" pitchFamily="18" charset="0"/>
                <a:cs typeface="Times New Roman" pitchFamily="18" charset="0"/>
              </a:rPr>
              <a:t> decrease in per capita income.</a:t>
            </a:r>
          </a:p>
          <a:p>
            <a:endParaRPr lang="en-IN" dirty="0">
              <a:latin typeface="Algerian" pitchFamily="82" charset="0"/>
            </a:endParaRPr>
          </a:p>
        </p:txBody>
      </p:sp>
      <p:pic>
        <p:nvPicPr>
          <p:cNvPr id="5" name="Content Placeholder 4" descr="build-economic-development.jpg"/>
          <p:cNvPicPr>
            <a:picLocks noGrp="1" noChangeAspect="1"/>
          </p:cNvPicPr>
          <p:nvPr>
            <p:ph sz="half" idx="4294967295"/>
          </p:nvPr>
        </p:nvPicPr>
        <p:blipFill>
          <a:blip r:embed="rId2" cstate="print"/>
          <a:stretch>
            <a:fillRect/>
          </a:stretch>
        </p:blipFill>
        <p:spPr>
          <a:xfrm>
            <a:off x="5105400" y="1722438"/>
            <a:ext cx="4038600" cy="4281487"/>
          </a:xfrm>
        </p:spPr>
      </p:pic>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54000"/>
            <a:ext cx="8229600" cy="1143000"/>
          </a:xfrm>
        </p:spPr>
        <p:txBody>
          <a:bodyPr>
            <a:normAutofit/>
          </a:bodyPr>
          <a:lstStyle/>
          <a:p>
            <a:pPr algn="ctr"/>
            <a:r>
              <a:rPr lang="en-US" sz="4000" b="1" u="sng" dirty="0">
                <a:effectLst/>
                <a:latin typeface="Times New Roman" pitchFamily="18" charset="0"/>
                <a:cs typeface="Times New Roman" pitchFamily="18" charset="0"/>
              </a:rPr>
              <a:t>Effects on Education</a:t>
            </a:r>
            <a:endParaRPr lang="en-IN" sz="4000" b="1" u="sng" dirty="0">
              <a:effectLst/>
              <a:latin typeface="Times New Roman" pitchFamily="18" charset="0"/>
              <a:cs typeface="Times New Roman" pitchFamily="18" charset="0"/>
            </a:endParaRPr>
          </a:p>
        </p:txBody>
      </p:sp>
      <p:sp>
        <p:nvSpPr>
          <p:cNvPr id="3" name="Content Placeholder 2"/>
          <p:cNvSpPr>
            <a:spLocks noGrp="1"/>
          </p:cNvSpPr>
          <p:nvPr>
            <p:ph sz="half" idx="4294967295"/>
          </p:nvPr>
        </p:nvSpPr>
        <p:spPr>
          <a:xfrm>
            <a:off x="304800" y="1646238"/>
            <a:ext cx="4572000" cy="4525962"/>
          </a:xfrm>
        </p:spPr>
        <p:txBody>
          <a:bodyPr>
            <a:noAutofit/>
          </a:bodyPr>
          <a:lstStyle/>
          <a:p>
            <a:r>
              <a:rPr lang="en-US" sz="2800" dirty="0">
                <a:latin typeface="Times New Roman" pitchFamily="18" charset="0"/>
                <a:cs typeface="Times New Roman" pitchFamily="18" charset="0"/>
              </a:rPr>
              <a:t>  Increase in child </a:t>
            </a:r>
            <a:r>
              <a:rPr lang="en-US" sz="2800" dirty="0" err="1">
                <a:latin typeface="Times New Roman" pitchFamily="18" charset="0"/>
                <a:cs typeface="Times New Roman" pitchFamily="18" charset="0"/>
              </a:rPr>
              <a:t>labour</a:t>
            </a:r>
            <a:r>
              <a:rPr lang="en-US" sz="2800" dirty="0">
                <a:latin typeface="Times New Roman" pitchFamily="18" charset="0"/>
                <a:cs typeface="Times New Roman" pitchFamily="18" charset="0"/>
              </a:rPr>
              <a:t> thus school drop-outs.</a:t>
            </a:r>
          </a:p>
          <a:p>
            <a:r>
              <a:rPr lang="en-US" sz="2800" dirty="0">
                <a:latin typeface="Times New Roman" pitchFamily="18" charset="0"/>
                <a:cs typeface="Times New Roman" pitchFamily="18" charset="0"/>
              </a:rPr>
              <a:t>  Huge disparity in teacher-student ratio – affecting quality &amp; care in education.</a:t>
            </a:r>
          </a:p>
          <a:p>
            <a:r>
              <a:rPr lang="en-US" sz="2800" dirty="0">
                <a:latin typeface="Times New Roman" pitchFamily="18" charset="0"/>
                <a:cs typeface="Times New Roman" pitchFamily="18" charset="0"/>
              </a:rPr>
              <a:t> Immigration of knowledge due to lack of job opportunities.</a:t>
            </a:r>
            <a:endParaRPr lang="en-IN" sz="2800" dirty="0">
              <a:latin typeface="Times New Roman" pitchFamily="18" charset="0"/>
              <a:cs typeface="Times New Roman" pitchFamily="18" charset="0"/>
            </a:endParaRPr>
          </a:p>
        </p:txBody>
      </p:sp>
      <p:pic>
        <p:nvPicPr>
          <p:cNvPr id="5" name="Content Placeholder 4" descr="btIDNtYs7wUqJpHR.jpg"/>
          <p:cNvPicPr>
            <a:picLocks noGrp="1" noChangeAspect="1"/>
          </p:cNvPicPr>
          <p:nvPr>
            <p:ph sz="half" idx="4294967295"/>
          </p:nvPr>
        </p:nvPicPr>
        <p:blipFill>
          <a:blip r:embed="rId2"/>
          <a:stretch>
            <a:fillRect/>
          </a:stretch>
        </p:blipFill>
        <p:spPr>
          <a:xfrm>
            <a:off x="5105400" y="1600200"/>
            <a:ext cx="4038600" cy="4495800"/>
          </a:xfrm>
        </p:spPr>
      </p:pic>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54000"/>
            <a:ext cx="8229600" cy="1143000"/>
          </a:xfrm>
        </p:spPr>
        <p:txBody>
          <a:bodyPr>
            <a:normAutofit/>
          </a:bodyPr>
          <a:lstStyle/>
          <a:p>
            <a:pPr algn="ctr"/>
            <a:r>
              <a:rPr lang="en-US" sz="4000" b="1" u="sng" dirty="0">
                <a:effectLst/>
                <a:latin typeface="Times New Roman" pitchFamily="18" charset="0"/>
                <a:cs typeface="Times New Roman" pitchFamily="18" charset="0"/>
              </a:rPr>
              <a:t>Effects on Health Care</a:t>
            </a:r>
            <a:endParaRPr lang="en-IN" sz="4000" b="1" u="sng" dirty="0">
              <a:effectLst/>
              <a:latin typeface="Times New Roman" pitchFamily="18" charset="0"/>
              <a:cs typeface="Times New Roman" pitchFamily="18" charset="0"/>
            </a:endParaRPr>
          </a:p>
        </p:txBody>
      </p:sp>
      <p:pic>
        <p:nvPicPr>
          <p:cNvPr id="6" name="Content Placeholder 5" descr="1016pod13.jpg"/>
          <p:cNvPicPr>
            <a:picLocks noGrp="1" noChangeAspect="1"/>
          </p:cNvPicPr>
          <p:nvPr>
            <p:ph sz="half" idx="4294967295"/>
          </p:nvPr>
        </p:nvPicPr>
        <p:blipFill>
          <a:blip r:embed="rId2"/>
          <a:stretch>
            <a:fillRect/>
          </a:stretch>
        </p:blipFill>
        <p:spPr>
          <a:xfrm>
            <a:off x="5105400" y="3810000"/>
            <a:ext cx="4038600" cy="2611438"/>
          </a:xfrm>
        </p:spPr>
      </p:pic>
      <p:pic>
        <p:nvPicPr>
          <p:cNvPr id="5" name="Content Placeholder 4" descr="3011citypg19a.jpg"/>
          <p:cNvPicPr>
            <a:picLocks noGrp="1" noChangeAspect="1"/>
          </p:cNvPicPr>
          <p:nvPr>
            <p:ph sz="half" idx="4294967295"/>
          </p:nvPr>
        </p:nvPicPr>
        <p:blipFill>
          <a:blip r:embed="rId3"/>
          <a:stretch>
            <a:fillRect/>
          </a:stretch>
        </p:blipFill>
        <p:spPr>
          <a:xfrm>
            <a:off x="5105400" y="1600200"/>
            <a:ext cx="4038600" cy="2222500"/>
          </a:xfrm>
        </p:spPr>
      </p:pic>
      <p:sp>
        <p:nvSpPr>
          <p:cNvPr id="7" name="TextBox 6"/>
          <p:cNvSpPr txBox="1"/>
          <p:nvPr/>
        </p:nvSpPr>
        <p:spPr>
          <a:xfrm>
            <a:off x="304800" y="1524000"/>
            <a:ext cx="4191000" cy="4832092"/>
          </a:xfrm>
          <a:prstGeom prst="rect">
            <a:avLst/>
          </a:prstGeom>
          <a:noFill/>
        </p:spPr>
        <p:txBody>
          <a:bodyPr wrap="square" rtlCol="0">
            <a:spAutoFit/>
          </a:bodyPr>
          <a:lstStyle/>
          <a:p>
            <a:pPr>
              <a:buFont typeface="Arial" pitchFamily="34" charset="0"/>
              <a:buChar char="•"/>
            </a:pPr>
            <a:r>
              <a:rPr lang="en-US" sz="2800" dirty="0">
                <a:latin typeface="Times New Roman" pitchFamily="18" charset="0"/>
                <a:cs typeface="Times New Roman" pitchFamily="18" charset="0"/>
              </a:rPr>
              <a:t>  Over crowded govt. hospitals due to low economic status and lack of affordability.</a:t>
            </a:r>
          </a:p>
          <a:p>
            <a:pPr>
              <a:buFont typeface="Arial" pitchFamily="34" charset="0"/>
              <a:buChar char="•"/>
            </a:pPr>
            <a:r>
              <a:rPr lang="en-US" sz="2800" dirty="0">
                <a:latin typeface="Times New Roman" pitchFamily="18" charset="0"/>
                <a:cs typeface="Times New Roman" pitchFamily="18" charset="0"/>
              </a:rPr>
              <a:t>  Lack of health care infrastructure.</a:t>
            </a:r>
          </a:p>
          <a:p>
            <a:pPr>
              <a:buFont typeface="Arial" pitchFamily="34" charset="0"/>
              <a:buChar char="•"/>
            </a:pPr>
            <a:r>
              <a:rPr lang="en-US" sz="2800" dirty="0">
                <a:latin typeface="Times New Roman" pitchFamily="18" charset="0"/>
                <a:cs typeface="Times New Roman" pitchFamily="18" charset="0"/>
              </a:rPr>
              <a:t>  Increasing rate of health-care touts.</a:t>
            </a:r>
          </a:p>
          <a:p>
            <a:pPr>
              <a:buFont typeface="Arial" pitchFamily="34" charset="0"/>
              <a:buChar char="•"/>
            </a:pPr>
            <a:r>
              <a:rPr lang="en-US" sz="2800" dirty="0">
                <a:latin typeface="Times New Roman" pitchFamily="18" charset="0"/>
                <a:cs typeface="Times New Roman" pitchFamily="18" charset="0"/>
              </a:rPr>
              <a:t>  Low funding by govt. in health care sectors.</a:t>
            </a:r>
          </a:p>
          <a:p>
            <a:pPr>
              <a:buFont typeface="Arial" pitchFamily="34" charset="0"/>
              <a:buChar char="•"/>
            </a:pPr>
            <a:endParaRPr lang="en-IN" sz="2800" dirty="0">
              <a:latin typeface="Times New Roman" pitchFamily="18" charset="0"/>
              <a:cs typeface="Times New Roman" pitchFamily="18" charset="0"/>
            </a:endParaRP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a:effectLst/>
                <a:latin typeface="Times New Roman" pitchFamily="18" charset="0"/>
                <a:cs typeface="Times New Roman" pitchFamily="18" charset="0"/>
              </a:rPr>
              <a:t>Introduction</a:t>
            </a:r>
          </a:p>
        </p:txBody>
      </p:sp>
      <p:sp>
        <p:nvSpPr>
          <p:cNvPr id="3" name="Content Placeholder 2"/>
          <p:cNvSpPr>
            <a:spLocks noGrp="1"/>
          </p:cNvSpPr>
          <p:nvPr>
            <p:ph idx="1"/>
          </p:nvPr>
        </p:nvSpPr>
        <p:spPr>
          <a:xfrm>
            <a:off x="457200" y="1646236"/>
            <a:ext cx="8229600" cy="4678363"/>
          </a:xfrm>
        </p:spPr>
        <p:txBody>
          <a:bodyPr/>
          <a:lstStyle/>
          <a:p>
            <a:pPr algn="just">
              <a:buNone/>
            </a:pPr>
            <a:r>
              <a:rPr lang="en-US" sz="2800" dirty="0">
                <a:latin typeface="Times New Roman" pitchFamily="18" charset="0"/>
                <a:cs typeface="Times New Roman" pitchFamily="18" charset="0"/>
              </a:rPr>
              <a:t>    “Population explosion means effects of day by day increasing population to environment, commerce and education etc”.</a:t>
            </a:r>
          </a:p>
          <a:p>
            <a:pPr algn="just">
              <a:buNone/>
            </a:pPr>
            <a:r>
              <a:rPr lang="en-US" sz="2800" dirty="0">
                <a:latin typeface="Times New Roman" pitchFamily="18" charset="0"/>
                <a:cs typeface="Times New Roman" pitchFamily="18" charset="0"/>
              </a:rPr>
              <a:t>            </a:t>
            </a:r>
            <a:r>
              <a:rPr lang="en-US" sz="2800" dirty="0">
                <a:latin typeface="Cambria" pitchFamily="18" charset="0"/>
              </a:rPr>
              <a:t>Over population is not a function of size or density but it is determined using the ratio of population to available resources.</a:t>
            </a:r>
            <a:endParaRPr lang="en-US" sz="2800" dirty="0">
              <a:latin typeface="Times New Roman" pitchFamily="18" charset="0"/>
              <a:cs typeface="Times New Roman" pitchFamily="18" charset="0"/>
            </a:endParaRPr>
          </a:p>
          <a:p>
            <a:pPr algn="just">
              <a:buNone/>
            </a:pPr>
            <a:r>
              <a:rPr lang="en-US" sz="2800" dirty="0">
                <a:latin typeface="Times New Roman" pitchFamily="18" charset="0"/>
                <a:cs typeface="Times New Roman" pitchFamily="18" charset="0"/>
              </a:rPr>
              <a:t>            It is one of the major problems, the planet is facing today and it directly or indirectly fuels other problems, ranging from pollution to global warming.</a:t>
            </a:r>
          </a:p>
          <a:p>
            <a:pPr algn="just">
              <a:buNone/>
            </a:pPr>
            <a:r>
              <a:rPr lang="en-US" sz="2800" dirty="0">
                <a:latin typeface="Times New Roman" pitchFamily="18" charset="0"/>
                <a:cs typeface="Times New Roman" pitchFamily="18" charset="0"/>
              </a:rPr>
              <a:t>    </a:t>
            </a:r>
          </a:p>
          <a:p>
            <a:pPr algn="just"/>
            <a:endParaRPr lang="en-US" dirty="0"/>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54000"/>
            <a:ext cx="8229600" cy="1143000"/>
          </a:xfrm>
        </p:spPr>
        <p:txBody>
          <a:bodyPr>
            <a:normAutofit/>
          </a:bodyPr>
          <a:lstStyle/>
          <a:p>
            <a:pPr algn="ctr"/>
            <a:r>
              <a:rPr lang="en-US" sz="4000" b="1" u="sng" dirty="0">
                <a:effectLst/>
                <a:latin typeface="Times New Roman" pitchFamily="18" charset="0"/>
                <a:cs typeface="Times New Roman" pitchFamily="18" charset="0"/>
              </a:rPr>
              <a:t>Effects on Job Sector</a:t>
            </a:r>
            <a:endParaRPr lang="en-IN" sz="4000" b="1" u="sng" dirty="0">
              <a:effectLst/>
              <a:latin typeface="Times New Roman" pitchFamily="18" charset="0"/>
              <a:cs typeface="Times New Roman" pitchFamily="18" charset="0"/>
            </a:endParaRPr>
          </a:p>
        </p:txBody>
      </p:sp>
      <p:pic>
        <p:nvPicPr>
          <p:cNvPr id="6" name="Content Placeholder 5" descr="20130511_FBD002_0.jpg"/>
          <p:cNvPicPr>
            <a:picLocks noGrp="1" noChangeAspect="1"/>
          </p:cNvPicPr>
          <p:nvPr>
            <p:ph sz="half" idx="4294967295"/>
          </p:nvPr>
        </p:nvPicPr>
        <p:blipFill>
          <a:blip r:embed="rId2"/>
          <a:stretch>
            <a:fillRect/>
          </a:stretch>
        </p:blipFill>
        <p:spPr>
          <a:xfrm>
            <a:off x="5105400" y="3962400"/>
            <a:ext cx="4038600" cy="2273300"/>
          </a:xfrm>
        </p:spPr>
      </p:pic>
      <p:pic>
        <p:nvPicPr>
          <p:cNvPr id="5" name="Content Placeholder 4" descr="man_with_need_work_sign.jpg"/>
          <p:cNvPicPr>
            <a:picLocks noGrp="1" noChangeAspect="1"/>
          </p:cNvPicPr>
          <p:nvPr>
            <p:ph sz="half" idx="4294967295"/>
          </p:nvPr>
        </p:nvPicPr>
        <p:blipFill>
          <a:blip r:embed="rId3"/>
          <a:stretch>
            <a:fillRect/>
          </a:stretch>
        </p:blipFill>
        <p:spPr>
          <a:xfrm>
            <a:off x="5105400" y="1600200"/>
            <a:ext cx="4038600" cy="2286000"/>
          </a:xfrm>
        </p:spPr>
      </p:pic>
      <p:sp>
        <p:nvSpPr>
          <p:cNvPr id="7" name="TextBox 6"/>
          <p:cNvSpPr txBox="1"/>
          <p:nvPr/>
        </p:nvSpPr>
        <p:spPr>
          <a:xfrm>
            <a:off x="381000" y="1524000"/>
            <a:ext cx="4114800" cy="3477875"/>
          </a:xfrm>
          <a:prstGeom prst="rect">
            <a:avLst/>
          </a:prstGeom>
          <a:noFill/>
        </p:spPr>
        <p:txBody>
          <a:bodyPr wrap="square" rtlCol="0">
            <a:spAutoFit/>
          </a:bodyPr>
          <a:lstStyle/>
          <a:p>
            <a:pPr>
              <a:buFont typeface="Arial" pitchFamily="34" charset="0"/>
              <a:buChar char="•"/>
            </a:pPr>
            <a:r>
              <a:rPr lang="en-US" sz="2800" dirty="0">
                <a:latin typeface="Times New Roman" pitchFamily="18" charset="0"/>
                <a:cs typeface="Times New Roman" pitchFamily="18" charset="0"/>
              </a:rPr>
              <a:t>  Increasing rate of unemployment.</a:t>
            </a:r>
          </a:p>
          <a:p>
            <a:pPr>
              <a:buFont typeface="Arial" pitchFamily="34" charset="0"/>
              <a:buChar char="•"/>
            </a:pPr>
            <a:r>
              <a:rPr lang="en-US" sz="2800" dirty="0">
                <a:latin typeface="Times New Roman" pitchFamily="18" charset="0"/>
                <a:cs typeface="Times New Roman" pitchFamily="18" charset="0"/>
              </a:rPr>
              <a:t>  Anyone is ready to do any job against any price.</a:t>
            </a:r>
          </a:p>
          <a:p>
            <a:pPr>
              <a:buFont typeface="Arial" pitchFamily="34" charset="0"/>
              <a:buChar char="•"/>
            </a:pPr>
            <a:r>
              <a:rPr lang="en-US" sz="2800" dirty="0">
                <a:latin typeface="Times New Roman" pitchFamily="18" charset="0"/>
                <a:cs typeface="Times New Roman" pitchFamily="18" charset="0"/>
              </a:rPr>
              <a:t>  Increase of job agencies as well as job related frauds.</a:t>
            </a:r>
          </a:p>
          <a:p>
            <a:pPr>
              <a:buFont typeface="Arial" pitchFamily="34" charset="0"/>
              <a:buChar char="•"/>
            </a:pPr>
            <a:endParaRPr lang="en-IN" sz="2400" dirty="0">
              <a:latin typeface="Algerian" pitchFamily="82" charset="0"/>
            </a:endParaRPr>
          </a:p>
        </p:txBody>
      </p: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254000"/>
            <a:ext cx="8686800" cy="1143000"/>
          </a:xfrm>
        </p:spPr>
        <p:txBody>
          <a:bodyPr>
            <a:noAutofit/>
          </a:bodyPr>
          <a:lstStyle/>
          <a:p>
            <a:pPr algn="ctr"/>
            <a:r>
              <a:rPr lang="en-US" sz="4000" b="1" u="sng" dirty="0">
                <a:effectLst/>
                <a:latin typeface="Times New Roman" pitchFamily="18" charset="0"/>
                <a:cs typeface="Times New Roman" pitchFamily="18" charset="0"/>
              </a:rPr>
              <a:t>Effects on Human </a:t>
            </a:r>
            <a:r>
              <a:rPr lang="en-US" sz="4000" b="1" u="sng" dirty="0" err="1">
                <a:effectLst/>
                <a:latin typeface="Times New Roman" pitchFamily="18" charset="0"/>
                <a:cs typeface="Times New Roman" pitchFamily="18" charset="0"/>
              </a:rPr>
              <a:t>Phycology</a:t>
            </a:r>
            <a:endParaRPr lang="en-IN" sz="4000" b="1" u="sng" dirty="0">
              <a:effectLst/>
              <a:latin typeface="Times New Roman" pitchFamily="18" charset="0"/>
              <a:cs typeface="Times New Roman" pitchFamily="18" charset="0"/>
            </a:endParaRPr>
          </a:p>
        </p:txBody>
      </p:sp>
      <p:sp>
        <p:nvSpPr>
          <p:cNvPr id="7" name="TextBox 6"/>
          <p:cNvSpPr txBox="1"/>
          <p:nvPr/>
        </p:nvSpPr>
        <p:spPr>
          <a:xfrm>
            <a:off x="457200" y="1600198"/>
            <a:ext cx="8305800" cy="5262979"/>
          </a:xfrm>
          <a:prstGeom prst="rect">
            <a:avLst/>
          </a:prstGeom>
          <a:noFill/>
        </p:spPr>
        <p:txBody>
          <a:bodyPr wrap="square" rtlCol="0">
            <a:spAutoFit/>
          </a:bodyPr>
          <a:lstStyle/>
          <a:p>
            <a:pPr>
              <a:buFont typeface="Arial" pitchFamily="34" charset="0"/>
              <a:buChar char="•"/>
            </a:pPr>
            <a:r>
              <a:rPr lang="en-US" sz="2800" dirty="0">
                <a:latin typeface="Times New Roman" pitchFamily="18" charset="0"/>
                <a:cs typeface="Times New Roman" pitchFamily="18" charset="0"/>
              </a:rPr>
              <a:t>   Depriving others to its highest extent is now the way of life.</a:t>
            </a:r>
          </a:p>
          <a:p>
            <a:pPr>
              <a:buFont typeface="Arial" pitchFamily="34" charset="0"/>
              <a:buChar char="•"/>
            </a:pPr>
            <a:r>
              <a:rPr lang="en-US" sz="2800" dirty="0">
                <a:latin typeface="Times New Roman" pitchFamily="18" charset="0"/>
                <a:cs typeface="Times New Roman" pitchFamily="18" charset="0"/>
              </a:rPr>
              <a:t>   Oversized population is the only factor for this </a:t>
            </a:r>
            <a:r>
              <a:rPr lang="en-US" sz="2800" dirty="0" err="1">
                <a:latin typeface="Times New Roman" pitchFamily="18" charset="0"/>
                <a:cs typeface="Times New Roman" pitchFamily="18" charset="0"/>
              </a:rPr>
              <a:t>phycological</a:t>
            </a:r>
            <a:r>
              <a:rPr lang="en-US" sz="2800" dirty="0">
                <a:latin typeface="Times New Roman" pitchFamily="18" charset="0"/>
                <a:cs typeface="Times New Roman" pitchFamily="18" charset="0"/>
              </a:rPr>
              <a:t> evolution.</a:t>
            </a:r>
          </a:p>
          <a:p>
            <a:pPr>
              <a:buFont typeface="Arial" pitchFamily="34" charset="0"/>
              <a:buChar char="•"/>
            </a:pPr>
            <a:r>
              <a:rPr lang="en-US" sz="2800" dirty="0">
                <a:latin typeface="Times New Roman" pitchFamily="18" charset="0"/>
                <a:cs typeface="Times New Roman" pitchFamily="18" charset="0"/>
              </a:rPr>
              <a:t>   Increasing amount of crimes in different sectors.</a:t>
            </a:r>
          </a:p>
          <a:p>
            <a:pPr>
              <a:buFont typeface="Arial" pitchFamily="34" charset="0"/>
              <a:buChar char="•"/>
            </a:pPr>
            <a:r>
              <a:rPr lang="en-US" sz="2800" dirty="0">
                <a:latin typeface="Times New Roman" pitchFamily="18" charset="0"/>
                <a:cs typeface="Times New Roman" pitchFamily="18" charset="0"/>
              </a:rPr>
              <a:t>   Increasing amount of wealth accumulation created a parallel economy.</a:t>
            </a:r>
          </a:p>
          <a:p>
            <a:pPr>
              <a:buFont typeface="Arial" pitchFamily="34" charset="0"/>
              <a:buChar char="•"/>
            </a:pPr>
            <a:r>
              <a:rPr lang="en-US" sz="2800" dirty="0">
                <a:latin typeface="Times New Roman" pitchFamily="18" charset="0"/>
                <a:cs typeface="Times New Roman" pitchFamily="18" charset="0"/>
              </a:rPr>
              <a:t>   Change of man-to-man </a:t>
            </a:r>
            <a:r>
              <a:rPr lang="en-US" sz="2800" dirty="0" err="1">
                <a:latin typeface="Times New Roman" pitchFamily="18" charset="0"/>
                <a:cs typeface="Times New Roman" pitchFamily="18" charset="0"/>
              </a:rPr>
              <a:t>behaviour</a:t>
            </a:r>
            <a:r>
              <a:rPr lang="en-US" sz="2800" dirty="0">
                <a:latin typeface="Times New Roman" pitchFamily="18" charset="0"/>
                <a:cs typeface="Times New Roman" pitchFamily="18" charset="0"/>
              </a:rPr>
              <a:t> – going towards rudeness.</a:t>
            </a:r>
          </a:p>
          <a:p>
            <a:pPr>
              <a:buFont typeface="Arial" pitchFamily="34" charset="0"/>
              <a:buChar char="•"/>
            </a:pPr>
            <a:r>
              <a:rPr lang="en-US" sz="2800" dirty="0">
                <a:latin typeface="Times New Roman" pitchFamily="18" charset="0"/>
                <a:cs typeface="Times New Roman" pitchFamily="18" charset="0"/>
              </a:rPr>
              <a:t>   Overall degradation of self-esteem, quality of life &amp; economy.</a:t>
            </a:r>
          </a:p>
          <a:p>
            <a:pPr>
              <a:buFont typeface="Arial" pitchFamily="34" charset="0"/>
              <a:buChar char="•"/>
            </a:pPr>
            <a:endParaRPr lang="en-IN" sz="2800" dirty="0">
              <a:latin typeface="Times New Roman" pitchFamily="18" charset="0"/>
              <a:cs typeface="Times New Roman" pitchFamily="18" charset="0"/>
            </a:endParaRPr>
          </a:p>
        </p:txBody>
      </p:sp>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254000"/>
            <a:ext cx="8763000" cy="1143000"/>
          </a:xfrm>
        </p:spPr>
        <p:txBody>
          <a:bodyPr>
            <a:normAutofit/>
          </a:bodyPr>
          <a:lstStyle/>
          <a:p>
            <a:pPr algn="ctr"/>
            <a:r>
              <a:rPr lang="en-US" sz="4000" b="1" u="sng" dirty="0">
                <a:effectLst/>
                <a:latin typeface="Times New Roman" pitchFamily="18" charset="0"/>
                <a:ea typeface="Tahoma" pitchFamily="34" charset="0"/>
                <a:cs typeface="Times New Roman" pitchFamily="18" charset="0"/>
              </a:rPr>
              <a:t>Unemployment</a:t>
            </a:r>
          </a:p>
        </p:txBody>
      </p:sp>
      <p:sp>
        <p:nvSpPr>
          <p:cNvPr id="3" name="Content Placeholder 2"/>
          <p:cNvSpPr>
            <a:spLocks noGrp="1"/>
          </p:cNvSpPr>
          <p:nvPr>
            <p:ph idx="4294967295"/>
          </p:nvPr>
        </p:nvSpPr>
        <p:spPr>
          <a:xfrm>
            <a:off x="457200" y="1646238"/>
            <a:ext cx="8229600" cy="4525962"/>
          </a:xfrm>
        </p:spPr>
        <p:txBody>
          <a:bodyPr/>
          <a:lstStyle/>
          <a:p>
            <a:pPr fontAlgn="base">
              <a:buNone/>
            </a:pPr>
            <a:r>
              <a:rPr lang="en-US" sz="2800" dirty="0">
                <a:latin typeface="Times New Roman" pitchFamily="18" charset="0"/>
                <a:cs typeface="Times New Roman" pitchFamily="18" charset="0"/>
              </a:rPr>
              <a:t>    Unemployment is also a symbol of over population. It is difficult to adjust the huge population in economic activities. Rate of unemployment is 5.6 % in Pakistan.</a:t>
            </a:r>
          </a:p>
          <a:p>
            <a:pPr fontAlgn="base">
              <a:buNone/>
            </a:pPr>
            <a:endParaRPr lang="en-US" sz="2800" dirty="0">
              <a:latin typeface="Times New Roman" pitchFamily="18" charset="0"/>
              <a:cs typeface="Times New Roman" pitchFamily="18" charset="0"/>
            </a:endParaRPr>
          </a:p>
          <a:p>
            <a:pPr fontAlgn="base">
              <a:buNone/>
            </a:pPr>
            <a:r>
              <a:rPr lang="en-US" b="1" u="sng" dirty="0">
                <a:latin typeface="Times New Roman" pitchFamily="18" charset="0"/>
                <a:cs typeface="Times New Roman" pitchFamily="18" charset="0"/>
              </a:rPr>
              <a:t>Low Per Capital Income</a:t>
            </a:r>
            <a:endParaRPr lang="en-US" dirty="0">
              <a:latin typeface="Times New Roman" pitchFamily="18" charset="0"/>
              <a:cs typeface="Times New Roman" pitchFamily="18" charset="0"/>
            </a:endParaRPr>
          </a:p>
          <a:p>
            <a:pPr fontAlgn="base">
              <a:buNone/>
            </a:pPr>
            <a:r>
              <a:rPr lang="en-US" sz="2800" dirty="0">
                <a:latin typeface="Times New Roman" pitchFamily="18" charset="0"/>
                <a:cs typeface="Times New Roman" pitchFamily="18" charset="0"/>
              </a:rPr>
              <a:t>        The population growth reduces per capita income of the people because national income is divided by a big size of population.</a:t>
            </a:r>
          </a:p>
          <a:p>
            <a:endParaRPr lang="en-US" dirty="0"/>
          </a:p>
        </p:txBody>
      </p:sp>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254000"/>
            <a:ext cx="8610600" cy="1143000"/>
          </a:xfrm>
        </p:spPr>
        <p:txBody>
          <a:bodyPr>
            <a:normAutofit fontScale="90000"/>
          </a:bodyPr>
          <a:lstStyle/>
          <a:p>
            <a:pPr algn="ctr"/>
            <a:br>
              <a:rPr lang="en-US" b="1" u="sng" dirty="0"/>
            </a:br>
            <a:r>
              <a:rPr lang="en-US" sz="4400" b="1" u="sng" dirty="0">
                <a:effectLst/>
                <a:latin typeface="Times New Roman" pitchFamily="18" charset="0"/>
                <a:cs typeface="Times New Roman" pitchFamily="18" charset="0"/>
              </a:rPr>
              <a:t>High Rate of Inflation</a:t>
            </a:r>
            <a:endParaRPr lang="en-US" sz="4400" dirty="0">
              <a:effectLst/>
              <a:latin typeface="Times New Roman" pitchFamily="18" charset="0"/>
              <a:cs typeface="Times New Roman" pitchFamily="18" charset="0"/>
            </a:endParaRPr>
          </a:p>
        </p:txBody>
      </p:sp>
      <p:sp>
        <p:nvSpPr>
          <p:cNvPr id="3" name="Content Placeholder 2"/>
          <p:cNvSpPr>
            <a:spLocks noGrp="1"/>
          </p:cNvSpPr>
          <p:nvPr>
            <p:ph idx="4294967295"/>
          </p:nvPr>
        </p:nvSpPr>
        <p:spPr>
          <a:xfrm>
            <a:off x="304800" y="1646238"/>
            <a:ext cx="8534400" cy="4525962"/>
          </a:xfrm>
        </p:spPr>
        <p:txBody>
          <a:bodyPr>
            <a:normAutofit/>
          </a:bodyPr>
          <a:lstStyle/>
          <a:p>
            <a:pPr algn="just" fontAlgn="base">
              <a:buNone/>
            </a:pPr>
            <a:r>
              <a:rPr lang="en-US" sz="2800" dirty="0">
                <a:latin typeface="Times New Roman" pitchFamily="18" charset="0"/>
                <a:cs typeface="Times New Roman" pitchFamily="18" charset="0"/>
              </a:rPr>
              <a:t>   There is more demand for goods due to more population. More demand results in more prices and inflation in the country. Rate of inflation is 14.1 % in Pakistan.</a:t>
            </a:r>
          </a:p>
          <a:p>
            <a:pPr algn="just" fontAlgn="base">
              <a:buNone/>
            </a:pPr>
            <a:endParaRPr lang="en-US" sz="2800" b="1" u="sng" dirty="0">
              <a:latin typeface="Times New Roman" pitchFamily="18" charset="0"/>
              <a:cs typeface="Times New Roman" pitchFamily="18" charset="0"/>
            </a:endParaRPr>
          </a:p>
          <a:p>
            <a:pPr algn="just" fontAlgn="base">
              <a:buNone/>
            </a:pPr>
            <a:r>
              <a:rPr lang="en-US" sz="2800" b="1" u="sng" dirty="0">
                <a:latin typeface="Times New Roman" pitchFamily="18" charset="0"/>
                <a:cs typeface="Times New Roman" pitchFamily="18" charset="0"/>
              </a:rPr>
              <a:t>Low Living Standard</a:t>
            </a:r>
            <a:endParaRPr lang="en-US" sz="2800" b="1" dirty="0">
              <a:latin typeface="Times New Roman" pitchFamily="18" charset="0"/>
              <a:cs typeface="Times New Roman" pitchFamily="18" charset="0"/>
            </a:endParaRPr>
          </a:p>
          <a:p>
            <a:pPr algn="just" fontAlgn="base">
              <a:buNone/>
            </a:pPr>
            <a:r>
              <a:rPr lang="en-US" sz="2800" dirty="0">
                <a:latin typeface="Times New Roman" pitchFamily="18" charset="0"/>
                <a:cs typeface="Times New Roman" pitchFamily="18" charset="0"/>
              </a:rPr>
              <a:t>          Rising population cannot be provided the basic facilities of life in developing countries like Pakistan. So, rising population means low living standard. About 21 % population is living below poverty line.</a:t>
            </a:r>
          </a:p>
          <a:p>
            <a:pPr fontAlgn="base">
              <a:buNone/>
            </a:pPr>
            <a:endParaRPr lang="en-US" sz="2800" dirty="0">
              <a:latin typeface="Times New Roman" pitchFamily="18" charset="0"/>
              <a:cs typeface="Times New Roman" pitchFamily="18" charset="0"/>
            </a:endParaRPr>
          </a:p>
          <a:p>
            <a:pPr fontAlgn="base"/>
            <a:endParaRPr lang="en-US" dirty="0"/>
          </a:p>
          <a:p>
            <a:endParaRPr lang="en-US" dirty="0"/>
          </a:p>
        </p:txBody>
      </p:sp>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2413892043"/>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idx="4294967295"/>
          </p:nvPr>
        </p:nvSpPr>
        <p:spPr>
          <a:xfrm>
            <a:off x="304800" y="254000"/>
            <a:ext cx="8534400" cy="1498600"/>
          </a:xfrm>
        </p:spPr>
        <p:txBody>
          <a:bodyPr>
            <a:noAutofit/>
          </a:bodyPr>
          <a:lstStyle/>
          <a:p>
            <a:pPr algn="ctr"/>
            <a:r>
              <a:rPr lang="en-US" sz="3200" b="1" dirty="0">
                <a:effectLst/>
                <a:latin typeface="Times New Roman" pitchFamily="18" charset="0"/>
                <a:cs typeface="Times New Roman" pitchFamily="18" charset="0"/>
              </a:rPr>
              <a:t>Increase in Deforestation for occupying land for day by day increase in population </a:t>
            </a:r>
            <a:endParaRPr lang="en-IN" sz="2800" b="1" dirty="0">
              <a:latin typeface="Monotype Corsiva" pitchFamily="66" charset="0"/>
            </a:endParaRPr>
          </a:p>
        </p:txBody>
      </p:sp>
      <p:pic>
        <p:nvPicPr>
          <p:cNvPr id="76804" name="Picture 4"/>
          <p:cNvPicPr>
            <a:picLocks noGrp="1" noChangeAspect="1" noChangeArrowheads="1"/>
          </p:cNvPicPr>
          <p:nvPr>
            <p:ph type="body" idx="4294967295"/>
          </p:nvPr>
        </p:nvPicPr>
        <p:blipFill>
          <a:blip r:embed="rId2"/>
          <a:srcRect/>
          <a:stretch>
            <a:fillRect/>
          </a:stretch>
        </p:blipFill>
        <p:spPr>
          <a:xfrm>
            <a:off x="533400" y="2057400"/>
            <a:ext cx="3527425" cy="3168650"/>
          </a:xfrm>
          <a:noFill/>
          <a:ln/>
        </p:spPr>
      </p:pic>
      <p:pic>
        <p:nvPicPr>
          <p:cNvPr id="76805" name="Picture 5"/>
          <p:cNvPicPr>
            <a:picLocks noChangeAspect="1" noChangeArrowheads="1"/>
          </p:cNvPicPr>
          <p:nvPr/>
        </p:nvPicPr>
        <p:blipFill>
          <a:blip r:embed="rId3" cstate="print"/>
          <a:srcRect/>
          <a:stretch>
            <a:fillRect/>
          </a:stretch>
        </p:blipFill>
        <p:spPr bwMode="auto">
          <a:xfrm>
            <a:off x="5029200" y="2057400"/>
            <a:ext cx="3889375" cy="3097212"/>
          </a:xfrm>
          <a:prstGeom prst="rect">
            <a:avLst/>
          </a:prstGeom>
          <a:noFill/>
          <a:ln w="9525">
            <a:noFill/>
            <a:miter lim="800000"/>
            <a:headEnd/>
            <a:tailEnd/>
          </a:ln>
          <a:effectLst/>
        </p:spPr>
      </p:pic>
      <p:sp>
        <p:nvSpPr>
          <p:cNvPr id="76808" name="Text Box 8"/>
          <p:cNvSpPr txBox="1">
            <a:spLocks noChangeArrowheads="1"/>
          </p:cNvSpPr>
          <p:nvPr/>
        </p:nvSpPr>
        <p:spPr bwMode="auto">
          <a:xfrm>
            <a:off x="1166813" y="5561013"/>
            <a:ext cx="2541587" cy="366712"/>
          </a:xfrm>
          <a:prstGeom prst="rect">
            <a:avLst/>
          </a:prstGeom>
          <a:noFill/>
          <a:ln w="9525">
            <a:noFill/>
            <a:miter lim="800000"/>
            <a:headEnd/>
            <a:tailEnd/>
          </a:ln>
          <a:effectLst/>
        </p:spPr>
        <p:txBody>
          <a:bodyPr>
            <a:spAutoFit/>
          </a:bodyPr>
          <a:lstStyle/>
          <a:p>
            <a:endParaRPr lang="en-US"/>
          </a:p>
        </p:txBody>
      </p:sp>
      <p:sp>
        <p:nvSpPr>
          <p:cNvPr id="76809" name="Text Box 9"/>
          <p:cNvSpPr txBox="1">
            <a:spLocks noChangeArrowheads="1"/>
          </p:cNvSpPr>
          <p:nvPr/>
        </p:nvSpPr>
        <p:spPr bwMode="auto">
          <a:xfrm>
            <a:off x="250825" y="5416550"/>
            <a:ext cx="3673475" cy="523220"/>
          </a:xfrm>
          <a:prstGeom prst="rect">
            <a:avLst/>
          </a:prstGeom>
          <a:noFill/>
          <a:ln w="9525">
            <a:noFill/>
            <a:miter lim="800000"/>
            <a:headEnd/>
            <a:tailEnd/>
          </a:ln>
          <a:effectLst/>
        </p:spPr>
        <p:txBody>
          <a:bodyPr>
            <a:spAutoFit/>
          </a:bodyPr>
          <a:lstStyle/>
          <a:p>
            <a:pPr algn="ctr"/>
            <a:r>
              <a:rPr lang="en-US" sz="2800" dirty="0">
                <a:latin typeface="Times New Roman" pitchFamily="18" charset="0"/>
                <a:cs typeface="Times New Roman" pitchFamily="18" charset="0"/>
              </a:rPr>
              <a:t>For Agriculture</a:t>
            </a:r>
            <a:endParaRPr lang="en-IN" sz="2800" dirty="0">
              <a:latin typeface="Times New Roman" pitchFamily="18" charset="0"/>
              <a:cs typeface="Times New Roman" pitchFamily="18" charset="0"/>
            </a:endParaRPr>
          </a:p>
        </p:txBody>
      </p:sp>
      <p:sp>
        <p:nvSpPr>
          <p:cNvPr id="76810" name="Text Box 10"/>
          <p:cNvSpPr txBox="1">
            <a:spLocks noChangeArrowheads="1"/>
          </p:cNvSpPr>
          <p:nvPr/>
        </p:nvSpPr>
        <p:spPr bwMode="auto">
          <a:xfrm>
            <a:off x="5651500" y="5445125"/>
            <a:ext cx="2808288" cy="523220"/>
          </a:xfrm>
          <a:prstGeom prst="rect">
            <a:avLst/>
          </a:prstGeom>
          <a:noFill/>
          <a:ln w="9525">
            <a:noFill/>
            <a:miter lim="800000"/>
            <a:headEnd/>
            <a:tailEnd/>
          </a:ln>
          <a:effectLst/>
        </p:spPr>
        <p:txBody>
          <a:bodyPr>
            <a:spAutoFit/>
          </a:bodyPr>
          <a:lstStyle/>
          <a:p>
            <a:pPr algn="ctr"/>
            <a:r>
              <a:rPr lang="en-US" sz="2800" dirty="0">
                <a:latin typeface="Times New Roman" pitchFamily="18" charset="0"/>
                <a:cs typeface="Times New Roman" pitchFamily="18" charset="0"/>
              </a:rPr>
              <a:t>For Urbanization</a:t>
            </a:r>
            <a:endParaRPr lang="en-IN" sz="2800" dirty="0">
              <a:latin typeface="Times New Roman" pitchFamily="18" charset="0"/>
              <a:cs typeface="Times New Roman" pitchFamily="18" charset="0"/>
            </a:endParaRPr>
          </a:p>
        </p:txBody>
      </p:sp>
    </p:spTree>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effectLst/>
                <a:latin typeface="Times New Roman" pitchFamily="18" charset="0"/>
                <a:cs typeface="Times New Roman" pitchFamily="18" charset="0"/>
              </a:rPr>
              <a:t>Control of Population Growth</a:t>
            </a:r>
          </a:p>
        </p:txBody>
      </p:sp>
      <p:sp>
        <p:nvSpPr>
          <p:cNvPr id="3" name="Content Placeholder 2"/>
          <p:cNvSpPr>
            <a:spLocks noGrp="1"/>
          </p:cNvSpPr>
          <p:nvPr>
            <p:ph idx="1"/>
          </p:nvPr>
        </p:nvSpPr>
        <p:spPr>
          <a:xfrm>
            <a:off x="457200" y="1600200"/>
            <a:ext cx="5486400" cy="5105400"/>
          </a:xfrm>
        </p:spPr>
        <p:txBody>
          <a:bodyPr>
            <a:normAutofit/>
          </a:bodyPr>
          <a:lstStyle/>
          <a:p>
            <a:pPr algn="just"/>
            <a:r>
              <a:rPr lang="en-US" b="1" dirty="0">
                <a:latin typeface="Times New Roman" pitchFamily="18" charset="0"/>
                <a:cs typeface="Times New Roman" pitchFamily="18" charset="0"/>
              </a:rPr>
              <a:t>  </a:t>
            </a:r>
            <a:r>
              <a:rPr lang="en-US" b="1" u="sng" dirty="0">
                <a:latin typeface="Times New Roman" pitchFamily="18" charset="0"/>
                <a:cs typeface="Times New Roman" pitchFamily="18" charset="0"/>
              </a:rPr>
              <a:t>Education:</a:t>
            </a:r>
            <a:r>
              <a:rPr lang="en-US" b="1" dirty="0">
                <a:latin typeface="Times New Roman" pitchFamily="18" charset="0"/>
                <a:cs typeface="Times New Roman" pitchFamily="18" charset="0"/>
              </a:rPr>
              <a:t> </a:t>
            </a:r>
            <a:r>
              <a:rPr lang="en-US" sz="2800" dirty="0">
                <a:latin typeface="Times New Roman" pitchFamily="18" charset="0"/>
                <a:cs typeface="Times New Roman" pitchFamily="18" charset="0"/>
              </a:rPr>
              <a:t>Literacy plays a major role in checking population growth. Improving the literacy rate particularly in woman, can help in population control.</a:t>
            </a:r>
          </a:p>
          <a:p>
            <a:pPr algn="just"/>
            <a:r>
              <a:rPr lang="en-US" b="1" dirty="0">
                <a:latin typeface="Times New Roman" pitchFamily="18" charset="0"/>
                <a:cs typeface="Times New Roman" pitchFamily="18" charset="0"/>
              </a:rPr>
              <a:t>  </a:t>
            </a:r>
            <a:r>
              <a:rPr lang="en-US" b="1" u="sng" dirty="0">
                <a:latin typeface="Times New Roman" pitchFamily="18" charset="0"/>
                <a:cs typeface="Times New Roman" pitchFamily="18" charset="0"/>
              </a:rPr>
              <a:t>Incentives:</a:t>
            </a:r>
            <a:r>
              <a:rPr lang="en-US" b="1" dirty="0">
                <a:latin typeface="Times New Roman" pitchFamily="18" charset="0"/>
                <a:cs typeface="Times New Roman" pitchFamily="18" charset="0"/>
              </a:rPr>
              <a:t> </a:t>
            </a:r>
            <a:r>
              <a:rPr lang="en-US" sz="2800" dirty="0">
                <a:latin typeface="Times New Roman" pitchFamily="18" charset="0"/>
                <a:cs typeface="Times New Roman" pitchFamily="18" charset="0"/>
              </a:rPr>
              <a:t>Certain Incentives in the form of government benefits, scholarships to children, subsidies, exemptions from tax, promotion In jobs, should be offered.</a:t>
            </a:r>
          </a:p>
          <a:p>
            <a:endParaRPr lang="en-US" dirty="0"/>
          </a:p>
        </p:txBody>
      </p:sp>
      <p:pic>
        <p:nvPicPr>
          <p:cNvPr id="20483" name="Picture 3"/>
          <p:cNvPicPr>
            <a:picLocks noChangeAspect="1" noChangeArrowheads="1"/>
          </p:cNvPicPr>
          <p:nvPr/>
        </p:nvPicPr>
        <p:blipFill>
          <a:blip r:embed="rId3" cstate="print"/>
          <a:srcRect/>
          <a:stretch>
            <a:fillRect/>
          </a:stretch>
        </p:blipFill>
        <p:spPr bwMode="auto">
          <a:xfrm>
            <a:off x="6172200" y="4114800"/>
            <a:ext cx="2819400" cy="2514600"/>
          </a:xfrm>
          <a:prstGeom prst="rect">
            <a:avLst/>
          </a:prstGeom>
          <a:noFill/>
          <a:ln w="9525">
            <a:noFill/>
            <a:miter lim="800000"/>
            <a:headEnd/>
            <a:tailEnd/>
          </a:ln>
        </p:spPr>
      </p:pic>
      <p:pic>
        <p:nvPicPr>
          <p:cNvPr id="20484" name="Picture 4"/>
          <p:cNvPicPr>
            <a:picLocks noChangeAspect="1" noChangeArrowheads="1"/>
          </p:cNvPicPr>
          <p:nvPr/>
        </p:nvPicPr>
        <p:blipFill>
          <a:blip r:embed="rId4" cstate="print"/>
          <a:srcRect/>
          <a:stretch>
            <a:fillRect/>
          </a:stretch>
        </p:blipFill>
        <p:spPr bwMode="auto">
          <a:xfrm>
            <a:off x="6172201" y="1600200"/>
            <a:ext cx="2819399" cy="2438400"/>
          </a:xfrm>
          <a:prstGeom prst="rect">
            <a:avLst/>
          </a:prstGeom>
          <a:noFill/>
          <a:ln w="9525">
            <a:noFill/>
            <a:miter lim="800000"/>
            <a:headEnd/>
            <a:tailEnd/>
          </a:ln>
        </p:spPr>
      </p:pic>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52400" y="533400"/>
            <a:ext cx="4953000" cy="6096000"/>
          </a:xfrm>
        </p:spPr>
        <p:txBody>
          <a:bodyPr>
            <a:normAutofit/>
          </a:bodyPr>
          <a:lstStyle/>
          <a:p>
            <a:r>
              <a:rPr lang="en-US" b="1" dirty="0">
                <a:latin typeface="Times New Roman" pitchFamily="18" charset="0"/>
                <a:cs typeface="Times New Roman" pitchFamily="18" charset="0"/>
              </a:rPr>
              <a:t> </a:t>
            </a:r>
            <a:r>
              <a:rPr lang="en-US" b="1" u="sng" dirty="0">
                <a:latin typeface="Times New Roman" pitchFamily="18" charset="0"/>
                <a:cs typeface="Times New Roman" pitchFamily="18" charset="0"/>
              </a:rPr>
              <a:t>Government Benefits:    </a:t>
            </a:r>
          </a:p>
          <a:p>
            <a:pPr>
              <a:buNone/>
            </a:pPr>
            <a:r>
              <a:rPr lang="en-US" sz="2800" b="1" dirty="0">
                <a:latin typeface="Times New Roman" pitchFamily="18" charset="0"/>
                <a:cs typeface="Times New Roman" pitchFamily="18" charset="0"/>
              </a:rPr>
              <a:t>       </a:t>
            </a:r>
            <a:r>
              <a:rPr lang="en-US" sz="2800" dirty="0">
                <a:latin typeface="Times New Roman" pitchFamily="18" charset="0"/>
                <a:cs typeface="Times New Roman" pitchFamily="18" charset="0"/>
              </a:rPr>
              <a:t>The government benefits should be allowed only for those having smaller families.</a:t>
            </a:r>
          </a:p>
          <a:p>
            <a:r>
              <a:rPr lang="en-US" b="1" dirty="0">
                <a:latin typeface="Times New Roman" pitchFamily="18" charset="0"/>
                <a:cs typeface="Times New Roman" pitchFamily="18" charset="0"/>
              </a:rPr>
              <a:t>  </a:t>
            </a:r>
            <a:r>
              <a:rPr lang="en-US" b="1" u="sng" dirty="0">
                <a:latin typeface="Times New Roman" pitchFamily="18" charset="0"/>
                <a:cs typeface="Times New Roman" pitchFamily="18" charset="0"/>
              </a:rPr>
              <a:t>Publicity: </a:t>
            </a:r>
          </a:p>
          <a:p>
            <a:pPr>
              <a:buNone/>
            </a:pPr>
            <a:r>
              <a:rPr lang="en-US" sz="2800" b="1" dirty="0">
                <a:latin typeface="Times New Roman" pitchFamily="18" charset="0"/>
                <a:cs typeface="Times New Roman" pitchFamily="18" charset="0"/>
              </a:rPr>
              <a:t>       </a:t>
            </a:r>
            <a:r>
              <a:rPr lang="en-US" sz="2800" dirty="0">
                <a:latin typeface="Times New Roman" pitchFamily="18" charset="0"/>
                <a:cs typeface="Times New Roman" pitchFamily="18" charset="0"/>
              </a:rPr>
              <a:t>The Importance of birth control methods for family planning, the significance of small families and related information should be published through various media, schools, books, and other sources.</a:t>
            </a:r>
          </a:p>
        </p:txBody>
      </p:sp>
      <p:pic>
        <p:nvPicPr>
          <p:cNvPr id="21508" name="Picture 4"/>
          <p:cNvPicPr>
            <a:picLocks noChangeAspect="1" noChangeArrowheads="1"/>
          </p:cNvPicPr>
          <p:nvPr/>
        </p:nvPicPr>
        <p:blipFill>
          <a:blip r:embed="rId3" cstate="print"/>
          <a:srcRect/>
          <a:stretch>
            <a:fillRect/>
          </a:stretch>
        </p:blipFill>
        <p:spPr bwMode="auto">
          <a:xfrm>
            <a:off x="4876800" y="685800"/>
            <a:ext cx="4038600" cy="3429000"/>
          </a:xfrm>
          <a:prstGeom prst="rect">
            <a:avLst/>
          </a:prstGeom>
          <a:noFill/>
          <a:ln w="9525">
            <a:noFill/>
            <a:miter lim="800000"/>
            <a:headEnd/>
            <a:tailEnd/>
          </a:ln>
        </p:spPr>
      </p:pic>
    </p:spTree>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28600" y="609600"/>
            <a:ext cx="8686800" cy="5562600"/>
          </a:xfrm>
        </p:spPr>
        <p:txBody>
          <a:bodyPr>
            <a:normAutofit/>
          </a:bodyPr>
          <a:lstStyle/>
          <a:p>
            <a:r>
              <a:rPr lang="en-US" b="1" dirty="0">
                <a:solidFill>
                  <a:schemeClr val="accent6">
                    <a:tint val="1000"/>
                  </a:schemeClr>
                </a:solidFill>
                <a:latin typeface="Times New Roman" pitchFamily="18" charset="0"/>
                <a:cs typeface="Times New Roman" pitchFamily="18" charset="0"/>
              </a:rPr>
              <a:t>  </a:t>
            </a:r>
            <a:r>
              <a:rPr lang="en-US" b="1" u="sng" dirty="0">
                <a:solidFill>
                  <a:schemeClr val="accent6">
                    <a:tint val="1000"/>
                  </a:schemeClr>
                </a:solidFill>
                <a:latin typeface="Times New Roman" pitchFamily="18" charset="0"/>
                <a:cs typeface="Times New Roman" pitchFamily="18" charset="0"/>
              </a:rPr>
              <a:t>Social Measures:</a:t>
            </a:r>
          </a:p>
          <a:p>
            <a:pPr>
              <a:buNone/>
            </a:pPr>
            <a:r>
              <a:rPr lang="en-US" sz="2800" dirty="0">
                <a:latin typeface="Times New Roman" pitchFamily="18" charset="0"/>
                <a:cs typeface="Times New Roman" pitchFamily="18" charset="0"/>
              </a:rPr>
              <a:t>            Population explosion is as much a social problem as it is an economic problem. Many of the causes of population explosion are deep rooted in the social life of the country, For bringing down the birth rate, the following social measures should be undertaken.</a:t>
            </a:r>
          </a:p>
          <a:p>
            <a:pPr>
              <a:buFont typeface="Wingdings" pitchFamily="2" charset="2"/>
              <a:buChar char="ü"/>
            </a:pPr>
            <a:r>
              <a:rPr lang="en-US" sz="2800" b="1" dirty="0">
                <a:latin typeface="Times New Roman" pitchFamily="18" charset="0"/>
                <a:cs typeface="Times New Roman" pitchFamily="18" charset="0"/>
              </a:rPr>
              <a:t> </a:t>
            </a:r>
            <a:r>
              <a:rPr lang="en-US" sz="2800" dirty="0">
                <a:latin typeface="Times New Roman" pitchFamily="18" charset="0"/>
                <a:cs typeface="Times New Roman" pitchFamily="18" charset="0"/>
              </a:rPr>
              <a:t>Spread of education.</a:t>
            </a:r>
          </a:p>
          <a:p>
            <a:pPr>
              <a:buFont typeface="Wingdings" pitchFamily="2" charset="2"/>
              <a:buChar char="ü"/>
            </a:pPr>
            <a:r>
              <a:rPr lang="en-US" sz="2800" dirty="0">
                <a:latin typeface="Times New Roman" pitchFamily="18" charset="0"/>
                <a:cs typeface="Times New Roman" pitchFamily="18" charset="0"/>
              </a:rPr>
              <a:t> Improving the status of women.</a:t>
            </a:r>
          </a:p>
          <a:p>
            <a:pPr>
              <a:buFont typeface="Wingdings" pitchFamily="2" charset="2"/>
              <a:buChar char="ü"/>
            </a:pPr>
            <a:r>
              <a:rPr lang="en-US" sz="2800" dirty="0">
                <a:latin typeface="Times New Roman" pitchFamily="18" charset="0"/>
                <a:cs typeface="Times New Roman" pitchFamily="18" charset="0"/>
              </a:rPr>
              <a:t> Restricting early marriages</a:t>
            </a:r>
          </a:p>
          <a:p>
            <a:endParaRPr lang="en-US" b="1" u="sng" dirty="0">
              <a:latin typeface="Times New Roman" pitchFamily="18" charset="0"/>
              <a:cs typeface="Times New Roman" pitchFamily="18" charset="0"/>
            </a:endParaRPr>
          </a:p>
          <a:p>
            <a:r>
              <a:rPr lang="en-US" b="1" dirty="0">
                <a:solidFill>
                  <a:schemeClr val="accent6">
                    <a:tint val="1000"/>
                  </a:schemeClr>
                </a:solidFill>
                <a:latin typeface="Times New Roman" pitchFamily="18" charset="0"/>
                <a:cs typeface="Times New Roman" pitchFamily="18" charset="0"/>
              </a:rPr>
              <a:t>  </a:t>
            </a:r>
            <a:r>
              <a:rPr lang="en-US" b="1" u="sng" dirty="0">
                <a:solidFill>
                  <a:schemeClr val="accent6">
                    <a:tint val="1000"/>
                  </a:schemeClr>
                </a:solidFill>
                <a:latin typeface="Times New Roman" pitchFamily="18" charset="0"/>
                <a:cs typeface="Times New Roman" pitchFamily="18" charset="0"/>
              </a:rPr>
              <a:t>Economic Measures:</a:t>
            </a:r>
          </a:p>
          <a:p>
            <a:pPr>
              <a:buNone/>
            </a:pPr>
            <a:r>
              <a:rPr lang="en-US" sz="2800" dirty="0">
                <a:latin typeface="Times New Roman" pitchFamily="18" charset="0"/>
                <a:cs typeface="Times New Roman" pitchFamily="18" charset="0"/>
              </a:rPr>
              <a:t>              Following economic measures should be adopted</a:t>
            </a:r>
            <a:endParaRPr lang="en-US" sz="2800" b="1" u="sng" dirty="0">
              <a:latin typeface="Times New Roman" pitchFamily="18" charset="0"/>
              <a:cs typeface="Times New Roman"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1000"/>
                                        <p:tgtEl>
                                          <p:spTgt spid="3">
                                            <p:txEl>
                                              <p:pRg st="6" end="6"/>
                                            </p:txEl>
                                          </p:spTgt>
                                        </p:tgtEl>
                                      </p:cBhvr>
                                    </p:animEffect>
                                    <p:anim calcmode="lin" valueType="num">
                                      <p:cBhvr>
                                        <p:cTn id="4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1000"/>
                                        <p:tgtEl>
                                          <p:spTgt spid="3">
                                            <p:txEl>
                                              <p:pRg st="7" end="7"/>
                                            </p:txEl>
                                          </p:spTgt>
                                        </p:tgtEl>
                                      </p:cBhvr>
                                    </p:animEffect>
                                    <p:anim calcmode="lin" valueType="num">
                                      <p:cBhvr>
                                        <p:cTn id="4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28600" y="0"/>
            <a:ext cx="8763000" cy="6172200"/>
          </a:xfrm>
        </p:spPr>
        <p:txBody>
          <a:bodyPr>
            <a:normAutofit/>
          </a:bodyPr>
          <a:lstStyle/>
          <a:p>
            <a:pPr marL="0" indent="0">
              <a:buFont typeface="Arial" pitchFamily="34" charset="0"/>
              <a:buNone/>
            </a:pPr>
            <a:endParaRPr lang="en-US" dirty="0"/>
          </a:p>
          <a:p>
            <a:pPr marL="0" indent="0">
              <a:buFont typeface="Arial" pitchFamily="34" charset="0"/>
              <a:buNone/>
            </a:pPr>
            <a:endParaRPr lang="en-US" sz="2800" dirty="0">
              <a:latin typeface="Times New Roman" pitchFamily="18" charset="0"/>
              <a:cs typeface="Times New Roman" pitchFamily="18" charset="0"/>
            </a:endParaRPr>
          </a:p>
          <a:p>
            <a:pPr marL="0" indent="0">
              <a:buFont typeface="Wingdings" pitchFamily="2" charset="2"/>
              <a:buChar char="ü"/>
            </a:pPr>
            <a:r>
              <a:rPr lang="en-US" sz="2800" dirty="0">
                <a:latin typeface="Times New Roman" pitchFamily="18" charset="0"/>
                <a:cs typeface="Times New Roman" pitchFamily="18" charset="0"/>
              </a:rPr>
              <a:t>    Modernization of agriculture.</a:t>
            </a:r>
          </a:p>
          <a:p>
            <a:pPr marL="0" indent="0">
              <a:buFont typeface="Wingdings" pitchFamily="2" charset="2"/>
              <a:buChar char="ü"/>
            </a:pPr>
            <a:r>
              <a:rPr lang="en-US" sz="2800" dirty="0">
                <a:latin typeface="Times New Roman" pitchFamily="18" charset="0"/>
                <a:cs typeface="Times New Roman" pitchFamily="18" charset="0"/>
              </a:rPr>
              <a:t>    Expansion of the industrial sector.</a:t>
            </a:r>
          </a:p>
          <a:p>
            <a:pPr marL="0" indent="0">
              <a:buFont typeface="Wingdings" pitchFamily="2" charset="2"/>
              <a:buChar char="ü"/>
            </a:pPr>
            <a:r>
              <a:rPr lang="en-US" sz="2800" dirty="0">
                <a:latin typeface="Times New Roman" pitchFamily="18" charset="0"/>
                <a:cs typeface="Times New Roman" pitchFamily="18" charset="0"/>
              </a:rPr>
              <a:t>    Creation of employment opportunities in rural areas</a:t>
            </a:r>
          </a:p>
          <a:p>
            <a:pPr marL="0" indent="0">
              <a:buFont typeface="Wingdings" pitchFamily="2" charset="2"/>
              <a:buChar char="ü"/>
            </a:pPr>
            <a:r>
              <a:rPr lang="en-US" sz="2800" dirty="0">
                <a:latin typeface="Times New Roman" pitchFamily="18" charset="0"/>
                <a:cs typeface="Times New Roman" pitchFamily="18" charset="0"/>
              </a:rPr>
              <a:t>    Fair distribution of income.</a:t>
            </a:r>
          </a:p>
          <a:p>
            <a:pPr>
              <a:lnSpc>
                <a:spcPct val="150000"/>
              </a:lnSpc>
            </a:pPr>
            <a:r>
              <a:rPr lang="en-US" b="1" dirty="0">
                <a:latin typeface="Times New Roman" pitchFamily="18" charset="0"/>
                <a:cs typeface="Times New Roman" pitchFamily="18" charset="0"/>
              </a:rPr>
              <a:t>  </a:t>
            </a:r>
            <a:r>
              <a:rPr lang="en-US" b="1" u="sng" dirty="0">
                <a:latin typeface="Times New Roman" pitchFamily="18" charset="0"/>
                <a:cs typeface="Times New Roman" pitchFamily="18" charset="0"/>
              </a:rPr>
              <a:t>Avoid overexploitation:</a:t>
            </a:r>
          </a:p>
          <a:p>
            <a:pPr>
              <a:lnSpc>
                <a:spcPct val="150000"/>
              </a:lnSpc>
              <a:buFont typeface="Wingdings" pitchFamily="2" charset="2"/>
              <a:buChar char="ü"/>
            </a:pPr>
            <a:r>
              <a:rPr lang="en-US" sz="2800" dirty="0">
                <a:latin typeface="Times New Roman" pitchFamily="18" charset="0"/>
                <a:cs typeface="Times New Roman" pitchFamily="18" charset="0"/>
              </a:rPr>
              <a:t>    Building more institutions</a:t>
            </a:r>
          </a:p>
          <a:p>
            <a:pPr>
              <a:lnSpc>
                <a:spcPct val="150000"/>
              </a:lnSpc>
              <a:buFont typeface="Wingdings" pitchFamily="2" charset="2"/>
              <a:buChar char="ü"/>
            </a:pPr>
            <a:r>
              <a:rPr lang="en-US" sz="2800" dirty="0">
                <a:latin typeface="Times New Roman" pitchFamily="18" charset="0"/>
                <a:cs typeface="Times New Roman" pitchFamily="18" charset="0"/>
              </a:rPr>
              <a:t>    Best hospital facilities</a:t>
            </a:r>
          </a:p>
          <a:p>
            <a:pPr>
              <a:lnSpc>
                <a:spcPct val="150000"/>
              </a:lnSpc>
              <a:buFont typeface="Wingdings" pitchFamily="2" charset="2"/>
              <a:buChar char="ü"/>
            </a:pPr>
            <a:r>
              <a:rPr lang="en-US" sz="2800" dirty="0">
                <a:latin typeface="Times New Roman" pitchFamily="18" charset="0"/>
                <a:cs typeface="Times New Roman" pitchFamily="18" charset="0"/>
              </a:rPr>
              <a:t>    Promote tree growth (agriculture sector)</a:t>
            </a:r>
          </a:p>
          <a:p>
            <a:pPr marL="0" indent="0">
              <a:buFont typeface="Wingdings" pitchFamily="2" charset="2"/>
              <a:buChar char="ü"/>
            </a:pPr>
            <a:endParaRPr lang="en-US" sz="2800" dirty="0">
              <a:latin typeface="Times New Roman" pitchFamily="18" charset="0"/>
              <a:cs typeface="Times New Roman"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barn(inVertical)">
                                      <p:cBhvr>
                                        <p:cTn id="11" dur="500"/>
                                        <p:tgtEl>
                                          <p:spTgt spid="3">
                                            <p:txEl>
                                              <p:pRg st="3" end="3"/>
                                            </p:txEl>
                                          </p:spTgt>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barn(inVertical)">
                                      <p:cBhvr>
                                        <p:cTn id="15" dur="500"/>
                                        <p:tgtEl>
                                          <p:spTgt spid="3">
                                            <p:txEl>
                                              <p:pRg st="4" end="4"/>
                                            </p:txEl>
                                          </p:spTgt>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barn(inVertical)">
                                      <p:cBhvr>
                                        <p:cTn id="19" dur="500"/>
                                        <p:tgtEl>
                                          <p:spTgt spid="3">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barn(inVertical)">
                                      <p:cBhvr>
                                        <p:cTn id="24" dur="5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barn(inVertical)">
                                      <p:cBhvr>
                                        <p:cTn id="29" dur="500"/>
                                        <p:tgtEl>
                                          <p:spTgt spid="3">
                                            <p:txEl>
                                              <p:pRg st="7" end="7"/>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barn(inVertical)">
                                      <p:cBhvr>
                                        <p:cTn id="34" dur="500"/>
                                        <p:tgtEl>
                                          <p:spTgt spid="3">
                                            <p:txEl>
                                              <p:pRg st="8" end="8"/>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barn(inVertical)">
                                      <p:cBhvr>
                                        <p:cTn id="39"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a:effectLst/>
                <a:latin typeface="Times New Roman" pitchFamily="18" charset="0"/>
                <a:cs typeface="Times New Roman" pitchFamily="18" charset="0"/>
              </a:rPr>
              <a:t>Population Growth</a:t>
            </a:r>
          </a:p>
        </p:txBody>
      </p:sp>
      <p:sp>
        <p:nvSpPr>
          <p:cNvPr id="3" name="Content Placeholder 2"/>
          <p:cNvSpPr>
            <a:spLocks noGrp="1"/>
          </p:cNvSpPr>
          <p:nvPr>
            <p:ph idx="1"/>
          </p:nvPr>
        </p:nvSpPr>
        <p:spPr>
          <a:xfrm>
            <a:off x="457200" y="1646236"/>
            <a:ext cx="8229600" cy="4830763"/>
          </a:xfrm>
        </p:spPr>
        <p:txBody>
          <a:bodyPr>
            <a:noAutofit/>
          </a:bodyPr>
          <a:lstStyle/>
          <a:p>
            <a:pPr algn="just">
              <a:buNone/>
            </a:pPr>
            <a:r>
              <a:rPr lang="en-US" sz="2800" dirty="0">
                <a:latin typeface="Times New Roman" pitchFamily="18" charset="0"/>
                <a:cs typeface="Times New Roman" pitchFamily="18" charset="0"/>
              </a:rPr>
              <a:t>  “Population growth is the change in population overtime and can be quantified as the change in number of individuals in a population per unit time of measurement”.</a:t>
            </a:r>
          </a:p>
          <a:p>
            <a:pPr algn="just">
              <a:buNone/>
            </a:pPr>
            <a:r>
              <a:rPr lang="en-US" sz="2800" dirty="0">
                <a:latin typeface="Times New Roman" pitchFamily="18" charset="0"/>
                <a:cs typeface="Times New Roman" pitchFamily="18" charset="0"/>
              </a:rPr>
              <a:t>           According to population clock, every second on an average 4-5 children are born, and 2 persons die, thus resulting increase is of 2.5 persons every second. That means every hour there is a growth of 9000 persons and in one day population increase is in the order of 2,14,000.</a:t>
            </a:r>
            <a:r>
              <a:rPr lang="en-GB" sz="3300" dirty="0">
                <a:latin typeface="Times New Roman" pitchFamily="18" charset="0"/>
                <a:cs typeface="Times New Roman" pitchFamily="18" charset="0"/>
              </a:rPr>
              <a:t> </a:t>
            </a:r>
            <a:r>
              <a:rPr lang="en-GB" sz="2800" dirty="0">
                <a:latin typeface="Times New Roman" pitchFamily="18" charset="0"/>
                <a:cs typeface="Times New Roman" pitchFamily="18" charset="0"/>
              </a:rPr>
              <a:t>Hence, over 95 million babies are born per year.</a:t>
            </a:r>
            <a:endParaRPr lang="en-US" sz="2800" dirty="0">
              <a:latin typeface="Times New Roman" pitchFamily="18" charset="0"/>
              <a:cs typeface="Times New Roman" pitchFamily="18" charset="0"/>
            </a:endParaRPr>
          </a:p>
        </p:txBody>
      </p:sp>
    </p:spTree>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algn="ctr"/>
            <a:r>
              <a:rPr lang="en-US" sz="4400" b="1" dirty="0">
                <a:effectLst/>
                <a:latin typeface="Times New Roman" pitchFamily="18" charset="0"/>
                <a:cs typeface="Times New Roman" pitchFamily="18" charset="0"/>
              </a:rPr>
              <a:t>Conclusion</a:t>
            </a:r>
            <a:endParaRPr lang="en-IN" sz="4400" b="1" dirty="0">
              <a:effectLst/>
              <a:latin typeface="Times New Roman" pitchFamily="18" charset="0"/>
              <a:cs typeface="Times New Roman" pitchFamily="18" charset="0"/>
            </a:endParaRPr>
          </a:p>
        </p:txBody>
      </p:sp>
      <p:pic>
        <p:nvPicPr>
          <p:cNvPr id="88067" name="Picture 3"/>
          <p:cNvPicPr>
            <a:picLocks noGrp="1" noChangeAspect="1" noChangeArrowheads="1"/>
          </p:cNvPicPr>
          <p:nvPr>
            <p:ph type="body" idx="1"/>
          </p:nvPr>
        </p:nvPicPr>
        <p:blipFill>
          <a:blip r:embed="rId2"/>
          <a:srcRect/>
          <a:stretch>
            <a:fillRect/>
          </a:stretch>
        </p:blipFill>
        <p:spPr>
          <a:xfrm>
            <a:off x="381000" y="1600200"/>
            <a:ext cx="8382000" cy="4953000"/>
          </a:xfrm>
        </p:spPr>
      </p:pic>
      <p:sp>
        <p:nvSpPr>
          <p:cNvPr id="88068" name="Rectangle 4"/>
          <p:cNvSpPr>
            <a:spLocks noChangeArrowheads="1"/>
          </p:cNvSpPr>
          <p:nvPr/>
        </p:nvSpPr>
        <p:spPr bwMode="auto">
          <a:xfrm>
            <a:off x="827088" y="1844675"/>
            <a:ext cx="7402512" cy="4401205"/>
          </a:xfrm>
          <a:prstGeom prst="rect">
            <a:avLst/>
          </a:prstGeom>
          <a:noFill/>
          <a:ln w="9525">
            <a:noFill/>
            <a:miter lim="800000"/>
            <a:headEnd/>
            <a:tailEnd/>
          </a:ln>
          <a:effectLst/>
        </p:spPr>
        <p:txBody>
          <a:bodyPr wrap="square">
            <a:spAutoFit/>
          </a:bodyPr>
          <a:lstStyle/>
          <a:p>
            <a:pPr>
              <a:buFont typeface="Arial" pitchFamily="34" charset="0"/>
              <a:buChar char="•"/>
            </a:pPr>
            <a:r>
              <a:rPr lang="en-US" sz="2800" b="1" dirty="0">
                <a:latin typeface="Times New Roman" pitchFamily="18" charset="0"/>
                <a:cs typeface="Times New Roman" pitchFamily="18" charset="0"/>
              </a:rPr>
              <a:t>    Population Growth must be there but for some extent.</a:t>
            </a:r>
          </a:p>
          <a:p>
            <a:endParaRPr lang="en-US" sz="2800" b="1" dirty="0">
              <a:latin typeface="Times New Roman" pitchFamily="18" charset="0"/>
              <a:cs typeface="Times New Roman" pitchFamily="18" charset="0"/>
            </a:endParaRPr>
          </a:p>
          <a:p>
            <a:pPr>
              <a:buFont typeface="Arial" pitchFamily="34" charset="0"/>
              <a:buChar char="•"/>
            </a:pPr>
            <a:r>
              <a:rPr lang="en-US" sz="2800" b="1" dirty="0">
                <a:latin typeface="Times New Roman" pitchFamily="18" charset="0"/>
                <a:cs typeface="Times New Roman" pitchFamily="18" charset="0"/>
              </a:rPr>
              <a:t>    Population is necessary for Government Development of Countries.</a:t>
            </a:r>
          </a:p>
          <a:p>
            <a:endParaRPr lang="en-US" sz="2800" b="1" dirty="0">
              <a:latin typeface="Times New Roman" pitchFamily="18" charset="0"/>
              <a:cs typeface="Times New Roman" pitchFamily="18" charset="0"/>
            </a:endParaRPr>
          </a:p>
          <a:p>
            <a:pPr>
              <a:buFont typeface="Arial" pitchFamily="34" charset="0"/>
              <a:buChar char="•"/>
            </a:pPr>
            <a:r>
              <a:rPr lang="en-US" sz="2800" b="1" dirty="0">
                <a:latin typeface="Times New Roman" pitchFamily="18" charset="0"/>
                <a:cs typeface="Times New Roman" pitchFamily="18" charset="0"/>
              </a:rPr>
              <a:t>    Population also doing various researchers in the world.</a:t>
            </a:r>
          </a:p>
          <a:p>
            <a:r>
              <a:rPr lang="en-US" sz="2800" b="1" dirty="0">
                <a:latin typeface="Times New Roman" pitchFamily="18" charset="0"/>
                <a:cs typeface="Times New Roman" pitchFamily="18" charset="0"/>
              </a:rPr>
              <a:t>          So population is not Harmful for world  but it should be used properly.</a:t>
            </a: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4294967295"/>
          </p:nvPr>
        </p:nvSpPr>
        <p:spPr>
          <a:xfrm>
            <a:off x="304800" y="762000"/>
            <a:ext cx="8610600" cy="4035425"/>
          </a:xfrm>
        </p:spPr>
        <p:txBody>
          <a:bodyPr>
            <a:normAutofit/>
          </a:bodyPr>
          <a:lstStyle/>
          <a:p>
            <a:pPr algn="just">
              <a:buNone/>
            </a:pPr>
            <a:endParaRPr lang="en-GB" sz="2800" dirty="0">
              <a:latin typeface="Times New Roman" pitchFamily="18" charset="0"/>
              <a:cs typeface="Times New Roman" pitchFamily="18" charset="0"/>
            </a:endParaRPr>
          </a:p>
          <a:p>
            <a:pPr algn="just"/>
            <a:r>
              <a:rPr lang="en-GB" sz="2800" dirty="0">
                <a:latin typeface="Times New Roman" pitchFamily="18" charset="0"/>
                <a:cs typeface="Times New Roman" pitchFamily="18" charset="0"/>
              </a:rPr>
              <a:t>    There are about 6.6 billion people in the world. It is e</a:t>
            </a:r>
            <a:r>
              <a:rPr lang="en-US" sz="2800" dirty="0" err="1">
                <a:latin typeface="Times New Roman" pitchFamily="18" charset="0"/>
                <a:cs typeface="Times New Roman" pitchFamily="18" charset="0"/>
              </a:rPr>
              <a:t>stimated</a:t>
            </a:r>
            <a:r>
              <a:rPr lang="en-US" sz="2800" dirty="0">
                <a:latin typeface="Times New Roman" pitchFamily="18" charset="0"/>
                <a:cs typeface="Times New Roman" pitchFamily="18" charset="0"/>
              </a:rPr>
              <a:t> to peak at 11 billion in 2200.</a:t>
            </a:r>
          </a:p>
          <a:p>
            <a:pPr algn="just"/>
            <a:endParaRPr lang="en-US" sz="2800" dirty="0">
              <a:latin typeface="Times New Roman" pitchFamily="18" charset="0"/>
              <a:cs typeface="Times New Roman" pitchFamily="18" charset="0"/>
            </a:endParaRPr>
          </a:p>
          <a:p>
            <a:pPr algn="just"/>
            <a:r>
              <a:rPr lang="en-US" sz="2800" dirty="0">
                <a:latin typeface="Times New Roman" pitchFamily="18" charset="0"/>
                <a:cs typeface="Times New Roman" pitchFamily="18" charset="0"/>
              </a:rPr>
              <a:t>   World population day on 11 July.  </a:t>
            </a:r>
          </a:p>
          <a:p>
            <a:pPr algn="just"/>
            <a:endParaRPr lang="en-GB" sz="2800" dirty="0">
              <a:latin typeface="Times New Roman" pitchFamily="18" charset="0"/>
              <a:cs typeface="Times New Roman" pitchFamily="18" charset="0"/>
            </a:endParaRPr>
          </a:p>
          <a:p>
            <a:pPr algn="just"/>
            <a:r>
              <a:rPr lang="en-GB" sz="2800" dirty="0">
                <a:latin typeface="Times New Roman" pitchFamily="18" charset="0"/>
                <a:cs typeface="Times New Roman" pitchFamily="18" charset="0"/>
              </a:rPr>
              <a:t>   A graph showing the rate of increasing world’s population from 1900‑2050 is given as below:</a:t>
            </a:r>
          </a:p>
          <a:p>
            <a:pPr algn="just"/>
            <a:endParaRPr lang="en-GB" sz="2800" dirty="0">
              <a:solidFill>
                <a:srgbClr val="010066"/>
              </a:solidFill>
              <a:latin typeface="Times New Roman" pitchFamily="18" charset="0"/>
              <a:cs typeface="Times New Roman" pitchFamily="18" charset="0"/>
            </a:endParaRPr>
          </a:p>
          <a:p>
            <a:endParaRPr lang="en-US" dirty="0"/>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worldpop2050"/>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gn="ctr"/>
            <a:r>
              <a:rPr lang="en-US" sz="4000" b="1" dirty="0">
                <a:effectLst/>
                <a:latin typeface="Times New Roman" pitchFamily="18" charset="0"/>
                <a:cs typeface="Times New Roman" pitchFamily="18" charset="0"/>
              </a:rPr>
              <a:t>Pattern of Population Distribution</a:t>
            </a:r>
          </a:p>
        </p:txBody>
      </p:sp>
      <p:sp>
        <p:nvSpPr>
          <p:cNvPr id="3" name="Content Placeholder 2"/>
          <p:cNvSpPr>
            <a:spLocks noGrp="1"/>
          </p:cNvSpPr>
          <p:nvPr>
            <p:ph idx="1"/>
          </p:nvPr>
        </p:nvSpPr>
        <p:spPr>
          <a:xfrm>
            <a:off x="381000" y="1646237"/>
            <a:ext cx="8229600" cy="4526280"/>
          </a:xfrm>
        </p:spPr>
        <p:txBody>
          <a:bodyPr>
            <a:normAutofit/>
          </a:bodyPr>
          <a:lstStyle/>
          <a:p>
            <a:pPr marL="0" indent="0">
              <a:buFont typeface="Arial" pitchFamily="34" charset="0"/>
              <a:buNone/>
            </a:pPr>
            <a:endParaRPr lang="en-US" sz="2800" dirty="0">
              <a:latin typeface="Times New Roman" pitchFamily="18" charset="0"/>
              <a:cs typeface="Times New Roman" pitchFamily="18" charset="0"/>
            </a:endParaRPr>
          </a:p>
          <a:p>
            <a:pPr marL="0" indent="0">
              <a:buFont typeface="Arial" pitchFamily="34" charset="0"/>
              <a:buNone/>
            </a:pPr>
            <a:endParaRPr lang="en-US" sz="2800" dirty="0">
              <a:latin typeface="Times New Roman" pitchFamily="18" charset="0"/>
              <a:cs typeface="Times New Roman" pitchFamily="18" charset="0"/>
            </a:endParaRPr>
          </a:p>
          <a:p>
            <a:pPr marL="0" indent="0">
              <a:buFont typeface="Arial" pitchFamily="34" charset="0"/>
              <a:buNone/>
            </a:pPr>
            <a:r>
              <a:rPr lang="en-US" sz="2800" dirty="0">
                <a:latin typeface="Times New Roman" pitchFamily="18" charset="0"/>
                <a:cs typeface="Times New Roman" pitchFamily="18" charset="0"/>
              </a:rPr>
              <a:t>   </a:t>
            </a:r>
          </a:p>
          <a:p>
            <a:pPr marL="0" indent="0" algn="ctr">
              <a:buFont typeface="Arial" pitchFamily="34" charset="0"/>
              <a:buNone/>
            </a:pPr>
            <a:endParaRPr lang="en-US" sz="3200" dirty="0"/>
          </a:p>
        </p:txBody>
      </p:sp>
      <p:sp>
        <p:nvSpPr>
          <p:cNvPr id="4" name="Content Placeholder 2"/>
          <p:cNvSpPr txBox="1">
            <a:spLocks/>
          </p:cNvSpPr>
          <p:nvPr/>
        </p:nvSpPr>
        <p:spPr bwMode="auto">
          <a:xfrm>
            <a:off x="423863" y="1676400"/>
            <a:ext cx="8229600" cy="4191000"/>
          </a:xfrm>
          <a:prstGeom prst="rect">
            <a:avLst/>
          </a:prstGeom>
          <a:noFill/>
          <a:ln w="9525">
            <a:noFill/>
            <a:miter lim="800000"/>
            <a:headEnd/>
            <a:tailEnd/>
          </a:ln>
        </p:spPr>
        <p:txBody>
          <a:bodyPr/>
          <a:lstStyle/>
          <a:p>
            <a:pPr algn="just"/>
            <a:r>
              <a:rPr lang="en-US" sz="2800" dirty="0">
                <a:latin typeface="Times New Roman" pitchFamily="18" charset="0"/>
                <a:cs typeface="Times New Roman" pitchFamily="18" charset="0"/>
              </a:rPr>
              <a:t>     “The way in which people spread across the globe is known as the pattern of population distribution”.</a:t>
            </a:r>
          </a:p>
          <a:p>
            <a:pPr algn="just"/>
            <a:r>
              <a:rPr lang="en-US" sz="2800" dirty="0">
                <a:latin typeface="Times New Roman" pitchFamily="18" charset="0"/>
                <a:cs typeface="Times New Roman" pitchFamily="18" charset="0"/>
              </a:rPr>
              <a:t>                 More than 90% of the world’s population lives in about 10% of the land surface. The distribution of population is uneven on the globe. Almost ¾  of the world population lives in only 2 continents i.e. </a:t>
            </a:r>
            <a:r>
              <a:rPr lang="en-US" sz="2800" b="1" dirty="0">
                <a:latin typeface="Times New Roman" pitchFamily="18" charset="0"/>
                <a:cs typeface="Times New Roman" pitchFamily="18" charset="0"/>
              </a:rPr>
              <a:t>Asia</a:t>
            </a:r>
            <a:r>
              <a:rPr lang="en-US" sz="2800" dirty="0">
                <a:latin typeface="Times New Roman" pitchFamily="18" charset="0"/>
                <a:cs typeface="Times New Roman" pitchFamily="18" charset="0"/>
              </a:rPr>
              <a:t> and </a:t>
            </a:r>
            <a:r>
              <a:rPr lang="en-US" sz="2800" b="1" dirty="0">
                <a:latin typeface="Times New Roman" pitchFamily="18" charset="0"/>
                <a:cs typeface="Times New Roman" pitchFamily="18" charset="0"/>
              </a:rPr>
              <a:t>Africa. T</a:t>
            </a:r>
            <a:r>
              <a:rPr lang="en-US" sz="2800" dirty="0">
                <a:latin typeface="Times New Roman" pitchFamily="18" charset="0"/>
                <a:cs typeface="Times New Roman" pitchFamily="18" charset="0"/>
              </a:rPr>
              <a:t>he crowded areas of the globe are Europe, North America, South and Southeast Asia.</a:t>
            </a:r>
          </a:p>
          <a:p>
            <a:endParaRPr lang="en-US" sz="2800" dirty="0"/>
          </a:p>
          <a:p>
            <a:pPr>
              <a:spcBef>
                <a:spcPct val="20000"/>
              </a:spcBef>
              <a:buClr>
                <a:srgbClr val="ACC2C9"/>
              </a:buClr>
              <a:buFont typeface="Arial" pitchFamily="34" charset="0"/>
              <a:buNone/>
            </a:pPr>
            <a:endParaRPr lang="en-US" sz="2800" b="1" dirty="0">
              <a:solidFill>
                <a:schemeClr val="accent2">
                  <a:lumMod val="60000"/>
                  <a:lumOff val="40000"/>
                </a:schemeClr>
              </a:solidFill>
            </a:endParaRPr>
          </a:p>
          <a:p>
            <a:pPr>
              <a:spcBef>
                <a:spcPct val="20000"/>
              </a:spcBef>
              <a:buClr>
                <a:srgbClr val="ACC2C9"/>
              </a:buClr>
              <a:buFont typeface="Arial" pitchFamily="34" charset="0"/>
              <a:buNone/>
            </a:pPr>
            <a:endParaRPr lang="en-US" sz="2800" dirty="0">
              <a:solidFill>
                <a:schemeClr val="tx2"/>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228600"/>
            <a:ext cx="8534400" cy="6507163"/>
          </a:xfrm>
        </p:spPr>
        <p:txBody>
          <a:bodyPr>
            <a:normAutofit/>
          </a:bodyPr>
          <a:lstStyle/>
          <a:p>
            <a:pPr marL="0" indent="0" algn="ctr">
              <a:buFont typeface="Arial" pitchFamily="34" charset="0"/>
              <a:buNone/>
            </a:pPr>
            <a:r>
              <a:rPr lang="en-US" b="1" u="sng" dirty="0">
                <a:latin typeface="Times New Roman" pitchFamily="18" charset="0"/>
                <a:cs typeface="Times New Roman" pitchFamily="18" charset="0"/>
              </a:rPr>
              <a:t>World’s most Populous Countries:</a:t>
            </a:r>
            <a:endParaRPr lang="en-US" b="1" u="sng" dirty="0"/>
          </a:p>
        </p:txBody>
      </p:sp>
      <p:graphicFrame>
        <p:nvGraphicFramePr>
          <p:cNvPr id="5" name="Diagram 4"/>
          <p:cNvGraphicFramePr/>
          <p:nvPr/>
        </p:nvGraphicFramePr>
        <p:xfrm>
          <a:off x="152400" y="1066800"/>
          <a:ext cx="89916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edg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274638"/>
            <a:ext cx="8763000" cy="715962"/>
          </a:xfrm>
        </p:spPr>
        <p:style>
          <a:lnRef idx="1">
            <a:schemeClr val="accent4"/>
          </a:lnRef>
          <a:fillRef idx="3">
            <a:schemeClr val="accent4"/>
          </a:fillRef>
          <a:effectRef idx="2">
            <a:schemeClr val="accent4"/>
          </a:effectRef>
          <a:fontRef idx="minor">
            <a:schemeClr val="lt1"/>
          </a:fontRef>
        </p:style>
        <p:txBody>
          <a:bodyPr>
            <a:noAutofit/>
          </a:bodyPr>
          <a:lstStyle/>
          <a:p>
            <a:pPr algn="ctr" fontAlgn="auto">
              <a:spcAft>
                <a:spcPts val="0"/>
              </a:spcAft>
              <a:defRPr/>
            </a:pPr>
            <a:r>
              <a:rPr lang="en-US" sz="3200" b="1" dirty="0">
                <a:effectLst/>
                <a:latin typeface="Times New Roman" pitchFamily="18" charset="0"/>
                <a:cs typeface="Times New Roman" pitchFamily="18" charset="0"/>
              </a:rPr>
              <a:t>Factors affecting Distribution of Population</a:t>
            </a:r>
          </a:p>
        </p:txBody>
      </p:sp>
      <p:sp>
        <p:nvSpPr>
          <p:cNvPr id="3" name="Content Placeholder 2"/>
          <p:cNvSpPr>
            <a:spLocks noGrp="1"/>
          </p:cNvSpPr>
          <p:nvPr>
            <p:ph idx="4294967295"/>
          </p:nvPr>
        </p:nvSpPr>
        <p:spPr>
          <a:xfrm>
            <a:off x="0" y="1143000"/>
            <a:ext cx="9144000" cy="5562600"/>
          </a:xfrm>
        </p:spPr>
        <p:txBody>
          <a:bodyPr/>
          <a:lstStyle/>
          <a:p>
            <a:pPr marL="0" indent="0">
              <a:buFont typeface="Arial" pitchFamily="34" charset="0"/>
              <a:buNone/>
            </a:pPr>
            <a:endParaRPr lang="en-US" dirty="0"/>
          </a:p>
          <a:p>
            <a:pPr marL="0" indent="0">
              <a:buFont typeface="Arial" pitchFamily="34" charset="0"/>
              <a:buNone/>
            </a:pPr>
            <a:r>
              <a:rPr lang="en-US" sz="2800" dirty="0">
                <a:latin typeface="Times New Roman" pitchFamily="18" charset="0"/>
                <a:cs typeface="Times New Roman" pitchFamily="18" charset="0"/>
              </a:rPr>
              <a:t>    Topography</a:t>
            </a:r>
            <a:r>
              <a:rPr lang="en-US" dirty="0"/>
              <a:t>			     </a:t>
            </a:r>
            <a:r>
              <a:rPr lang="en-US" sz="2800" dirty="0">
                <a:latin typeface="Times New Roman" pitchFamily="18" charset="0"/>
                <a:cs typeface="Times New Roman" pitchFamily="18" charset="0"/>
              </a:rPr>
              <a:t>Climate</a:t>
            </a:r>
            <a:endParaRPr lang="en-US" dirty="0">
              <a:latin typeface="Times New Roman" pitchFamily="18" charset="0"/>
              <a:cs typeface="Times New Roman" pitchFamily="18" charset="0"/>
            </a:endParaRPr>
          </a:p>
          <a:p>
            <a:pPr marL="0" indent="0">
              <a:buFont typeface="Arial" pitchFamily="34" charset="0"/>
              <a:buNone/>
            </a:pPr>
            <a:endParaRPr lang="en-US" dirty="0"/>
          </a:p>
          <a:p>
            <a:pPr marL="0" indent="0">
              <a:buFont typeface="Arial" pitchFamily="34" charset="0"/>
              <a:buNone/>
            </a:pPr>
            <a:endParaRPr lang="en-US" dirty="0"/>
          </a:p>
          <a:p>
            <a:pPr marL="0" indent="0">
              <a:buFont typeface="Arial" pitchFamily="34" charset="0"/>
              <a:buNone/>
            </a:pPr>
            <a:endParaRPr lang="en-US" dirty="0"/>
          </a:p>
          <a:p>
            <a:pPr marL="0" indent="0">
              <a:buFont typeface="Arial" pitchFamily="34" charset="0"/>
              <a:buNone/>
            </a:pPr>
            <a:r>
              <a:rPr lang="en-US" dirty="0"/>
              <a:t>	 </a:t>
            </a:r>
            <a:r>
              <a:rPr lang="en-US" sz="2800" dirty="0">
                <a:latin typeface="Times New Roman" pitchFamily="18" charset="0"/>
                <a:cs typeface="Times New Roman" pitchFamily="18" charset="0"/>
              </a:rPr>
              <a:t>Soil			   Water	                Minerals</a:t>
            </a:r>
          </a:p>
          <a:p>
            <a:pPr marL="0" indent="0">
              <a:buFont typeface="Arial" pitchFamily="34" charset="0"/>
              <a:buNone/>
            </a:pPr>
            <a:endParaRPr lang="en-US" dirty="0"/>
          </a:p>
        </p:txBody>
      </p:sp>
      <p:pic>
        <p:nvPicPr>
          <p:cNvPr id="11267" name="Picture 3"/>
          <p:cNvPicPr>
            <a:picLocks noChangeAspect="1" noChangeArrowheads="1"/>
          </p:cNvPicPr>
          <p:nvPr/>
        </p:nvPicPr>
        <p:blipFill>
          <a:blip r:embed="rId2"/>
          <a:srcRect/>
          <a:stretch>
            <a:fillRect/>
          </a:stretch>
        </p:blipFill>
        <p:spPr bwMode="auto">
          <a:xfrm>
            <a:off x="2438400" y="1219200"/>
            <a:ext cx="2438400" cy="1981200"/>
          </a:xfrm>
          <a:prstGeom prst="rect">
            <a:avLst/>
          </a:prstGeom>
          <a:noFill/>
          <a:ln w="9525">
            <a:noFill/>
            <a:miter lim="800000"/>
            <a:headEnd/>
            <a:tailEnd/>
          </a:ln>
          <a:effectLst/>
        </p:spPr>
      </p:pic>
      <p:pic>
        <p:nvPicPr>
          <p:cNvPr id="11268" name="Picture 4"/>
          <p:cNvPicPr>
            <a:picLocks noChangeAspect="1" noChangeArrowheads="1"/>
          </p:cNvPicPr>
          <p:nvPr/>
        </p:nvPicPr>
        <p:blipFill>
          <a:blip r:embed="rId3"/>
          <a:srcRect/>
          <a:stretch>
            <a:fillRect/>
          </a:stretch>
        </p:blipFill>
        <p:spPr bwMode="auto">
          <a:xfrm>
            <a:off x="6477000" y="1295400"/>
            <a:ext cx="2514600" cy="1981200"/>
          </a:xfrm>
          <a:prstGeom prst="rect">
            <a:avLst/>
          </a:prstGeom>
          <a:noFill/>
          <a:ln w="9525">
            <a:noFill/>
            <a:miter lim="800000"/>
            <a:headEnd/>
            <a:tailEnd/>
          </a:ln>
          <a:effectLst/>
        </p:spPr>
      </p:pic>
      <p:pic>
        <p:nvPicPr>
          <p:cNvPr id="11269" name="Picture 5"/>
          <p:cNvPicPr>
            <a:picLocks noChangeAspect="1" noChangeArrowheads="1"/>
          </p:cNvPicPr>
          <p:nvPr/>
        </p:nvPicPr>
        <p:blipFill>
          <a:blip r:embed="rId4"/>
          <a:srcRect/>
          <a:stretch>
            <a:fillRect/>
          </a:stretch>
        </p:blipFill>
        <p:spPr bwMode="auto">
          <a:xfrm>
            <a:off x="304800" y="4214813"/>
            <a:ext cx="2170112" cy="2643187"/>
          </a:xfrm>
          <a:prstGeom prst="rect">
            <a:avLst/>
          </a:prstGeom>
          <a:noFill/>
          <a:ln w="9525">
            <a:noFill/>
            <a:miter lim="800000"/>
            <a:headEnd/>
            <a:tailEnd/>
          </a:ln>
          <a:effectLst/>
        </p:spPr>
      </p:pic>
      <p:pic>
        <p:nvPicPr>
          <p:cNvPr id="11271" name="Picture 7" descr="https://encrypted-tbn3.gstatic.com/images?q=tbn:ANd9GcQzKbLBCj4vyZfvv8wOh2KZM25_7k4Fu9sfm7F1jbOexIwFXUIvdN-ADmo"/>
          <p:cNvPicPr>
            <a:picLocks noChangeAspect="1" noChangeArrowheads="1"/>
          </p:cNvPicPr>
          <p:nvPr/>
        </p:nvPicPr>
        <p:blipFill>
          <a:blip r:embed="rId5"/>
          <a:srcRect/>
          <a:stretch>
            <a:fillRect/>
          </a:stretch>
        </p:blipFill>
        <p:spPr bwMode="auto">
          <a:xfrm>
            <a:off x="3276600" y="4214813"/>
            <a:ext cx="2286000" cy="2643187"/>
          </a:xfrm>
          <a:prstGeom prst="rect">
            <a:avLst/>
          </a:prstGeom>
          <a:noFill/>
          <a:ln w="9525">
            <a:noFill/>
            <a:miter lim="800000"/>
            <a:headEnd/>
            <a:tailEnd/>
          </a:ln>
        </p:spPr>
      </p:pic>
      <p:pic>
        <p:nvPicPr>
          <p:cNvPr id="11273" name="Picture 9" descr="https://encrypted-tbn2.gstatic.com/images?q=tbn:ANd9GcR3MXsDqX-xT3KXrk10ogJv5WE3WVDqAK2T0l5oGpmJ4aSrj4XgSG913g"/>
          <p:cNvPicPr>
            <a:picLocks noChangeAspect="1" noChangeArrowheads="1"/>
          </p:cNvPicPr>
          <p:nvPr/>
        </p:nvPicPr>
        <p:blipFill>
          <a:blip r:embed="rId6"/>
          <a:srcRect/>
          <a:stretch>
            <a:fillRect/>
          </a:stretch>
        </p:blipFill>
        <p:spPr bwMode="auto">
          <a:xfrm>
            <a:off x="6477000" y="4214813"/>
            <a:ext cx="2209800" cy="2643187"/>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par>
                          <p:cTn id="13" fill="hold">
                            <p:stCondLst>
                              <p:cond delay="500"/>
                            </p:stCondLst>
                            <p:childTnLst>
                              <p:par>
                                <p:cTn id="14" presetID="16" presetClass="entr" presetSubtype="21" fill="hold" nodeType="afterEffect">
                                  <p:stCondLst>
                                    <p:cond delay="0"/>
                                  </p:stCondLst>
                                  <p:childTnLst>
                                    <p:set>
                                      <p:cBhvr>
                                        <p:cTn id="15" dur="1" fill="hold">
                                          <p:stCondLst>
                                            <p:cond delay="0"/>
                                          </p:stCondLst>
                                        </p:cTn>
                                        <p:tgtEl>
                                          <p:spTgt spid="11267"/>
                                        </p:tgtEl>
                                        <p:attrNameLst>
                                          <p:attrName>style.visibility</p:attrName>
                                        </p:attrNameLst>
                                      </p:cBhvr>
                                      <p:to>
                                        <p:strVal val="visible"/>
                                      </p:to>
                                    </p:set>
                                    <p:animEffect transition="in" filter="barn(inVertical)">
                                      <p:cBhvr>
                                        <p:cTn id="16" dur="500"/>
                                        <p:tgtEl>
                                          <p:spTgt spid="11267"/>
                                        </p:tgtEl>
                                      </p:cBhvr>
                                    </p:animEffect>
                                  </p:childTnLst>
                                </p:cTn>
                              </p:par>
                              <p:par>
                                <p:cTn id="17" presetID="16" presetClass="entr" presetSubtype="21" fill="hold" nodeType="withEffect">
                                  <p:stCondLst>
                                    <p:cond delay="0"/>
                                  </p:stCondLst>
                                  <p:childTnLst>
                                    <p:set>
                                      <p:cBhvr>
                                        <p:cTn id="18" dur="1" fill="hold">
                                          <p:stCondLst>
                                            <p:cond delay="0"/>
                                          </p:stCondLst>
                                        </p:cTn>
                                        <p:tgtEl>
                                          <p:spTgt spid="11268"/>
                                        </p:tgtEl>
                                        <p:attrNameLst>
                                          <p:attrName>style.visibility</p:attrName>
                                        </p:attrNameLst>
                                      </p:cBhvr>
                                      <p:to>
                                        <p:strVal val="visible"/>
                                      </p:to>
                                    </p:set>
                                    <p:animEffect transition="in" filter="barn(inVertical)">
                                      <p:cBhvr>
                                        <p:cTn id="19" dur="500"/>
                                        <p:tgtEl>
                                          <p:spTgt spid="11268"/>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1000"/>
                                        <p:tgtEl>
                                          <p:spTgt spid="3">
                                            <p:txEl>
                                              <p:pRg st="5" end="5"/>
                                            </p:txEl>
                                          </p:spTgt>
                                        </p:tgtEl>
                                      </p:cBhvr>
                                    </p:animEffect>
                                    <p:anim calcmode="lin" valueType="num">
                                      <p:cBhvr>
                                        <p:cTn id="2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14" presetClass="entr" presetSubtype="10" fill="hold" nodeType="afterEffect">
                                  <p:stCondLst>
                                    <p:cond delay="0"/>
                                  </p:stCondLst>
                                  <p:childTnLst>
                                    <p:set>
                                      <p:cBhvr>
                                        <p:cTn id="29" dur="1" fill="hold">
                                          <p:stCondLst>
                                            <p:cond delay="0"/>
                                          </p:stCondLst>
                                        </p:cTn>
                                        <p:tgtEl>
                                          <p:spTgt spid="11269"/>
                                        </p:tgtEl>
                                        <p:attrNameLst>
                                          <p:attrName>style.visibility</p:attrName>
                                        </p:attrNameLst>
                                      </p:cBhvr>
                                      <p:to>
                                        <p:strVal val="visible"/>
                                      </p:to>
                                    </p:set>
                                    <p:animEffect transition="in" filter="randombar(horizontal)">
                                      <p:cBhvr>
                                        <p:cTn id="30" dur="500"/>
                                        <p:tgtEl>
                                          <p:spTgt spid="11269"/>
                                        </p:tgtEl>
                                      </p:cBhvr>
                                    </p:animEffect>
                                  </p:childTnLst>
                                </p:cTn>
                              </p:par>
                              <p:par>
                                <p:cTn id="31" presetID="14" presetClass="entr" presetSubtype="10" fill="hold" nodeType="withEffect">
                                  <p:stCondLst>
                                    <p:cond delay="0"/>
                                  </p:stCondLst>
                                  <p:childTnLst>
                                    <p:set>
                                      <p:cBhvr>
                                        <p:cTn id="32" dur="1" fill="hold">
                                          <p:stCondLst>
                                            <p:cond delay="0"/>
                                          </p:stCondLst>
                                        </p:cTn>
                                        <p:tgtEl>
                                          <p:spTgt spid="11271"/>
                                        </p:tgtEl>
                                        <p:attrNameLst>
                                          <p:attrName>style.visibility</p:attrName>
                                        </p:attrNameLst>
                                      </p:cBhvr>
                                      <p:to>
                                        <p:strVal val="visible"/>
                                      </p:to>
                                    </p:set>
                                    <p:animEffect transition="in" filter="randombar(horizontal)">
                                      <p:cBhvr>
                                        <p:cTn id="33" dur="500"/>
                                        <p:tgtEl>
                                          <p:spTgt spid="11271"/>
                                        </p:tgtEl>
                                      </p:cBhvr>
                                    </p:animEffect>
                                  </p:childTnLst>
                                </p:cTn>
                              </p:par>
                              <p:par>
                                <p:cTn id="34" presetID="14" presetClass="entr" presetSubtype="10" fill="hold" nodeType="withEffect">
                                  <p:stCondLst>
                                    <p:cond delay="0"/>
                                  </p:stCondLst>
                                  <p:childTnLst>
                                    <p:set>
                                      <p:cBhvr>
                                        <p:cTn id="35" dur="1" fill="hold">
                                          <p:stCondLst>
                                            <p:cond delay="0"/>
                                          </p:stCondLst>
                                        </p:cTn>
                                        <p:tgtEl>
                                          <p:spTgt spid="11273"/>
                                        </p:tgtEl>
                                        <p:attrNameLst>
                                          <p:attrName>style.visibility</p:attrName>
                                        </p:attrNameLst>
                                      </p:cBhvr>
                                      <p:to>
                                        <p:strVal val="visible"/>
                                      </p:to>
                                    </p:set>
                                    <p:animEffect transition="in" filter="randombar(horizontal)">
                                      <p:cBhvr>
                                        <p:cTn id="36" dur="500"/>
                                        <p:tgtEl>
                                          <p:spTgt spid="112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4.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Theme1">
  <a:themeElements>
    <a:clrScheme name="Wilkins 1">
      <a:dk1>
        <a:srgbClr val="000000"/>
      </a:dk1>
      <a:lt1>
        <a:srgbClr val="FFFFFF"/>
      </a:lt1>
      <a:dk2>
        <a:srgbClr val="FFFFFF"/>
      </a:dk2>
      <a:lt2>
        <a:srgbClr val="4A751C"/>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ilkin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ilkins 1">
        <a:dk1>
          <a:srgbClr val="000000"/>
        </a:dk1>
        <a:lt1>
          <a:srgbClr val="FFFFFF"/>
        </a:lt1>
        <a:dk2>
          <a:srgbClr val="FFFFFF"/>
        </a:dk2>
        <a:lt2>
          <a:srgbClr val="4A751C"/>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opyright Slide">
  <a:themeElements>
    <a:clrScheme name="Copyright Slide 16">
      <a:dk1>
        <a:srgbClr val="000000"/>
      </a:dk1>
      <a:lt1>
        <a:srgbClr val="FFFFFF"/>
      </a:lt1>
      <a:dk2>
        <a:srgbClr val="FFFFFF"/>
      </a:dk2>
      <a:lt2>
        <a:srgbClr val="4A751C"/>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opyright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pyright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pyright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pyright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pyright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pyright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pyright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pyright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pyright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pyright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pyright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pyright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pyright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opyright Slide 13">
        <a:dk1>
          <a:srgbClr val="000000"/>
        </a:dk1>
        <a:lt1>
          <a:srgbClr val="FFFFFF"/>
        </a:lt1>
        <a:dk2>
          <a:srgbClr val="FFFFFF"/>
        </a:dk2>
        <a:lt2>
          <a:srgbClr val="99CCFF"/>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pyright Slide 14">
        <a:dk1>
          <a:srgbClr val="000000"/>
        </a:dk1>
        <a:lt1>
          <a:srgbClr val="FFFFFF"/>
        </a:lt1>
        <a:dk2>
          <a:srgbClr val="FFFFFF"/>
        </a:dk2>
        <a:lt2>
          <a:srgbClr val="DEEAD1"/>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pyright Slide 15">
        <a:dk1>
          <a:srgbClr val="000000"/>
        </a:dk1>
        <a:lt1>
          <a:srgbClr val="FFFFFF"/>
        </a:lt1>
        <a:dk2>
          <a:srgbClr val="FFFFFF"/>
        </a:dk2>
        <a:lt2>
          <a:srgbClr val="7EB148"/>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pyright Slide 16">
        <a:dk1>
          <a:srgbClr val="000000"/>
        </a:dk1>
        <a:lt1>
          <a:srgbClr val="FFFFFF"/>
        </a:lt1>
        <a:dk2>
          <a:srgbClr val="FFFFFF"/>
        </a:dk2>
        <a:lt2>
          <a:srgbClr val="4A751C"/>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Foundry">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378</TotalTime>
  <Words>1710</Words>
  <Application>Microsoft Office PowerPoint</Application>
  <PresentationFormat>On-screen Show (4:3)</PresentationFormat>
  <Paragraphs>223</Paragraphs>
  <Slides>40</Slides>
  <Notes>11</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40</vt:i4>
      </vt:variant>
    </vt:vector>
  </HeadingPairs>
  <TitlesOfParts>
    <vt:vector size="53" baseType="lpstr">
      <vt:lpstr>Algerian</vt:lpstr>
      <vt:lpstr>Arial</vt:lpstr>
      <vt:lpstr>Calibri</vt:lpstr>
      <vt:lpstr>Cambria</vt:lpstr>
      <vt:lpstr>Monotype Corsiva</vt:lpstr>
      <vt:lpstr>Rockwell</vt:lpstr>
      <vt:lpstr>Times New Roman</vt:lpstr>
      <vt:lpstr>Wingdings</vt:lpstr>
      <vt:lpstr>Wingdings 2</vt:lpstr>
      <vt:lpstr>Theme1</vt:lpstr>
      <vt:lpstr>Copyright Slide</vt:lpstr>
      <vt:lpstr>Default Design</vt:lpstr>
      <vt:lpstr>Foundry</vt:lpstr>
      <vt:lpstr>Population Explosion</vt:lpstr>
      <vt:lpstr>Population Explosion</vt:lpstr>
      <vt:lpstr>Introduction</vt:lpstr>
      <vt:lpstr>Population Growth</vt:lpstr>
      <vt:lpstr>PowerPoint Presentation</vt:lpstr>
      <vt:lpstr>PowerPoint Presentation</vt:lpstr>
      <vt:lpstr>Pattern of Population Distribution</vt:lpstr>
      <vt:lpstr>PowerPoint Presentation</vt:lpstr>
      <vt:lpstr>Factors affecting Distribution of Population</vt:lpstr>
      <vt:lpstr>Pakistan</vt:lpstr>
      <vt:lpstr>PowerPoint Presentation</vt:lpstr>
      <vt:lpstr>Causes of Population Explosion</vt:lpstr>
      <vt:lpstr>PowerPoint Presentation</vt:lpstr>
      <vt:lpstr>PowerPoint Presentation</vt:lpstr>
      <vt:lpstr>PowerPoint Presentation</vt:lpstr>
      <vt:lpstr>PowerPoint Presentation</vt:lpstr>
      <vt:lpstr>Effects of Population Explosion</vt:lpstr>
      <vt:lpstr>PowerPoint Presentation</vt:lpstr>
      <vt:lpstr>PowerPoint Presentation</vt:lpstr>
      <vt:lpstr>PowerPoint Presentation</vt:lpstr>
      <vt:lpstr>Human Impact on the Environment</vt:lpstr>
      <vt:lpstr>Pollution</vt:lpstr>
      <vt:lpstr>PowerPoint Presentation</vt:lpstr>
      <vt:lpstr>Air Pollution</vt:lpstr>
      <vt:lpstr>Water Pollution</vt:lpstr>
      <vt:lpstr> Increase in  Demand For Food Resources</vt:lpstr>
      <vt:lpstr>Effects on Economy</vt:lpstr>
      <vt:lpstr>Effects on Education</vt:lpstr>
      <vt:lpstr>Effects on Health Care</vt:lpstr>
      <vt:lpstr>Effects on Job Sector</vt:lpstr>
      <vt:lpstr>Effects on Human Phycology</vt:lpstr>
      <vt:lpstr>Unemployment</vt:lpstr>
      <vt:lpstr> High Rate of Inflation</vt:lpstr>
      <vt:lpstr>PowerPoint Presentation</vt:lpstr>
      <vt:lpstr>Increase in Deforestation for occupying land for day by day increase in population </vt:lpstr>
      <vt:lpstr>Control of Population Growth</vt:lpstr>
      <vt:lpstr>PowerPoint Presentation</vt:lpstr>
      <vt:lpstr>PowerPoint Presentation</vt:lpstr>
      <vt:lpstr>PowerPoint Presentation</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DEPARTMENT OF BOTANY   Submitted To:                   Sir Abdul Ghani  Submitted By:                   Farzana Kausar                              07                          M.Phil</dc:title>
  <dc:creator>user</dc:creator>
  <cp:lastModifiedBy>Hussaini</cp:lastModifiedBy>
  <cp:revision>45</cp:revision>
  <dcterms:created xsi:type="dcterms:W3CDTF">2016-11-27T05:43:35Z</dcterms:created>
  <dcterms:modified xsi:type="dcterms:W3CDTF">2020-05-05T08:00:40Z</dcterms:modified>
</cp:coreProperties>
</file>