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75982A-4ED7-4CF1-90DB-9A2B7CA82D05}"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5982A-4ED7-4CF1-90DB-9A2B7CA82D05}"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5982A-4ED7-4CF1-90DB-9A2B7CA82D05}"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5982A-4ED7-4CF1-90DB-9A2B7CA82D05}"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5982A-4ED7-4CF1-90DB-9A2B7CA82D05}"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75982A-4ED7-4CF1-90DB-9A2B7CA82D05}"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75982A-4ED7-4CF1-90DB-9A2B7CA82D05}"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75982A-4ED7-4CF1-90DB-9A2B7CA82D05}" type="datetimeFigureOut">
              <a:rPr lang="en-US" smtClean="0"/>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75982A-4ED7-4CF1-90DB-9A2B7CA82D05}" type="datetimeFigureOut">
              <a:rPr lang="en-US" smtClean="0"/>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5982A-4ED7-4CF1-90DB-9A2B7CA82D05}"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5982A-4ED7-4CF1-90DB-9A2B7CA82D05}"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7F170-204A-4E23-AC88-45428C548C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5982A-4ED7-4CF1-90DB-9A2B7CA82D05}" type="datetimeFigureOut">
              <a:rPr lang="en-US" smtClean="0"/>
              <a:t>4/12/2020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A7F170-204A-4E23-AC88-45428C548C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Great_Depression_in_the_United_States" TargetMode="External"/><Relationship Id="rId2" Type="http://schemas.openxmlformats.org/officeDocument/2006/relationships/hyperlink" Target="https://en.wikipedia.org/wiki/Depression_(economics)" TargetMode="External"/><Relationship Id="rId1" Type="http://schemas.openxmlformats.org/officeDocument/2006/relationships/slideLayout" Target="../slideLayouts/slideLayout2.xml"/><Relationship Id="rId5" Type="http://schemas.openxmlformats.org/officeDocument/2006/relationships/hyperlink" Target="https://en.wikipedia.org/wiki/Stock_market_crash" TargetMode="External"/><Relationship Id="rId4" Type="http://schemas.openxmlformats.org/officeDocument/2006/relationships/hyperlink" Target="https://en.wikipedia.org/wiki/Great_Depress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Ernst Steinbeck</a:t>
            </a:r>
            <a:endParaRPr lang="en-US" dirty="0"/>
          </a:p>
        </p:txBody>
      </p:sp>
      <p:sp>
        <p:nvSpPr>
          <p:cNvPr id="3" name="Content Placeholder 2"/>
          <p:cNvSpPr>
            <a:spLocks noGrp="1"/>
          </p:cNvSpPr>
          <p:nvPr>
            <p:ph idx="1"/>
          </p:nvPr>
        </p:nvSpPr>
        <p:spPr/>
        <p:txBody>
          <a:bodyPr>
            <a:normAutofit fontScale="92500"/>
          </a:bodyPr>
          <a:lstStyle/>
          <a:p>
            <a:r>
              <a:rPr lang="en-US" dirty="0" smtClean="0"/>
              <a:t>John Ernst Steinbeck, (</a:t>
            </a:r>
            <a:r>
              <a:rPr lang="en-US" dirty="0" err="1" smtClean="0"/>
              <a:t>Feburary</a:t>
            </a:r>
            <a:r>
              <a:rPr lang="en-US" dirty="0" smtClean="0"/>
              <a:t> 27,1902– December 20,1968) was an American writer.</a:t>
            </a:r>
          </a:p>
          <a:p>
            <a:r>
              <a:rPr lang="en-US" dirty="0" smtClean="0"/>
              <a:t>He was an author of 27 books, including 16 novels, six non-fiction books and five collection of short stories.</a:t>
            </a:r>
          </a:p>
          <a:p>
            <a:r>
              <a:rPr lang="en-US" dirty="0" smtClean="0"/>
              <a:t>He collected noble prize in for literature in 1962.</a:t>
            </a:r>
          </a:p>
          <a:p>
            <a:r>
              <a:rPr lang="en-US" dirty="0" smtClean="0"/>
              <a:t>He was a leading writer about the working class. He was also great spokesman for the victims of Great Depression.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981199"/>
          </a:xfrm>
        </p:spPr>
        <p:txBody>
          <a:bodyPr/>
          <a:lstStyle/>
          <a:p>
            <a:r>
              <a:rPr lang="en-US" dirty="0" smtClean="0"/>
              <a:t>John Steinbeck’s stories</a:t>
            </a:r>
            <a:endParaRPr lang="en-US" dirty="0"/>
          </a:p>
        </p:txBody>
      </p:sp>
      <p:sp>
        <p:nvSpPr>
          <p:cNvPr id="3" name="Subtitle 2"/>
          <p:cNvSpPr>
            <a:spLocks noGrp="1"/>
          </p:cNvSpPr>
          <p:nvPr>
            <p:ph type="subTitle" idx="1"/>
          </p:nvPr>
        </p:nvSpPr>
        <p:spPr>
          <a:xfrm>
            <a:off x="1371600" y="2133600"/>
            <a:ext cx="6400800" cy="3505200"/>
          </a:xfrm>
        </p:spPr>
        <p:txBody>
          <a:bodyPr>
            <a:normAutofit fontScale="92500" lnSpcReduction="10000"/>
          </a:bodyPr>
          <a:lstStyle/>
          <a:p>
            <a:r>
              <a:rPr lang="en-US" dirty="0"/>
              <a:t>John Steinbeck’s stories depict his commiseration and compassion for the down-trodden class. He, in his stories, has summed up the bitterness of the Great Depression decade and aroused widespread sympathy for the plight of migratory farm workers. His style is natural and lucid.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a:t>
            </a:r>
            <a:r>
              <a:rPr lang="en-US" b="1" dirty="0"/>
              <a:t>Great Depression</a:t>
            </a:r>
            <a:r>
              <a:rPr lang="en-US" dirty="0"/>
              <a:t> was a severe worldwide </a:t>
            </a:r>
            <a:r>
              <a:rPr lang="en-US" dirty="0">
                <a:hlinkClick r:id="rId2" tooltip="Depression (economics)"/>
              </a:rPr>
              <a:t>economic depression</a:t>
            </a:r>
            <a:r>
              <a:rPr lang="en-US" dirty="0"/>
              <a:t> that took place mostly during the 1930s, beginning </a:t>
            </a:r>
            <a:r>
              <a:rPr lang="en-US" dirty="0">
                <a:hlinkClick r:id="rId3" tooltip="Great Depression in the United States"/>
              </a:rPr>
              <a:t>in the United States</a:t>
            </a:r>
            <a:r>
              <a:rPr lang="en-US" dirty="0"/>
              <a:t>. The timing of the Great Depression varied across the world; in most countries, it started in 1929 and lasted until the late 1930s.</a:t>
            </a:r>
            <a:r>
              <a:rPr lang="en-US" baseline="30000" dirty="0">
                <a:hlinkClick r:id="rId4"/>
              </a:rPr>
              <a:t>[1]</a:t>
            </a:r>
            <a:r>
              <a:rPr lang="en-US" dirty="0"/>
              <a:t> It was the longest, deepest, and most widespread depression of the 20th century.</a:t>
            </a:r>
            <a:r>
              <a:rPr lang="en-US" baseline="30000" dirty="0">
                <a:hlinkClick r:id="rId4"/>
              </a:rPr>
              <a:t>[2]</a:t>
            </a:r>
            <a:r>
              <a:rPr lang="en-US" dirty="0"/>
              <a:t> The Great Depression is commonly used as an example of how intensely the global economy can decline.</a:t>
            </a:r>
            <a:r>
              <a:rPr lang="en-US" baseline="30000" dirty="0">
                <a:hlinkClick r:id="rId4"/>
              </a:rPr>
              <a:t>[3]</a:t>
            </a:r>
            <a:endParaRPr lang="en-US" dirty="0"/>
          </a:p>
          <a:p>
            <a:r>
              <a:rPr lang="en-US" dirty="0"/>
              <a:t>The Great Depression started in the United States after a major fall in stock prices that began around September 4, 1929, and became worldwide news with the </a:t>
            </a:r>
            <a:r>
              <a:rPr lang="en-US" dirty="0">
                <a:hlinkClick r:id="rId5" tooltip="Stock market crash"/>
              </a:rPr>
              <a:t>stock market crash</a:t>
            </a:r>
            <a:r>
              <a:rPr lang="en-US" dirty="0"/>
              <a:t> of October 29, 1929,</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125</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John Ernst Steinbeck</vt:lpstr>
      <vt:lpstr>John Steinbeck’s stories</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Steinbeck’s stories</dc:title>
  <dc:creator>SOFTAGE</dc:creator>
  <cp:lastModifiedBy>SOFTAGE</cp:lastModifiedBy>
  <cp:revision>4</cp:revision>
  <dcterms:created xsi:type="dcterms:W3CDTF">2020-04-12T13:58:48Z</dcterms:created>
  <dcterms:modified xsi:type="dcterms:W3CDTF">2020-04-12T14:36:31Z</dcterms:modified>
</cp:coreProperties>
</file>