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536" r:id="rId3"/>
    <p:sldId id="636" r:id="rId4"/>
    <p:sldId id="637" r:id="rId5"/>
    <p:sldId id="638" r:id="rId6"/>
    <p:sldId id="639" r:id="rId7"/>
    <p:sldId id="640" r:id="rId8"/>
    <p:sldId id="641" r:id="rId9"/>
    <p:sldId id="642" r:id="rId10"/>
    <p:sldId id="643" r:id="rId11"/>
    <p:sldId id="537" r:id="rId12"/>
    <p:sldId id="539" r:id="rId13"/>
    <p:sldId id="540" r:id="rId14"/>
    <p:sldId id="541" r:id="rId15"/>
    <p:sldId id="542" r:id="rId16"/>
    <p:sldId id="605" r:id="rId17"/>
    <p:sldId id="544" r:id="rId18"/>
    <p:sldId id="545" r:id="rId19"/>
    <p:sldId id="546" r:id="rId20"/>
    <p:sldId id="543" r:id="rId21"/>
    <p:sldId id="547" r:id="rId22"/>
    <p:sldId id="548" r:id="rId23"/>
    <p:sldId id="549" r:id="rId24"/>
    <p:sldId id="550" r:id="rId25"/>
    <p:sldId id="610" r:id="rId26"/>
    <p:sldId id="611" r:id="rId27"/>
    <p:sldId id="612" r:id="rId28"/>
    <p:sldId id="613" r:id="rId29"/>
    <p:sldId id="614" r:id="rId30"/>
    <p:sldId id="615" r:id="rId31"/>
    <p:sldId id="616" r:id="rId32"/>
    <p:sldId id="617" r:id="rId33"/>
    <p:sldId id="618" r:id="rId34"/>
    <p:sldId id="619" r:id="rId35"/>
    <p:sldId id="620" r:id="rId36"/>
    <p:sldId id="621" r:id="rId37"/>
    <p:sldId id="622" r:id="rId38"/>
    <p:sldId id="623" r:id="rId39"/>
    <p:sldId id="624" r:id="rId40"/>
    <p:sldId id="625" r:id="rId41"/>
    <p:sldId id="626" r:id="rId42"/>
    <p:sldId id="627" r:id="rId43"/>
    <p:sldId id="628" r:id="rId44"/>
    <p:sldId id="629" r:id="rId45"/>
    <p:sldId id="630" r:id="rId46"/>
    <p:sldId id="631" r:id="rId47"/>
    <p:sldId id="632" r:id="rId48"/>
    <p:sldId id="633" r:id="rId49"/>
    <p:sldId id="634" r:id="rId50"/>
    <p:sldId id="635" r:id="rId51"/>
    <p:sldId id="600" r:id="rId52"/>
    <p:sldId id="601" r:id="rId53"/>
    <p:sldId id="602" r:id="rId54"/>
    <p:sldId id="603" r:id="rId55"/>
    <p:sldId id="604" r:id="rId56"/>
    <p:sldId id="45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E627FB-AE46-42B4-A1E5-F27127326252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E071A0-10AA-46A1-A518-24227EAE68C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v=71329165205034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391400" cy="1676400"/>
          </a:xfrm>
        </p:spPr>
        <p:txBody>
          <a:bodyPr/>
          <a:lstStyle/>
          <a:p>
            <a:r>
              <a:rPr lang="en-US" dirty="0" smtClean="0"/>
              <a:t>Spinal Cord Injury </a:t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Independent transfer 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067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Transfer </a:t>
            </a:r>
          </a:p>
          <a:p>
            <a:r>
              <a:rPr lang="en-US" dirty="0" smtClean="0"/>
              <a:t>Lower surface easier than higher </a:t>
            </a:r>
          </a:p>
          <a:p>
            <a:endParaRPr lang="en-US" dirty="0" smtClean="0"/>
          </a:p>
          <a:p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Legs up</a:t>
            </a:r>
          </a:p>
          <a:p>
            <a:pPr lvl="1"/>
            <a:r>
              <a:rPr lang="en-US" dirty="0" smtClean="0"/>
              <a:t>Legs down</a:t>
            </a:r>
          </a:p>
          <a:p>
            <a:pPr lvl="1"/>
            <a:r>
              <a:rPr lang="en-US" dirty="0" smtClean="0"/>
              <a:t>One leg up one leg down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Legs up</a:t>
            </a:r>
          </a:p>
          <a:p>
            <a:pPr lvl="1"/>
            <a:r>
              <a:rPr lang="en-US" dirty="0" smtClean="0"/>
              <a:t>Extended knee causes passive tension in hamstring</a:t>
            </a:r>
          </a:p>
          <a:p>
            <a:pPr lvl="1"/>
            <a:r>
              <a:rPr lang="en-US" dirty="0" smtClean="0"/>
              <a:t>Avoid to lift or lower leg…pt can lift or lower when on sitting WC</a:t>
            </a:r>
          </a:p>
          <a:p>
            <a:pPr lvl="1"/>
            <a:r>
              <a:rPr lang="en-US" dirty="0" smtClean="0"/>
              <a:t>Moving forward and backward</a:t>
            </a:r>
          </a:p>
          <a:p>
            <a:pPr lvl="1"/>
            <a:r>
              <a:rPr lang="en-US" dirty="0" smtClean="0"/>
              <a:t>Feet dig or drag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Legs down</a:t>
            </a:r>
          </a:p>
          <a:p>
            <a:pPr lvl="1"/>
            <a:r>
              <a:rPr lang="en-US" dirty="0" smtClean="0"/>
              <a:t>Foot plates</a:t>
            </a:r>
          </a:p>
          <a:p>
            <a:pPr lvl="1"/>
            <a:r>
              <a:rPr lang="en-US" dirty="0" smtClean="0"/>
              <a:t>Floor….some prefer</a:t>
            </a:r>
          </a:p>
          <a:p>
            <a:endParaRPr lang="en-US" dirty="0" smtClean="0"/>
          </a:p>
          <a:p>
            <a:r>
              <a:rPr lang="en-US" dirty="0" smtClean="0"/>
              <a:t>Increase tendency to slide off if feet on floor</a:t>
            </a:r>
          </a:p>
          <a:p>
            <a:r>
              <a:rPr lang="en-US" dirty="0" smtClean="0"/>
              <a:t>If feet on WC than tip forward</a:t>
            </a:r>
          </a:p>
          <a:p>
            <a:pPr lvl="1"/>
            <a:r>
              <a:rPr lang="en-US" dirty="0" smtClean="0"/>
              <a:t>Rotating the castors forward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Lateral transfer</a:t>
            </a:r>
          </a:p>
          <a:p>
            <a:pPr marL="514350" indent="-514350">
              <a:buNone/>
            </a:pPr>
            <a:r>
              <a:rPr lang="en-US" dirty="0" smtClean="0"/>
              <a:t>Rotatory strategy</a:t>
            </a:r>
          </a:p>
          <a:p>
            <a:pPr lvl="1"/>
            <a:r>
              <a:rPr lang="en-US" dirty="0" smtClean="0"/>
              <a:t>Inclination forward trunk</a:t>
            </a:r>
          </a:p>
          <a:p>
            <a:pPr lvl="1"/>
            <a:r>
              <a:rPr lang="en-US" dirty="0" smtClean="0"/>
              <a:t>Head goes down and buttocks go up</a:t>
            </a:r>
          </a:p>
          <a:p>
            <a:pPr lvl="1"/>
            <a:r>
              <a:rPr lang="en-US" dirty="0" smtClean="0"/>
              <a:t>Weight through paralyzed legs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Translatory strategy</a:t>
            </a:r>
          </a:p>
          <a:p>
            <a:pPr lvl="1"/>
            <a:r>
              <a:rPr lang="en-US" dirty="0" smtClean="0"/>
              <a:t>Upright position while moving laterally</a:t>
            </a:r>
          </a:p>
          <a:p>
            <a:pPr lvl="1"/>
            <a:r>
              <a:rPr lang="en-US" dirty="0" smtClean="0"/>
              <a:t>Poor shoulder strength</a:t>
            </a:r>
          </a:p>
          <a:p>
            <a:pPr lvl="1"/>
            <a:r>
              <a:rPr lang="en-US" dirty="0" smtClean="0"/>
              <a:t>Inability to rotate the trunk</a:t>
            </a:r>
          </a:p>
          <a:p>
            <a:endParaRPr lang="en-US" dirty="0" smtClean="0"/>
          </a:p>
          <a:p>
            <a:r>
              <a:rPr lang="en-US" dirty="0" smtClean="0"/>
              <a:t>Large Torque generated by</a:t>
            </a:r>
          </a:p>
          <a:p>
            <a:pPr lvl="1"/>
            <a:r>
              <a:rPr lang="en-US" dirty="0" smtClean="0"/>
              <a:t>LD, </a:t>
            </a:r>
            <a:r>
              <a:rPr lang="en-US" dirty="0" err="1" smtClean="0"/>
              <a:t>Pect</a:t>
            </a:r>
            <a:r>
              <a:rPr lang="en-US" dirty="0" smtClean="0"/>
              <a:t>, SA, Ant. </a:t>
            </a:r>
            <a:r>
              <a:rPr lang="en-US" dirty="0" err="1" smtClean="0"/>
              <a:t>Deltiod</a:t>
            </a:r>
            <a:endParaRPr lang="en-US" dirty="0" smtClean="0"/>
          </a:p>
          <a:p>
            <a:r>
              <a:rPr lang="en-US" dirty="0" smtClean="0"/>
              <a:t>Lateral transfer bicep active than triceps</a:t>
            </a:r>
          </a:p>
          <a:p>
            <a:r>
              <a:rPr lang="en-US" dirty="0" smtClean="0"/>
              <a:t>Importance of biceps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WC lock one of important part of training and for safety purpose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Head-hips relationship</a:t>
            </a:r>
          </a:p>
          <a:p>
            <a:r>
              <a:rPr lang="en-US" dirty="0" smtClean="0"/>
              <a:t>Head </a:t>
            </a:r>
            <a:r>
              <a:rPr lang="en-US" dirty="0" smtClean="0"/>
              <a:t>and shoulder move in one direction</a:t>
            </a:r>
          </a:p>
          <a:p>
            <a:r>
              <a:rPr lang="en-US" dirty="0" smtClean="0"/>
              <a:t>Buttocks move in opposite direction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Transfer </a:t>
            </a:r>
          </a:p>
          <a:p>
            <a:r>
              <a:rPr lang="en-US" dirty="0" smtClean="0"/>
              <a:t>30-45 degree</a:t>
            </a:r>
          </a:p>
          <a:p>
            <a:r>
              <a:rPr lang="en-US" dirty="0" smtClean="0"/>
              <a:t>90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172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2081213"/>
            <a:ext cx="612457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1150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had.nawaz.RIPHAH\Desktop\1464659_10152058469632546_281507669336971188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3886200" cy="3352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>
                <a:hlinkClick r:id="rId3"/>
              </a:rPr>
              <a:t>https://www.facebook.com/photo.php?v=713291652050347</a:t>
            </a:r>
            <a:endParaRPr lang="en-US" sz="2000" dirty="0" smtClean="0"/>
          </a:p>
          <a:p>
            <a:r>
              <a:rPr lang="en-US" sz="2000" b="1" dirty="0" smtClean="0"/>
              <a:t>Jean-Dominique </a:t>
            </a:r>
            <a:r>
              <a:rPr lang="en-US" sz="2000" b="1" dirty="0" err="1" smtClean="0"/>
              <a:t>Bauby</a:t>
            </a:r>
            <a:endParaRPr lang="en-US" sz="2000" b="1" dirty="0" smtClean="0"/>
          </a:p>
          <a:p>
            <a:endParaRPr lang="en-US" dirty="0"/>
          </a:p>
        </p:txBody>
      </p:sp>
      <p:pic>
        <p:nvPicPr>
          <p:cNvPr id="4" name="Picture 2" descr="C:\Users\arshad.nawaz.RIPHAH\Desktop\Jean-Dominique_Bau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743200"/>
            <a:ext cx="31623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52425"/>
            <a:ext cx="60483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0769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1195388"/>
            <a:ext cx="52006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057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623888"/>
            <a:ext cx="61341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DSC_26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2363" y="1600200"/>
            <a:ext cx="689927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DSC_26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2363" y="1600200"/>
            <a:ext cx="689927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DSC_87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DSC_87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DSC_88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Lift and move side and forwards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2514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9813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DSC_88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DSC_88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8263" y="1600200"/>
            <a:ext cx="64658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DSC_88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SC_864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01738"/>
            <a:ext cx="6096000" cy="3998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DSC_86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DSC_86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DSC_86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DSC_86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DSC_86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DSC_86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Sitting using monkey pole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3718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DSC_86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DSC_86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7688" y="1600200"/>
            <a:ext cx="2968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DSC_86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DSC_86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DSC_86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DSC_865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DSC_86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DSC_86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DSC_86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 descr="DSC_86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Supine to prone roll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284797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2" name="Picture 4" descr="DSC_86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3725"/>
            <a:ext cx="6096000" cy="399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Rolling---pressure relief---weight exercises</a:t>
            </a:r>
          </a:p>
        </p:txBody>
      </p:sp>
      <p:pic>
        <p:nvPicPr>
          <p:cNvPr id="52227" name="Picture 2" descr="C:\Users\Azhar Hassan Khan\Desktop\exercises\Ph0262_XX_R_In_TB_St_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2133600"/>
            <a:ext cx="1905000" cy="2916238"/>
          </a:xfrm>
        </p:spPr>
      </p:pic>
      <p:pic>
        <p:nvPicPr>
          <p:cNvPr id="52228" name="Picture 3" descr="C:\Users\Azhar Hassan Khan\Desktop\exercises\Ph0099_AD_R_C6_C7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190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C:\Users\Azhar Hassan Khan\Desktop\exercises\Ph0039_AD_R_Pa_LP_In_TB_St_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133600"/>
            <a:ext cx="16668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Triceps wt exe---Hamstring stretching---Functional position</a:t>
            </a:r>
          </a:p>
        </p:txBody>
      </p:sp>
      <p:pic>
        <p:nvPicPr>
          <p:cNvPr id="53251" name="Picture 2" descr="C:\Users\Azhar Hassan Khan\Desktop\exercises\Ph0040_AD_R_Pa_LP_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514600"/>
            <a:ext cx="1981200" cy="2590800"/>
          </a:xfrm>
        </p:spPr>
      </p:pic>
      <p:pic>
        <p:nvPicPr>
          <p:cNvPr id="53252" name="Picture 3" descr="C:\Users\Azhar Hassan Khan\Desktop\exercises\Ph0078_AD_R_C4_In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4384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C:\Users\Azhar Hassan Khan\Desktop\exercises\Ph0329_AD_R_C7_Pa_LP_In_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4384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Hiking---lifting---standing---standing e assistance </a:t>
            </a:r>
          </a:p>
        </p:txBody>
      </p:sp>
      <p:pic>
        <p:nvPicPr>
          <p:cNvPr id="54275" name="Picture 2" descr="C:\Users\Azhar Hassan Khan\Desktop\exercises\Ph0094_AD_X_C6_C7_In_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752600"/>
            <a:ext cx="1752600" cy="2371725"/>
          </a:xfrm>
        </p:spPr>
      </p:pic>
      <p:pic>
        <p:nvPicPr>
          <p:cNvPr id="54276" name="Picture 3" descr="C:\Users\Azhar Hassan Khan\Desktop\exercises\Ph0095_AD_X_C6_C7_In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1666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 descr="C:\Users\Azhar Hassan Khan\Desktop\exercises\Ph0098_AD_X_Pa_LP_In_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91000"/>
            <a:ext cx="1828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 descr="C:\Users\Azhar Hassan Khan\Desktop\exercises\Ph0874_CH_X_In_TB_St_Thumbn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91000"/>
            <a:ext cx="1743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W/c to bed--------W/c to parallel bar</a:t>
            </a:r>
          </a:p>
        </p:txBody>
      </p:sp>
      <p:pic>
        <p:nvPicPr>
          <p:cNvPr id="55299" name="Picture 2" descr="C:\Users\Azhar Hassan Khan\Desktop\exercises\Ph0085_AD_R_C6_C7_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895600"/>
            <a:ext cx="1981200" cy="2447925"/>
          </a:xfrm>
        </p:spPr>
      </p:pic>
      <p:pic>
        <p:nvPicPr>
          <p:cNvPr id="55300" name="Picture 3" descr="C:\Users\Azhar Hassan Khan\Desktop\exercises\Ph0087_AD_R_C6_C7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19400"/>
            <a:ext cx="1905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C:\Users\Azhar Hassan Khan\Desktop\exercises\Ph0330_AD_X_Pa_LP_In_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956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Resisted exercise------------Wheeling</a:t>
            </a:r>
          </a:p>
        </p:txBody>
      </p:sp>
      <p:pic>
        <p:nvPicPr>
          <p:cNvPr id="56323" name="Picture 2" descr="C:\Users\Azhar Hassan Khan\Desktop\exercises\Ph0007_AD_R_Pa_LP_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286000"/>
            <a:ext cx="1981200" cy="2743200"/>
          </a:xfrm>
        </p:spPr>
      </p:pic>
      <p:pic>
        <p:nvPicPr>
          <p:cNvPr id="56324" name="Picture 3" descr="C:\Users\Azhar Hassan Khan\Desktop\exercises\Ph0165_AD_R_Pa_LP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 descr="C:\Users\Azhar Hassan Khan\Desktop\exercises\Ph0161_AD_X_Pa_LP_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had.nawaz.RIPHAH\Desktop\3973915-38409-thank-you-computer-key-as-online-thanks-me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5791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1"/>
            <a:ext cx="6553199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0"/>
            <a:ext cx="647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2956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8957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Therapist transfer </a:t>
            </a:r>
          </a:p>
          <a:p>
            <a:r>
              <a:rPr lang="en-US" dirty="0" smtClean="0"/>
              <a:t>Chair 30 degree </a:t>
            </a:r>
          </a:p>
          <a:p>
            <a:r>
              <a:rPr lang="en-US" dirty="0" smtClean="0"/>
              <a:t>Back straight </a:t>
            </a:r>
          </a:p>
          <a:p>
            <a:r>
              <a:rPr lang="en-US" dirty="0" smtClean="0"/>
              <a:t>Belt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23145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therapist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4100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2040</TotalTime>
  <Words>234</Words>
  <Application>Microsoft Office PowerPoint</Application>
  <PresentationFormat>On-screen Show (4:3)</PresentationFormat>
  <Paragraphs>61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Median</vt:lpstr>
      <vt:lpstr>Spinal Cord Injury  Management</vt:lpstr>
      <vt:lpstr>????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Rolling---pressure relief---weight exercises</vt:lpstr>
      <vt:lpstr>Triceps wt exe---Hamstring stretching---Functional position</vt:lpstr>
      <vt:lpstr>Hiking---lifting---standing---standing e assistance </vt:lpstr>
      <vt:lpstr>W/c to bed--------W/c to parallel bar</vt:lpstr>
      <vt:lpstr>Resisted exercise------------Wheeling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 injury management </dc:title>
  <dc:creator>arshad.nawaz</dc:creator>
  <cp:lastModifiedBy>Fahmida</cp:lastModifiedBy>
  <cp:revision>379</cp:revision>
  <dcterms:created xsi:type="dcterms:W3CDTF">2014-02-17T18:01:51Z</dcterms:created>
  <dcterms:modified xsi:type="dcterms:W3CDTF">2014-11-30T12:35:12Z</dcterms:modified>
</cp:coreProperties>
</file>