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660"/>
  </p:normalViewPr>
  <p:slideViewPr>
    <p:cSldViewPr>
      <p:cViewPr varScale="1">
        <p:scale>
          <a:sx n="70" d="100"/>
          <a:sy n="70" d="100"/>
        </p:scale>
        <p:origin x="-12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a:t>
            </a:r>
            <a:r>
              <a:rPr lang="en-US" sz="5400" dirty="0" smtClean="0">
                <a:latin typeface="Times New Roman" pitchFamily="18" charset="0"/>
                <a:cs typeface="Times New Roman" pitchFamily="18" charset="0"/>
              </a:rPr>
              <a:t>Open Screen Printing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 Printing</a:t>
            </a:r>
            <a:endParaRPr lang="en-US" dirty="0"/>
          </a:p>
        </p:txBody>
      </p:sp>
      <p:sp>
        <p:nvSpPr>
          <p:cNvPr id="3" name="Content Placeholder 2"/>
          <p:cNvSpPr>
            <a:spLocks noGrp="1"/>
          </p:cNvSpPr>
          <p:nvPr>
            <p:ph idx="1"/>
          </p:nvPr>
        </p:nvSpPr>
        <p:spPr/>
        <p:txBody>
          <a:bodyPr>
            <a:normAutofit/>
          </a:bodyPr>
          <a:lstStyle/>
          <a:p>
            <a:r>
              <a:rPr lang="en-US" b="1" dirty="0">
                <a:latin typeface="Times New Roman" pitchFamily="18" charset="0"/>
                <a:cs typeface="Times New Roman" pitchFamily="18" charset="0"/>
              </a:rPr>
              <a:t>Screen printing</a:t>
            </a:r>
            <a:r>
              <a:rPr lang="en-US" dirty="0">
                <a:latin typeface="Times New Roman" pitchFamily="18" charset="0"/>
                <a:cs typeface="Times New Roman" pitchFamily="18" charset="0"/>
              </a:rPr>
              <a:t> is a printing technique where a mesh is used to transfer ink onto a substrate, except in areas made impermeable to the ink by a blocking stencil. A blade or squeegee is moved across the screen to fill the open mesh apertures with ink, and a reverse stroke then causes the screen to touch the substrate momentarily along a line of contact. This causes the ink to wet the substrate and be pulled out of the mesh apertures as the screen springs back after the blade has passed. One color is printed at a time, so several screens can be used to produce a </a:t>
            </a:r>
            <a:r>
              <a:rPr lang="en-US" dirty="0" err="1">
                <a:latin typeface="Times New Roman" pitchFamily="18" charset="0"/>
                <a:cs typeface="Times New Roman" pitchFamily="18" charset="0"/>
              </a:rPr>
              <a:t>multicoloured</a:t>
            </a:r>
            <a:r>
              <a:rPr lang="en-US" dirty="0">
                <a:latin typeface="Times New Roman" pitchFamily="18" charset="0"/>
                <a:cs typeface="Times New Roman" pitchFamily="18" charset="0"/>
              </a:rPr>
              <a:t> image or </a:t>
            </a:r>
            <a:r>
              <a:rPr lang="en-US" dirty="0" err="1">
                <a:latin typeface="Times New Roman" pitchFamily="18" charset="0"/>
                <a:cs typeface="Times New Roman" pitchFamily="18" charset="0"/>
              </a:rPr>
              <a:t>desig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785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latin typeface="Times New Roman" pitchFamily="18" charset="0"/>
                <a:cs typeface="Times New Roman" pitchFamily="18" charset="0"/>
              </a:rPr>
              <a:t>There are various terms used for what is essentially the same technique. Traditionally the process was called screen printing or silkscreen printing because silk was used in the process.</a:t>
            </a:r>
          </a:p>
          <a:p>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 It is also known as serigraphy, and serigraph printing. Currently, synthetic threads are commonly used in the screen printing process. The most popular mesh in general use is made of polyester. There are special-use mesh materials of nylon and stainless steel available to the screen printer. There are also different types of mesh size which will determine the outcome and look of the finished design on the material.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8048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533400"/>
            <a:ext cx="5768181" cy="5768181"/>
          </a:xfrm>
        </p:spPr>
      </p:pic>
    </p:spTree>
    <p:extLst>
      <p:ext uri="{BB962C8B-B14F-4D97-AF65-F5344CB8AC3E}">
        <p14:creationId xmlns:p14="http://schemas.microsoft.com/office/powerpoint/2010/main" val="196975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7035" y="609600"/>
            <a:ext cx="7121165" cy="5334000"/>
          </a:xfrm>
        </p:spPr>
      </p:pic>
    </p:spTree>
    <p:extLst>
      <p:ext uri="{BB962C8B-B14F-4D97-AF65-F5344CB8AC3E}">
        <p14:creationId xmlns:p14="http://schemas.microsoft.com/office/powerpoint/2010/main" val="3287733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533400"/>
            <a:ext cx="5800725" cy="5800725"/>
          </a:xfrm>
        </p:spPr>
      </p:pic>
    </p:spTree>
    <p:extLst>
      <p:ext uri="{BB962C8B-B14F-4D97-AF65-F5344CB8AC3E}">
        <p14:creationId xmlns:p14="http://schemas.microsoft.com/office/powerpoint/2010/main" val="1107092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371600"/>
            <a:ext cx="8300357" cy="4648200"/>
          </a:xfrm>
        </p:spPr>
      </p:pic>
    </p:spTree>
    <p:extLst>
      <p:ext uri="{BB962C8B-B14F-4D97-AF65-F5344CB8AC3E}">
        <p14:creationId xmlns:p14="http://schemas.microsoft.com/office/powerpoint/2010/main" val="1103944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5584" y="838200"/>
            <a:ext cx="7214016" cy="4800600"/>
          </a:xfrm>
        </p:spPr>
      </p:pic>
    </p:spTree>
    <p:extLst>
      <p:ext uri="{BB962C8B-B14F-4D97-AF65-F5344CB8AC3E}">
        <p14:creationId xmlns:p14="http://schemas.microsoft.com/office/powerpoint/2010/main" val="1168345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173</TotalTime>
  <Words>39</Words>
  <Application>Microsoft Office PowerPoint</Application>
  <PresentationFormat>On-screen Show (4:3)</PresentationFormat>
  <Paragraphs>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Executive</vt:lpstr>
      <vt:lpstr> Open Screen Printing</vt:lpstr>
      <vt:lpstr>Screen Printing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28</cp:revision>
  <dcterms:created xsi:type="dcterms:W3CDTF">2020-05-15T15:59:32Z</dcterms:created>
  <dcterms:modified xsi:type="dcterms:W3CDTF">2020-05-15T19:30:19Z</dcterms:modified>
</cp:coreProperties>
</file>