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6"/>
  </p:notesMasterIdLst>
  <p:sldIdLst>
    <p:sldId id="256" r:id="rId2"/>
    <p:sldId id="278" r:id="rId3"/>
    <p:sldId id="260" r:id="rId4"/>
    <p:sldId id="277" r:id="rId5"/>
    <p:sldId id="279" r:id="rId6"/>
    <p:sldId id="281" r:id="rId7"/>
    <p:sldId id="282" r:id="rId8"/>
    <p:sldId id="287" r:id="rId9"/>
    <p:sldId id="283" r:id="rId10"/>
    <p:sldId id="288" r:id="rId11"/>
    <p:sldId id="289" r:id="rId12"/>
    <p:sldId id="290" r:id="rId13"/>
    <p:sldId id="291" r:id="rId14"/>
    <p:sldId id="280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4837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323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2619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0628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718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687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30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575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74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06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37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2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title" idx="2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7962900" y="152400"/>
            <a:ext cx="0" cy="15240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2600" b="0" i="0" u="none" strike="noStrike" cap="none"/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2300" b="0" i="0" u="none" strike="noStrike" cap="none"/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2000" b="0"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2000" b="0"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  <p:grpSp>
        <p:nvGrpSpPr>
          <p:cNvPr id="12" name="Google Shape;12;p1"/>
          <p:cNvGrpSpPr/>
          <p:nvPr/>
        </p:nvGrpSpPr>
        <p:grpSpPr>
          <a:xfrm>
            <a:off x="8153400" y="152400"/>
            <a:ext cx="792162" cy="1295400"/>
            <a:chOff x="8153400" y="1524000"/>
            <a:chExt cx="838200" cy="1371600"/>
          </a:xfrm>
        </p:grpSpPr>
        <p:sp>
          <p:nvSpPr>
            <p:cNvPr id="13" name="Google Shape;13;p1"/>
            <p:cNvSpPr/>
            <p:nvPr/>
          </p:nvSpPr>
          <p:spPr>
            <a:xfrm>
              <a:off x="81534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3312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85090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81534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83312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85090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686800" y="17018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81534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83312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85090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86868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8864600" y="18796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8153400" y="20574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3312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85090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8686800" y="20574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81534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83312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85090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86868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864600" y="22352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153400" y="24130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83312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85090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8686800" y="24130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81534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83312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85090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86868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83312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86868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ctrTitle"/>
          </p:nvPr>
        </p:nvSpPr>
        <p:spPr>
          <a:xfrm>
            <a:off x="0" y="1214203"/>
            <a:ext cx="9024079" cy="49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Introduction To Demography</a:t>
            </a:r>
            <a:b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800" b="1" baseline="30000" dirty="0"/>
            </a:br>
            <a:r>
              <a:rPr lang="en-US" sz="4800" b="1" baseline="30000" dirty="0"/>
              <a:t>BS Sociology</a:t>
            </a:r>
            <a:br>
              <a:rPr lang="en-US" sz="4800" b="1" baseline="30000" dirty="0"/>
            </a:br>
            <a:r>
              <a:rPr lang="en-US" sz="2500" b="1" dirty="0"/>
              <a:t>Semester: 5</a:t>
            </a:r>
            <a:r>
              <a:rPr lang="en-US" sz="2500" b="1" baseline="30000" dirty="0"/>
              <a:t>th</a:t>
            </a:r>
            <a:br>
              <a:rPr lang="en-US" sz="2500" b="1" baseline="30000" dirty="0"/>
            </a:br>
            <a:r>
              <a:rPr lang="en-US" sz="2500" b="1" baseline="30000" dirty="0"/>
              <a:t>Lecture No. </a:t>
            </a:r>
            <a:r>
              <a:rPr lang="en-US" sz="2500" b="1" baseline="30000"/>
              <a:t>09  &amp; 10</a:t>
            </a:r>
            <a:br>
              <a:rPr lang="en-US" sz="4800" b="1" baseline="30000" dirty="0"/>
            </a:br>
            <a:br>
              <a:rPr lang="en-US" sz="4800" b="1" baseline="30000" dirty="0"/>
            </a:br>
            <a:r>
              <a:rPr lang="en-US" sz="4800" b="1" baseline="30000" dirty="0"/>
              <a:t>Instructor: Mumtaz Hussain</a:t>
            </a:r>
            <a:br>
              <a:rPr lang="en-US" sz="4800" b="1" baseline="30000" dirty="0"/>
            </a:br>
            <a:r>
              <a:rPr lang="en-US" sz="4800" b="1" baseline="30000" dirty="0"/>
              <a:t>University of Sargodha Sb Campus </a:t>
            </a:r>
            <a:br>
              <a:rPr lang="en-US" sz="4800" b="1" baseline="30000" dirty="0"/>
            </a:br>
            <a:r>
              <a:rPr lang="en-US" sz="4800" b="1" baseline="30000" dirty="0"/>
              <a:t>Bhakkar</a:t>
            </a:r>
            <a:br>
              <a:rPr lang="en-US" sz="2800" b="1" baseline="30000" dirty="0"/>
            </a:br>
            <a:br>
              <a:rPr lang="en-US" sz="4800" b="1" dirty="0"/>
            </a:br>
            <a:endParaRPr sz="39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711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98116-663F-466E-A40C-E24C94C93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317"/>
          <a:stretch/>
        </p:blipFill>
        <p:spPr>
          <a:xfrm>
            <a:off x="381000" y="269823"/>
            <a:ext cx="7818620" cy="44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3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711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B3899A4-A927-43CF-8BDF-3CFE1743F7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202"/>
          <a:stretch/>
        </p:blipFill>
        <p:spPr>
          <a:xfrm>
            <a:off x="422730" y="269822"/>
            <a:ext cx="7297204" cy="631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83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711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230158E-2264-486B-B8C3-D8A888F444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486"/>
          <a:stretch/>
        </p:blipFill>
        <p:spPr>
          <a:xfrm>
            <a:off x="454819" y="269822"/>
            <a:ext cx="7684840" cy="640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4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711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DEFE71-AD1A-4D3A-B42C-8E0C60D31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011"/>
          <a:stretch/>
        </p:blipFill>
        <p:spPr>
          <a:xfrm>
            <a:off x="381000" y="182380"/>
            <a:ext cx="8508167" cy="29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0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r>
              <a:rPr lang="en-US" sz="4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62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40200" y="114300"/>
            <a:ext cx="87630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indent="0" algn="just" fontAlgn="base">
              <a:buNone/>
            </a:pPr>
            <a:endParaRPr lang="en-US" sz="2400" b="1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139700" indent="0" algn="just" fontAlgn="base">
              <a:buNone/>
            </a:pPr>
            <a:endParaRPr lang="en-US" sz="2400" b="1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algn="just" fontAlgn="base"/>
            <a:endParaRPr lang="en-US" sz="2400" b="1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algn="just" fontAlgn="base"/>
            <a:endParaRPr lang="en-US" sz="2400" b="1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algn="just" fontAlgn="base"/>
            <a:endParaRPr lang="en-US" sz="2400" b="0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algn="just" fontAlgn="base"/>
            <a:endParaRPr lang="en-US" sz="2400" b="0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4809810-4913-4EE8-B5EC-95EC367663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787" b="1667"/>
          <a:stretch/>
        </p:blipFill>
        <p:spPr>
          <a:xfrm>
            <a:off x="0" y="114300"/>
            <a:ext cx="8619344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5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>
            <a:spLocks noGrp="1"/>
          </p:cNvSpPr>
          <p:nvPr>
            <p:ph type="body" idx="1"/>
          </p:nvPr>
        </p:nvSpPr>
        <p:spPr>
          <a:xfrm>
            <a:off x="0" y="152399"/>
            <a:ext cx="9144000" cy="7027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SzPts val="1250"/>
              <a:buNone/>
            </a:pPr>
            <a:r>
              <a:rPr lang="en-US" sz="2400" dirty="0">
                <a:latin typeface="Lato"/>
              </a:rPr>
              <a:t>.</a:t>
            </a:r>
          </a:p>
          <a:p>
            <a:pPr marL="0" indent="0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A7590A9-A4B1-4F27-ADA1-9BEBFC757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8" b="45575"/>
          <a:stretch/>
        </p:blipFill>
        <p:spPr>
          <a:xfrm>
            <a:off x="546203" y="263576"/>
            <a:ext cx="7788327" cy="58823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0" y="152399"/>
            <a:ext cx="8763000" cy="705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5103BAD8-BECD-471F-AD17-A142218D4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115"/>
          <a:stretch/>
        </p:blipFill>
        <p:spPr>
          <a:xfrm>
            <a:off x="216420" y="152398"/>
            <a:ext cx="7968210" cy="62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4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AA37F6A-6122-4D13-8DD6-1C5A5173A0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8" b="50000"/>
          <a:stretch/>
        </p:blipFill>
        <p:spPr>
          <a:xfrm>
            <a:off x="482768" y="106180"/>
            <a:ext cx="7581939" cy="659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8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b="1" dirty="0">
              <a:latin typeface="Lato"/>
            </a:endParaRPr>
          </a:p>
          <a:p>
            <a:pPr indent="-457200" algn="just">
              <a:buSzPts val="1250"/>
              <a:buAutoNum type="arabicPeriod"/>
            </a:pPr>
            <a:endParaRPr lang="en-US" sz="2400" dirty="0">
              <a:latin typeface="Lato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AE2ADA9-0620-431A-84A6-DD109023FD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178300" y="152400"/>
            <a:ext cx="7691535" cy="569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9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buSzPts val="1250"/>
              <a:buAutoNum type="arabicPeriod"/>
            </a:pPr>
            <a:endParaRPr lang="en-US" sz="2400" dirty="0">
              <a:latin typeface="Lato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2E40E2E-5F5B-47FC-9961-0F9932C48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647"/>
          <a:stretch/>
        </p:blipFill>
        <p:spPr>
          <a:xfrm>
            <a:off x="425970" y="122420"/>
            <a:ext cx="7878581" cy="599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buSzPts val="1250"/>
              <a:buAutoNum type="arabicPeriod"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B00A262-5006-45D6-96F5-BDB663EF1A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530" b="4700"/>
          <a:stretch/>
        </p:blipFill>
        <p:spPr>
          <a:xfrm>
            <a:off x="511612" y="152400"/>
            <a:ext cx="7732978" cy="609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5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711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D3C75-D697-4F45-ABC8-4E5727B54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76" b="24809"/>
          <a:stretch/>
        </p:blipFill>
        <p:spPr>
          <a:xfrm>
            <a:off x="381000" y="152400"/>
            <a:ext cx="7278974" cy="64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994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Network 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CCCC00"/>
      </a:accent4>
      <a:accent5>
        <a:srgbClr val="669999"/>
      </a:accent5>
      <a:accent6>
        <a:srgbClr val="FFFFFF"/>
      </a:accent6>
      <a:hlink>
        <a:srgbClr val="7E9CE8"/>
      </a:hlink>
      <a:folHlink>
        <a:srgbClr val="D8D8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</Words>
  <Application>Microsoft Office PowerPoint</Application>
  <PresentationFormat>On-screen Show (4:3)</PresentationFormat>
  <Paragraphs>12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Lato</vt:lpstr>
      <vt:lpstr>Custom</vt:lpstr>
      <vt:lpstr>Introduction To Demography  BS Sociology Semester: 5th Lecture No. 09  &amp; 10  Instructor: Mumtaz Hussain University of Sargodha Sb Campus  Bhakkar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Sociology   Semester: 7th BS Sociology University of Sargodha Sb Campus  Bahkker  Instructor: Mumtaz Hussain PhD Scholar in Sociology University of Punjab, Lahore </dc:title>
  <cp:lastModifiedBy>mumtaz</cp:lastModifiedBy>
  <cp:revision>155</cp:revision>
  <dcterms:modified xsi:type="dcterms:W3CDTF">2020-11-12T04:38:42Z</dcterms:modified>
</cp:coreProperties>
</file>