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301" r:id="rId15"/>
    <p:sldId id="302" r:id="rId16"/>
    <p:sldId id="303" r:id="rId17"/>
    <p:sldId id="304" r:id="rId18"/>
    <p:sldId id="305" r:id="rId19"/>
    <p:sldId id="307" r:id="rId20"/>
    <p:sldId id="310" r:id="rId21"/>
    <p:sldId id="311" r:id="rId22"/>
    <p:sldId id="312" r:id="rId23"/>
    <p:sldId id="31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88B48-A25A-4E96-ADAF-CA23AA6E4199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CDA46-AEE1-4221-A4A0-CBB96E14A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0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 1600*900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4993C6-8F39-49FD-87F2-61DD2ECDA3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90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u="sng" smtClean="0"/>
              <a:t>Introduction to ICT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31242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What is output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Output Devices</a:t>
            </a:r>
          </a:p>
        </p:txBody>
      </p:sp>
    </p:spTree>
    <p:extLst>
      <p:ext uri="{BB962C8B-B14F-4D97-AF65-F5344CB8AC3E}">
        <p14:creationId xmlns:p14="http://schemas.microsoft.com/office/powerpoint/2010/main" val="4248109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Features of Display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Color</a:t>
            </a:r>
          </a:p>
          <a:p>
            <a:pPr lvl="1" algn="just"/>
            <a:r>
              <a:rPr lang="en-US" dirty="0" smtClean="0"/>
              <a:t>The display devices can be </a:t>
            </a:r>
            <a:r>
              <a:rPr lang="en-US" b="1" dirty="0" smtClean="0"/>
              <a:t>monochrome</a:t>
            </a:r>
            <a:r>
              <a:rPr lang="en-US" dirty="0" smtClean="0"/>
              <a:t> or </a:t>
            </a:r>
            <a:r>
              <a:rPr lang="en-US" b="1" dirty="0" smtClean="0"/>
              <a:t>color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smtClean="0"/>
              <a:t>The </a:t>
            </a:r>
            <a:r>
              <a:rPr lang="en-US" b="1" dirty="0" smtClean="0"/>
              <a:t>monochrome display screens</a:t>
            </a:r>
            <a:r>
              <a:rPr lang="en-US" dirty="0" smtClean="0"/>
              <a:t> display output in single color, however they are able to display different shades of one color.</a:t>
            </a:r>
          </a:p>
          <a:p>
            <a:pPr lvl="1" algn="just"/>
            <a:r>
              <a:rPr lang="en-US" dirty="0" smtClean="0"/>
              <a:t>The number of shades of one color that a monitor can display is referred to as gray scale.</a:t>
            </a:r>
          </a:p>
          <a:p>
            <a:pPr lvl="1" algn="just"/>
            <a:r>
              <a:rPr lang="en-US" dirty="0" smtClean="0"/>
              <a:t>Monochrome display screens show images in a single color usually white, green, blue and 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802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Features of Display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Color</a:t>
            </a:r>
          </a:p>
          <a:p>
            <a:pPr lvl="1" algn="just"/>
            <a:r>
              <a:rPr lang="en-US" dirty="0" smtClean="0"/>
              <a:t>The </a:t>
            </a:r>
            <a:r>
              <a:rPr lang="en-US" b="1" dirty="0" smtClean="0"/>
              <a:t>color display screens</a:t>
            </a:r>
            <a:r>
              <a:rPr lang="en-US" dirty="0" smtClean="0"/>
              <a:t> display output in multiple colors.</a:t>
            </a:r>
          </a:p>
          <a:p>
            <a:pPr lvl="1" algn="just"/>
            <a:r>
              <a:rPr lang="en-US" dirty="0" smtClean="0"/>
              <a:t>The color display screens are called RGB monitors.</a:t>
            </a:r>
          </a:p>
          <a:p>
            <a:pPr lvl="1" algn="just"/>
            <a:r>
              <a:rPr lang="en-US" dirty="0" smtClean="0"/>
              <a:t>The number of colors a monitor can display is called color depth or bit depth.</a:t>
            </a:r>
          </a:p>
          <a:p>
            <a:pPr lvl="1" algn="just"/>
            <a:r>
              <a:rPr lang="en-US" dirty="0" smtClean="0"/>
              <a:t>The RGB display screens can create 256 colors </a:t>
            </a:r>
            <a:r>
              <a:rPr lang="en-US" smtClean="0"/>
              <a:t>and </a:t>
            </a:r>
            <a:r>
              <a:rPr lang="en-US" smtClean="0"/>
              <a:t>thousands </a:t>
            </a:r>
            <a:r>
              <a:rPr lang="en-US" dirty="0" smtClean="0"/>
              <a:t>of variations of these colors.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559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Features of Display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i="1" dirty="0" smtClean="0"/>
              <a:t>Resolution</a:t>
            </a:r>
          </a:p>
          <a:p>
            <a:pPr lvl="1" algn="just"/>
            <a:r>
              <a:rPr lang="en-US" dirty="0" smtClean="0"/>
              <a:t>It is the total number of pixels displayed on the screen. </a:t>
            </a:r>
          </a:p>
          <a:p>
            <a:pPr lvl="1" algn="just"/>
            <a:r>
              <a:rPr lang="en-US" dirty="0" smtClean="0"/>
              <a:t>Pixels are the dots or picture elements that form pictures on the screen.</a:t>
            </a:r>
          </a:p>
          <a:p>
            <a:pPr lvl="1" algn="just"/>
            <a:r>
              <a:rPr lang="en-US" dirty="0" smtClean="0"/>
              <a:t>Resolution determines the amount of information that can be displayed at one time and is expressed as the number of horizontal pixels by the number of vertical pixels.</a:t>
            </a:r>
          </a:p>
          <a:p>
            <a:pPr lvl="1" algn="just"/>
            <a:r>
              <a:rPr lang="en-US" dirty="0" smtClean="0"/>
              <a:t>A high resolution provides sharper and clearer images.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67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Features of Display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Refresh Rate</a:t>
            </a:r>
          </a:p>
          <a:p>
            <a:pPr lvl="1" algn="just"/>
            <a:r>
              <a:rPr lang="en-US" dirty="0" smtClean="0"/>
              <a:t>It is the speed with which a monitor redraws the image on the screen and is measured in hertz.</a:t>
            </a:r>
          </a:p>
          <a:p>
            <a:pPr lvl="1" algn="just"/>
            <a:r>
              <a:rPr lang="en-US" dirty="0" smtClean="0"/>
              <a:t>It indicates the number of times, screen is refreshed in one second.</a:t>
            </a:r>
          </a:p>
          <a:p>
            <a:pPr lvl="1" algn="just"/>
            <a:r>
              <a:rPr lang="en-US" dirty="0" smtClean="0"/>
              <a:t>The image on the screen appears more solid and flicker less if the refresh rate is high.</a:t>
            </a:r>
          </a:p>
          <a:p>
            <a:pPr lvl="1" algn="just"/>
            <a:r>
              <a:rPr lang="en-US" dirty="0" smtClean="0"/>
              <a:t>Common monitors have refresh rates between 75 and 85 Hz.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265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Printers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 printer is an output device that prints characters, symbols and graphics on paper.</a:t>
            </a:r>
          </a:p>
          <a:p>
            <a:pPr algn="just"/>
            <a:r>
              <a:rPr lang="en-US" dirty="0" smtClean="0"/>
              <a:t>The printed output is called hard copy.</a:t>
            </a:r>
          </a:p>
          <a:p>
            <a:pPr algn="just"/>
            <a:r>
              <a:rPr lang="en-US" dirty="0" smtClean="0"/>
              <a:t>Printers can be classified into two main categories</a:t>
            </a:r>
          </a:p>
          <a:p>
            <a:pPr lvl="1" algn="just"/>
            <a:r>
              <a:rPr lang="en-US" dirty="0" smtClean="0"/>
              <a:t>Impact printers</a:t>
            </a:r>
          </a:p>
          <a:p>
            <a:pPr lvl="1" algn="just"/>
            <a:r>
              <a:rPr lang="en-US" dirty="0" smtClean="0"/>
              <a:t>Non-impact printers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13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Impact printers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An impact printer works like a type writer.</a:t>
            </a:r>
          </a:p>
          <a:p>
            <a:pPr algn="just"/>
            <a:r>
              <a:rPr lang="en-US" dirty="0" smtClean="0"/>
              <a:t>It prints characters or images by striking a print hammer or set of pins against an inked ribbon.</a:t>
            </a:r>
          </a:p>
          <a:p>
            <a:pPr algn="just"/>
            <a:r>
              <a:rPr lang="en-US" dirty="0" smtClean="0"/>
              <a:t>The ink is then pressed from the ribbon on the paper to produce the output.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889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Impact printers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Impact printers are the oldest print technologies.</a:t>
            </a:r>
          </a:p>
          <a:p>
            <a:pPr algn="just"/>
            <a:r>
              <a:rPr lang="en-US" dirty="0" smtClean="0"/>
              <a:t>They are used where low cost printing is required.</a:t>
            </a:r>
          </a:p>
          <a:p>
            <a:pPr algn="just"/>
            <a:r>
              <a:rPr lang="en-US" dirty="0" smtClean="0"/>
              <a:t>Three most common forms of impact printers are dot matrix printers, daisy wheel printer and line printer.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06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Non-Impact </a:t>
            </a:r>
            <a:r>
              <a:rPr lang="en-US" b="1" u="sng" dirty="0"/>
              <a:t>printers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non-impact printer prints characters and graphics on paper without striking paper.</a:t>
            </a:r>
          </a:p>
          <a:p>
            <a:pPr algn="just"/>
            <a:r>
              <a:rPr lang="en-US" dirty="0" smtClean="0"/>
              <a:t>The characters are printed on paper with different means such as laser.</a:t>
            </a:r>
          </a:p>
          <a:p>
            <a:pPr algn="just"/>
            <a:r>
              <a:rPr lang="en-US" dirty="0" smtClean="0"/>
              <a:t>Some printers use spray ink while others use heat and pressure to create images.</a:t>
            </a:r>
          </a:p>
          <a:p>
            <a:pPr algn="just"/>
            <a:r>
              <a:rPr lang="en-US" dirty="0" smtClean="0"/>
              <a:t>These printers are faster but costly than impact printers.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58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Non-Impact printers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Their quality is better than impact printers and they produce no noise during printing.</a:t>
            </a:r>
          </a:p>
          <a:p>
            <a:pPr algn="just"/>
            <a:r>
              <a:rPr lang="en-US" dirty="0" smtClean="0"/>
              <a:t>Different kind of non-impact printers are laser printer, inkjet printer, thermal printer, photo printer and portable printer.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892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Data Projectors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Data projector is an output device that projects the output of computer screen onto a larger screen.</a:t>
            </a:r>
          </a:p>
          <a:p>
            <a:pPr algn="just"/>
            <a:r>
              <a:rPr lang="en-US" dirty="0" smtClean="0"/>
              <a:t>The output projected by data projectors can be viewed by a number of people very clearly.</a:t>
            </a:r>
          </a:p>
          <a:p>
            <a:pPr algn="just"/>
            <a:r>
              <a:rPr lang="en-US" dirty="0" smtClean="0"/>
              <a:t>Data projectors are used in classes to deliver lectures to many students.</a:t>
            </a:r>
          </a:p>
          <a:p>
            <a:pPr algn="just"/>
            <a:r>
              <a:rPr lang="en-US" dirty="0" smtClean="0"/>
              <a:t>Two common types of data projectors are LCD Projector and DLP projector.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3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What is Output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data that a computer send after processing it into useful information is called output. The output can be in two forms</a:t>
            </a:r>
          </a:p>
          <a:p>
            <a:pPr lvl="1" algn="just"/>
            <a:r>
              <a:rPr lang="en-US" dirty="0" smtClean="0"/>
              <a:t>Soft copy output</a:t>
            </a:r>
          </a:p>
          <a:p>
            <a:pPr lvl="1" algn="just"/>
            <a:r>
              <a:rPr lang="en-US" dirty="0" smtClean="0"/>
              <a:t>Hard copy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858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Audio Output Devices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Audio output devices are the components that produce voice, music and other audible sounds.</a:t>
            </a:r>
          </a:p>
          <a:p>
            <a:pPr algn="just"/>
            <a:r>
              <a:rPr lang="en-US" dirty="0" smtClean="0"/>
              <a:t>The most commonly used audio output devices are speakers, headphones, headsets and </a:t>
            </a:r>
            <a:r>
              <a:rPr lang="en-US" dirty="0" err="1" smtClean="0"/>
              <a:t>earbuds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99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Audio Output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i="1" dirty="0" smtClean="0"/>
              <a:t>Speaker</a:t>
            </a:r>
            <a:r>
              <a:rPr lang="en-US" dirty="0" smtClean="0"/>
              <a:t> is the most common type of audio output device.</a:t>
            </a:r>
          </a:p>
          <a:p>
            <a:pPr algn="just"/>
            <a:r>
              <a:rPr lang="en-US" dirty="0" smtClean="0"/>
              <a:t>It connects to a sound card in the system unit and provides audio output for computer games, music, video clips and other applications.</a:t>
            </a:r>
          </a:p>
          <a:p>
            <a:pPr algn="just"/>
            <a:r>
              <a:rPr lang="en-US" dirty="0" smtClean="0"/>
              <a:t>The speakers for some desktop computers are built directly into the monitor while portable computers and mobile devices typically have speakers integrated into the device.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683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Audio Output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Headphones</a:t>
            </a:r>
            <a:r>
              <a:rPr lang="en-US" dirty="0" smtClean="0"/>
              <a:t> are used instead of speakers so that other people are not disturbed at places such as public library.</a:t>
            </a:r>
          </a:p>
          <a:p>
            <a:pPr algn="just"/>
            <a:r>
              <a:rPr lang="en-US" b="1" i="1" dirty="0" smtClean="0"/>
              <a:t>Headset</a:t>
            </a:r>
            <a:r>
              <a:rPr lang="en-US" dirty="0" smtClean="0"/>
              <a:t> is a headphone with a built-in microphone.</a:t>
            </a:r>
          </a:p>
          <a:p>
            <a:pPr algn="just"/>
            <a:r>
              <a:rPr lang="en-US" dirty="0" smtClean="0"/>
              <a:t>It is often used when making telephone calls or participating in web conferencing using computer.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7750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Audio Output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err="1" smtClean="0"/>
              <a:t>Earbuds</a:t>
            </a:r>
            <a:r>
              <a:rPr lang="en-US" b="1" i="1" dirty="0" smtClean="0"/>
              <a:t> </a:t>
            </a:r>
            <a:r>
              <a:rPr lang="en-US" dirty="0" smtClean="0"/>
              <a:t>are often used with portable digital media players, handheld gaming devices and other mobile devices.</a:t>
            </a:r>
          </a:p>
          <a:p>
            <a:pPr algn="just"/>
            <a:r>
              <a:rPr lang="en-US" dirty="0" smtClean="0"/>
              <a:t>Both headphones and </a:t>
            </a:r>
            <a:r>
              <a:rPr lang="en-US" dirty="0" err="1" smtClean="0"/>
              <a:t>earbuds</a:t>
            </a:r>
            <a:r>
              <a:rPr lang="en-US" dirty="0" smtClean="0"/>
              <a:t> usually include noise-cancelling technology to reduce interference of sounds from surrounding environment.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37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What is Output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Soft copy output</a:t>
            </a:r>
          </a:p>
          <a:p>
            <a:pPr lvl="1" algn="just"/>
            <a:r>
              <a:rPr lang="en-US" dirty="0" smtClean="0"/>
              <a:t>The output shown on display screen is called soft copy. Soft copy output is not tangible. It means that it cannot be touched.</a:t>
            </a:r>
          </a:p>
          <a:p>
            <a:pPr algn="just"/>
            <a:r>
              <a:rPr lang="en-US" b="1" i="1" dirty="0" smtClean="0"/>
              <a:t>Hard Copy output</a:t>
            </a:r>
          </a:p>
          <a:p>
            <a:pPr lvl="1" algn="just"/>
            <a:r>
              <a:rPr lang="en-US" dirty="0" smtClean="0"/>
              <a:t>The output printed on paper is called hard copy. The common devices to produce hard copy output are printers and plotters.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246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Output Devices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 hardware component that are used to receive information </a:t>
            </a:r>
            <a:r>
              <a:rPr lang="en-US" dirty="0"/>
              <a:t>from </a:t>
            </a:r>
            <a:r>
              <a:rPr lang="en-US" dirty="0" smtClean="0"/>
              <a:t>the computer are called output devices.</a:t>
            </a:r>
          </a:p>
          <a:p>
            <a:pPr algn="just"/>
            <a:r>
              <a:rPr lang="en-GB" dirty="0"/>
              <a:t>An output device is something you connect to a computer </a:t>
            </a:r>
            <a:r>
              <a:rPr lang="en-GB" dirty="0" smtClean="0"/>
              <a:t>so that computer can send information to it.</a:t>
            </a:r>
            <a:endParaRPr lang="en-US" dirty="0" smtClean="0"/>
          </a:p>
          <a:p>
            <a:pPr algn="just"/>
            <a:r>
              <a:rPr lang="en-US" dirty="0" smtClean="0"/>
              <a:t>Output devices take information from the computer and convert it into a form that is understandable by the users.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297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Output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common output devices are</a:t>
            </a:r>
          </a:p>
          <a:p>
            <a:pPr lvl="1"/>
            <a:r>
              <a:rPr lang="en-US" dirty="0" smtClean="0"/>
              <a:t>Display devices</a:t>
            </a:r>
          </a:p>
          <a:p>
            <a:pPr lvl="1"/>
            <a:r>
              <a:rPr lang="en-US" dirty="0" smtClean="0"/>
              <a:t>Printers</a:t>
            </a:r>
          </a:p>
          <a:p>
            <a:pPr lvl="1"/>
            <a:r>
              <a:rPr lang="en-US" dirty="0" smtClean="0"/>
              <a:t>Plotters</a:t>
            </a:r>
          </a:p>
          <a:p>
            <a:pPr lvl="1"/>
            <a:r>
              <a:rPr lang="en-US" dirty="0" smtClean="0"/>
              <a:t>Data Projectors</a:t>
            </a:r>
          </a:p>
          <a:p>
            <a:pPr lvl="1"/>
            <a:r>
              <a:rPr lang="en-US" dirty="0" smtClean="0"/>
              <a:t>Interactive Whiteboards</a:t>
            </a:r>
          </a:p>
          <a:p>
            <a:pPr lvl="1"/>
            <a:r>
              <a:rPr lang="en-US" dirty="0" smtClean="0"/>
              <a:t>Audio Output Devices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684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Display devices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 display device is an output device that displays text, graphics and videos.</a:t>
            </a:r>
          </a:p>
          <a:p>
            <a:pPr algn="just"/>
            <a:r>
              <a:rPr lang="en-US" dirty="0" smtClean="0"/>
              <a:t>The display for a desktop is typically a monitor that is a separate physical device.</a:t>
            </a:r>
          </a:p>
          <a:p>
            <a:pPr algn="just"/>
            <a:r>
              <a:rPr lang="en-US" dirty="0" smtClean="0"/>
              <a:t>Mobile computers and devices normally integrate the display in their same physical case.</a:t>
            </a:r>
          </a:p>
          <a:p>
            <a:pPr algn="just"/>
            <a:r>
              <a:rPr lang="en-US" dirty="0" smtClean="0"/>
              <a:t>Some display have touch screens.</a:t>
            </a:r>
          </a:p>
          <a:p>
            <a:pPr algn="just"/>
            <a:r>
              <a:rPr lang="en-US" dirty="0" smtClean="0"/>
              <a:t>Display devices are available in a wide variety of sizes.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075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Display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 descr="Image result for different display devi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7664113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277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Features of Display </a:t>
            </a:r>
            <a:r>
              <a:rPr lang="en-US" b="1" u="sng" dirty="0"/>
              <a:t>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Display devices can be distinguished on the basis of following features</a:t>
            </a:r>
          </a:p>
          <a:p>
            <a:pPr lvl="1"/>
            <a:r>
              <a:rPr lang="en-US" dirty="0" smtClean="0"/>
              <a:t>Size and aspect ratio</a:t>
            </a:r>
          </a:p>
          <a:p>
            <a:pPr lvl="1"/>
            <a:r>
              <a:rPr lang="en-US" dirty="0" smtClean="0"/>
              <a:t>Color</a:t>
            </a:r>
          </a:p>
          <a:p>
            <a:pPr lvl="1"/>
            <a:r>
              <a:rPr lang="en-US" dirty="0" smtClean="0"/>
              <a:t>Resolution</a:t>
            </a:r>
          </a:p>
          <a:p>
            <a:pPr lvl="1"/>
            <a:r>
              <a:rPr lang="en-US" dirty="0" smtClean="0"/>
              <a:t>Refresh Rate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497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Features of Display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i="1" dirty="0" smtClean="0"/>
              <a:t>Size and aspect ratio</a:t>
            </a:r>
          </a:p>
          <a:p>
            <a:pPr lvl="1" algn="just"/>
            <a:r>
              <a:rPr lang="en-US" dirty="0" smtClean="0"/>
              <a:t>Aspect ratio is the ratio of the width to the height.</a:t>
            </a:r>
          </a:p>
          <a:p>
            <a:pPr lvl="1" algn="just"/>
            <a:r>
              <a:rPr lang="en-US" dirty="0" smtClean="0"/>
              <a:t>Most of the current displays are wide screen which means they use a 16:9 or 16:10 aspect ratio.</a:t>
            </a:r>
          </a:p>
          <a:p>
            <a:pPr lvl="1" algn="just"/>
            <a:r>
              <a:rPr lang="en-US" dirty="0" smtClean="0"/>
              <a:t>Display screens are measured diagonally from corner to corner, desktop computer monitors range from 17 to 30 inches.</a:t>
            </a:r>
          </a:p>
          <a:p>
            <a:pPr lvl="1" algn="just"/>
            <a:r>
              <a:rPr lang="en-US" dirty="0" smtClean="0"/>
              <a:t>Notebooks typically have 10 inch displays.</a:t>
            </a:r>
          </a:p>
          <a:p>
            <a:pPr lvl="1" algn="just"/>
            <a:r>
              <a:rPr lang="en-US" dirty="0" smtClean="0"/>
              <a:t>Tablet screens are between 7 and 10 inches.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39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</TotalTime>
  <Words>1072</Words>
  <Application>Microsoft Office PowerPoint</Application>
  <PresentationFormat>On-screen Show (4:3)</PresentationFormat>
  <Paragraphs>111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Introduction to ICT</vt:lpstr>
      <vt:lpstr>What is Output</vt:lpstr>
      <vt:lpstr>What is Output</vt:lpstr>
      <vt:lpstr>Output Devices</vt:lpstr>
      <vt:lpstr>Output Devices</vt:lpstr>
      <vt:lpstr>Display devices</vt:lpstr>
      <vt:lpstr>Display devices</vt:lpstr>
      <vt:lpstr>Features of Display devices</vt:lpstr>
      <vt:lpstr>Features of Display devices</vt:lpstr>
      <vt:lpstr>Features of Display devices</vt:lpstr>
      <vt:lpstr>Features of Display devices</vt:lpstr>
      <vt:lpstr>Features of Display devices</vt:lpstr>
      <vt:lpstr>Features of Display devices</vt:lpstr>
      <vt:lpstr>Printers</vt:lpstr>
      <vt:lpstr>Impact printers</vt:lpstr>
      <vt:lpstr>Impact printers</vt:lpstr>
      <vt:lpstr>Non-Impact printers</vt:lpstr>
      <vt:lpstr>Non-Impact printers</vt:lpstr>
      <vt:lpstr>Data Projectors</vt:lpstr>
      <vt:lpstr>Audio Output Devices</vt:lpstr>
      <vt:lpstr>Audio Output Devices</vt:lpstr>
      <vt:lpstr>Audio Output Devices</vt:lpstr>
      <vt:lpstr>Audio Output Devices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AND COMMUNICATION TECHNOLOGIES (ICT)</dc:title>
  <dc:creator>IBRAHIM</dc:creator>
  <cp:lastModifiedBy>aisha</cp:lastModifiedBy>
  <cp:revision>113</cp:revision>
  <dcterms:created xsi:type="dcterms:W3CDTF">2006-08-16T00:00:00Z</dcterms:created>
  <dcterms:modified xsi:type="dcterms:W3CDTF">2020-11-01T10:19:43Z</dcterms:modified>
</cp:coreProperties>
</file>