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2AFF-C0EB-4D7F-B05C-B4E9334A6C69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11A-AAFB-45A1-951D-3450C57E8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603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2AFF-C0EB-4D7F-B05C-B4E9334A6C69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11A-AAFB-45A1-951D-3450C57E8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718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2AFF-C0EB-4D7F-B05C-B4E9334A6C69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11A-AAFB-45A1-951D-3450C57E8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903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2AFF-C0EB-4D7F-B05C-B4E9334A6C69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11A-AAFB-45A1-951D-3450C57E8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115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2AFF-C0EB-4D7F-B05C-B4E9334A6C69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11A-AAFB-45A1-951D-3450C57E8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83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2AFF-C0EB-4D7F-B05C-B4E9334A6C69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11A-AAFB-45A1-951D-3450C57E8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128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2AFF-C0EB-4D7F-B05C-B4E9334A6C69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11A-AAFB-45A1-951D-3450C57E8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508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2AFF-C0EB-4D7F-B05C-B4E9334A6C69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11A-AAFB-45A1-951D-3450C57E8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831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2AFF-C0EB-4D7F-B05C-B4E9334A6C69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11A-AAFB-45A1-951D-3450C57E8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490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2AFF-C0EB-4D7F-B05C-B4E9334A6C69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11A-AAFB-45A1-951D-3450C57E8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249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2AFF-C0EB-4D7F-B05C-B4E9334A6C69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11A-AAFB-45A1-951D-3450C57E8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230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52AFF-C0EB-4D7F-B05C-B4E9334A6C69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0B11A-AAFB-45A1-951D-3450C57E8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452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56068" y="425003"/>
            <a:ext cx="107667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Applied Statistics</a:t>
            </a:r>
          </a:p>
          <a:p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have already discussed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Statistics?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99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6220" y="1081825"/>
            <a:ext cx="958188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Today we will cover following contents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Statistics</a:t>
            </a:r>
          </a:p>
          <a:p>
            <a:pPr marL="400050" indent="-400050">
              <a:buFont typeface="+mj-lt"/>
              <a:buAutoNum type="romanU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Descriptive Statistics</a:t>
            </a:r>
          </a:p>
          <a:p>
            <a:pPr marL="400050" indent="-400050">
              <a:buFont typeface="+mj-lt"/>
              <a:buAutoNum type="romanU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Inferential Statistics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data</a:t>
            </a:r>
          </a:p>
          <a:p>
            <a:pPr marL="400050" indent="-400050">
              <a:buFont typeface="+mj-lt"/>
              <a:buAutoNum type="romanU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Primary data</a:t>
            </a:r>
          </a:p>
          <a:p>
            <a:pPr marL="400050" indent="-400050">
              <a:buFont typeface="+mj-lt"/>
              <a:buAutoNum type="romanU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Secondary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Sources of data Collection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variable</a:t>
            </a:r>
          </a:p>
          <a:p>
            <a:pPr marL="400050" indent="-400050">
              <a:buFont typeface="+mj-lt"/>
              <a:buAutoNum type="romanU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Qualitative variable</a:t>
            </a:r>
          </a:p>
          <a:p>
            <a:pPr marL="400050" indent="-400050">
              <a:buFont typeface="+mj-lt"/>
              <a:buAutoNum type="romanU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variable</a:t>
            </a:r>
          </a:p>
          <a:p>
            <a:pPr marL="400050" indent="-400050">
              <a:buFont typeface="+mj-lt"/>
              <a:buAutoNum type="romanU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52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39403" y="669701"/>
            <a:ext cx="9659155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Statistics</a:t>
            </a: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types of applied statistics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Descriptive Statistics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Inferential Statistics</a:t>
            </a:r>
          </a:p>
          <a:p>
            <a:pPr algn="just"/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algn="just">
              <a:buAutoNum type="arabicPeriod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Descriptive statistics deals with the concepts and methods of summarization and description of data.</a:t>
            </a:r>
          </a:p>
          <a:p>
            <a:pPr algn="just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cricket player wants to find his score average for the last 20 games</a:t>
            </a: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	Inferential Statistics is used to make inferences (suggestions, conclusion) about some characteristics.  </a:t>
            </a:r>
          </a:p>
          <a:p>
            <a:pPr algn="just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cricket player wants to estimate his chance of scoring based on his current season average.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21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11369" y="231819"/>
            <a:ext cx="1079249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and Types of Data</a:t>
            </a:r>
          </a:p>
          <a:p>
            <a:pPr algn="just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collection of different observations is called data. (individual units of information)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Types of Data with Examples</a:t>
            </a:r>
          </a:p>
          <a:p>
            <a:pPr fontAlgn="t"/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t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 data consists of words, sentences and paragraphs.</a:t>
            </a:r>
          </a:p>
          <a:p>
            <a:pPr algn="just" fontAlgn="t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Numeric 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Numeric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data consists of numeric digits from numeric digits from 0 to 9.</a:t>
            </a:r>
          </a:p>
          <a:p>
            <a:pPr algn="just" fontAlgn="t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Image: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type of data includes chart, graph, pictures and drawing.</a:t>
            </a:r>
          </a:p>
          <a:p>
            <a:pPr algn="just" fontAlgn="t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Audio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Sound is a representation of audio. Audio data includes music, speech or any type of sound.</a:t>
            </a:r>
          </a:p>
          <a:p>
            <a:pPr algn="just"/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48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6067" y="824248"/>
            <a:ext cx="1025158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types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Statistical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Primary data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Secondary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The first collection of data by any person without any arrangement is called primary data. 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data includes the data collected through direct interviews, surveys and experiments. </a:t>
            </a:r>
          </a:p>
          <a:p>
            <a:pPr marL="457200" indent="-457200" algn="just">
              <a:buAutoNum type="arabicPeriod" startAt="2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we arrange the data by any statistical rule is called secondary data.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important and current data which was initially a primary data can be published in books, research papers, journals or can be kept in record books to be used as the secondary data for another researcher.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124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1672" y="734096"/>
            <a:ext cx="1079249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 of Data Collection</a:t>
            </a:r>
          </a:p>
          <a:p>
            <a:pPr algn="just"/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sources of primary data are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Interview method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Questionnaire method</a:t>
            </a:r>
          </a:p>
          <a:p>
            <a:pPr algn="just"/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sources of secondary data are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Books, internet etc.</a:t>
            </a:r>
          </a:p>
          <a:p>
            <a:pPr algn="ctr"/>
            <a:endParaRPr lang="en-GB" sz="4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57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8338" y="386367"/>
            <a:ext cx="1029021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variable</a:t>
            </a:r>
          </a:p>
          <a:p>
            <a:pPr algn="ctr"/>
            <a:endParaRPr lang="en-US" sz="40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Qualitative variable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variable</a:t>
            </a:r>
          </a:p>
          <a:p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variable which cannot be measured numerically is called qualitative variable. For example Religion, honesty, beauty, intelligence etc.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variable which can be measured numerically is called quantitative variable. It is obtain either by counting or measuring.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types of quantitative variable.</a:t>
            </a:r>
          </a:p>
          <a:p>
            <a:pPr marL="514350" indent="-514350">
              <a:buAutoNum type="romanL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Discrete variable		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variable</a:t>
            </a:r>
          </a:p>
          <a:p>
            <a:pPr algn="ctr"/>
            <a:endParaRPr lang="en-GB" sz="4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87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6822" y="785611"/>
            <a:ext cx="10547797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Discrete variable: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variable which is obtained just by counting is called discrete variable. For example Number of lines per page and number of students in the class etc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variable: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variable which is obtained by some measurement is called continuous variable. For example height, temperature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etc.</a:t>
            </a: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86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308</Words>
  <Application>Microsoft Office PowerPoint</Application>
  <PresentationFormat>Widescreen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Ishrat Fatima</dc:creator>
  <cp:lastModifiedBy>Ishrat Fatima</cp:lastModifiedBy>
  <cp:revision>11</cp:revision>
  <dcterms:created xsi:type="dcterms:W3CDTF">2020-03-16T07:34:44Z</dcterms:created>
  <dcterms:modified xsi:type="dcterms:W3CDTF">2020-03-18T04:52:17Z</dcterms:modified>
</cp:coreProperties>
</file>