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0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1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0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1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0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9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3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52AFF-C0EB-4D7F-B05C-B4E9334A6C69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11A-AAFB-45A1-951D-3450C57E8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6068" y="425003"/>
            <a:ext cx="107667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Statistics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already discussed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Statistics?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220" y="1081825"/>
            <a:ext cx="95818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will cover following contents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Statistics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Inferential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data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data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variable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variable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variable</a:t>
            </a:r>
          </a:p>
          <a:p>
            <a:pPr marL="400050" indent="-400050">
              <a:buFont typeface="+mj-lt"/>
              <a:buAutoNum type="romanU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5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9403" y="669701"/>
            <a:ext cx="965915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Statistics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applied statistics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Inferential Statistics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 deals with the concepts and methods of summarization and description of data.</a:t>
            </a:r>
          </a:p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cricket player wants to find his score average for the last 20 games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	Inferential Statistics is used to make inferences (suggestions, conclusion) about some characteristics.  </a:t>
            </a:r>
          </a:p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cricket player wants to estimate his chance of scoring based on his current season average.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2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9" y="231819"/>
            <a:ext cx="107924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and Types of Data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collection of different observations is called data. (individual units of information)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Types of Data with Examples</a:t>
            </a:r>
          </a:p>
          <a:p>
            <a:pPr fontAlgn="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 data consists of words, sentences and paragraphs.</a:t>
            </a:r>
          </a:p>
          <a:p>
            <a:pPr algn="just" fontAlgn="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data consists of numeric digits from numeric digits from 0 to 9.</a:t>
            </a:r>
          </a:p>
          <a:p>
            <a:pPr algn="just" fontAlgn="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 of data includes chart, graph, pictures and drawing.</a:t>
            </a:r>
          </a:p>
          <a:p>
            <a:pPr algn="just" fontAlgn="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is a representation of audio. Audio data includes music, speech or any type of sound.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067" y="824248"/>
            <a:ext cx="102515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Statistical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data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first collection of data by any person without any arrangement is called primary data.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data includes the data collected through direct interviews, surveys and experiments. </a:t>
            </a:r>
          </a:p>
          <a:p>
            <a:pPr marL="457200" indent="-457200" algn="just">
              <a:buAutoNum type="arabicPeriod" startAt="2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arrange the data by any statistical rule is called secondary data.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important and current data which was initially a primary data can be published in books, research papers, journals or can be kept in record books to be used as the secondary data for another researcher.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2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2" y="734096"/>
            <a:ext cx="107924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Data Collection</a:t>
            </a:r>
          </a:p>
          <a:p>
            <a:pPr algn="just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sources of primary data are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method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method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sources of secondary data are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Books, internet etc.</a:t>
            </a:r>
          </a:p>
          <a:p>
            <a:pPr algn="ctr"/>
            <a:endParaRPr lang="en-GB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8" y="386367"/>
            <a:ext cx="102902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variable</a:t>
            </a:r>
          </a:p>
          <a:p>
            <a:pPr algn="ctr"/>
            <a:endParaRPr lang="en-US" sz="40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variable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variable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which cannot be measured numerically is called qualitative variable. For example Religion, honesty, beauty, intelligence etc.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which can be measured numerically is called quantitative variable. It is obtain either by counting or measuring.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quantitative variable.</a:t>
            </a:r>
          </a:p>
          <a:p>
            <a:pPr marL="514350" indent="-514350">
              <a:buAutoNum type="romanL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variable		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variable</a:t>
            </a:r>
          </a:p>
          <a:p>
            <a:pPr algn="ctr"/>
            <a:endParaRPr lang="en-GB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822" y="785611"/>
            <a:ext cx="1054779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variable: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which is obtained just by counting is called discrete variable. For example Number of lines per page and number of students in the class etc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variable: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which is obtained by some measurement is called continuous variable. For example height, temperature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308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Ishrat Fatima</dc:creator>
  <cp:lastModifiedBy>Ishrat Fatima</cp:lastModifiedBy>
  <cp:revision>11</cp:revision>
  <dcterms:created xsi:type="dcterms:W3CDTF">2020-03-16T07:34:44Z</dcterms:created>
  <dcterms:modified xsi:type="dcterms:W3CDTF">2020-03-18T04:52:17Z</dcterms:modified>
</cp:coreProperties>
</file>