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skills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kainat</a:t>
            </a:r>
            <a:r>
              <a:rPr lang="en-US" dirty="0" smtClean="0"/>
              <a:t> naseer </a:t>
            </a:r>
            <a:r>
              <a:rPr lang="en-US" dirty="0" err="1" smtClean="0"/>
              <a:t>majoka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7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skills are important part of communication . Good writing skills allow you to communicate your message with clarity and ease to larger audience.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writing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Writing is a form of communication that allow student to put their feelings and ideas on paper , to organize their knowledge and belief into convincing arguments , and to convey meaning through well –constructed text.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82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writing disability?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 will commonly have difficulty with spelling , capitalization and learning basic grammar rules early 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885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writing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Simple : short sentences are acceptable and sometime essential to making a point in informal writing .</a:t>
            </a:r>
          </a:p>
          <a:p>
            <a:r>
              <a:rPr lang="en-US" sz="2800" dirty="0" smtClean="0"/>
              <a:t>Contraction and abbreviation : words are likely to be simplified using contraction ( I’m doesn’t , couldn’t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788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writing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</a:t>
            </a:r>
            <a:r>
              <a:rPr lang="en-US" sz="2800" dirty="0" smtClean="0"/>
              <a:t>: longer sentences are likely to more prevalent in formal writing . </a:t>
            </a:r>
          </a:p>
          <a:p>
            <a:r>
              <a:rPr lang="en-US" sz="2800" dirty="0" smtClean="0"/>
              <a:t>Objective : state main point and idea .</a:t>
            </a:r>
          </a:p>
          <a:p>
            <a:r>
              <a:rPr lang="en-US" sz="2800" dirty="0" smtClean="0"/>
              <a:t>Full word : no contraction should be used  it is rather than it’s </a:t>
            </a:r>
          </a:p>
          <a:p>
            <a:r>
              <a:rPr lang="en-US" sz="2800" dirty="0" smtClean="0"/>
              <a:t>Third person : formal writing is not  a personal </a:t>
            </a:r>
            <a:r>
              <a:rPr lang="en-US" sz="2800" smtClean="0"/>
              <a:t>writing style 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184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Writing skills </vt:lpstr>
      <vt:lpstr>Writing skill</vt:lpstr>
      <vt:lpstr>What is writing </vt:lpstr>
      <vt:lpstr>What is a writing disability?</vt:lpstr>
      <vt:lpstr>Informal writing style </vt:lpstr>
      <vt:lpstr>Formal writing style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skills</dc:title>
  <dc:creator>Windows User</dc:creator>
  <cp:lastModifiedBy>Windows User</cp:lastModifiedBy>
  <cp:revision>3</cp:revision>
  <dcterms:created xsi:type="dcterms:W3CDTF">2020-11-27T09:25:09Z</dcterms:created>
  <dcterms:modified xsi:type="dcterms:W3CDTF">2020-11-27T09:52:01Z</dcterms:modified>
</cp:coreProperties>
</file>