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No.06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Concentration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Concentrations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en-US" sz="2000" dirty="0" smtClean="0"/>
              <a:t>Concentration on certain aspects of current experiences and neglecting others is called Concentrations. </a:t>
            </a:r>
          </a:p>
          <a:p>
            <a:pPr lvl="0" algn="just"/>
            <a:r>
              <a:rPr lang="en-US" sz="2000" dirty="0" smtClean="0"/>
              <a:t>A substantial imbalance between demand (physical and Psychological) and response capability, under conditions where failure to meet that demand has important consequences is called Stress (McGrath, 1920).</a:t>
            </a:r>
          </a:p>
          <a:p>
            <a:pPr lvl="0" algn="just"/>
            <a:r>
              <a:rPr lang="en-US" sz="2000" dirty="0" smtClean="0"/>
              <a:t>Stages of Concentrations:</a:t>
            </a:r>
          </a:p>
          <a:p>
            <a:pPr marL="514350" lvl="0" indent="-514350" algn="just">
              <a:buAutoNum type="romanLcParenR"/>
            </a:pPr>
            <a:r>
              <a:rPr lang="en-US" sz="2000" dirty="0" smtClean="0"/>
              <a:t>Environmental (Physical and Psychological)</a:t>
            </a:r>
          </a:p>
          <a:p>
            <a:pPr marL="514350" lvl="0" indent="-514350" algn="just">
              <a:buAutoNum type="romanLcParenR"/>
            </a:pPr>
            <a:r>
              <a:rPr lang="en-US" sz="2000" dirty="0" smtClean="0"/>
              <a:t>Perception of Demand (Amount of psychological or physical threat perceived)</a:t>
            </a:r>
          </a:p>
          <a:p>
            <a:pPr marL="514350" lvl="0" indent="-514350" algn="just">
              <a:buAutoNum type="romanLcParenR"/>
            </a:pPr>
            <a:r>
              <a:rPr lang="en-US" sz="2000" dirty="0" smtClean="0"/>
              <a:t>Stress Response (Physical and Psychological)</a:t>
            </a:r>
          </a:p>
          <a:p>
            <a:pPr marL="514350" lvl="0" indent="-514350" algn="just">
              <a:buAutoNum type="romanLcParenR"/>
            </a:pPr>
            <a:r>
              <a:rPr lang="en-US" sz="2000" dirty="0" smtClean="0"/>
              <a:t>Behavioral Consequences (Performance Outcome)</a:t>
            </a:r>
          </a:p>
          <a:p>
            <a:pPr lvl="0" algn="just"/>
            <a:r>
              <a:rPr lang="en-US" sz="2000" dirty="0" smtClean="0"/>
              <a:t>Implications for </a:t>
            </a:r>
            <a:r>
              <a:rPr lang="en-US" sz="2000" dirty="0" smtClean="0"/>
              <a:t>practice</a:t>
            </a:r>
          </a:p>
          <a:p>
            <a:pPr lvl="0" algn="just"/>
            <a:r>
              <a:rPr lang="en-US" sz="2000" dirty="0" smtClean="0"/>
              <a:t>What is Attention?</a:t>
            </a:r>
          </a:p>
          <a:p>
            <a:pPr lvl="0" algn="just"/>
            <a:r>
              <a:rPr lang="en-US" sz="2000" dirty="0" smtClean="0"/>
              <a:t>Types of </a:t>
            </a:r>
            <a:r>
              <a:rPr lang="en-US" sz="2000" dirty="0" err="1" smtClean="0"/>
              <a:t>Attentional</a:t>
            </a:r>
            <a:r>
              <a:rPr lang="en-US" sz="2000" dirty="0" smtClean="0"/>
              <a:t> Focus (Narrow &amp; Broad) </a:t>
            </a:r>
            <a:endParaRPr lang="en-US" sz="2000" dirty="0" smtClean="0"/>
          </a:p>
          <a:p>
            <a:pPr lvl="0" algn="just">
              <a:buNone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/>
              <a:t>Importance of Concentration in Sports</a:t>
            </a:r>
          </a:p>
          <a:p>
            <a:pPr algn="just"/>
            <a:endParaRPr lang="en-US" sz="1800" dirty="0" smtClean="0"/>
          </a:p>
          <a:p>
            <a:pPr marL="514350" indent="-514350" algn="just">
              <a:buAutoNum type="romanLcParenR"/>
            </a:pPr>
            <a:r>
              <a:rPr lang="en-US" sz="1800" dirty="0" smtClean="0"/>
              <a:t>Self Confidence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Devotion / Dedication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Motivate the player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Personality develop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Positive behavior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Sports Leadership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Reduce risk of injury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Reduce Psychological pressure</a:t>
            </a:r>
          </a:p>
          <a:p>
            <a:pPr marL="514350" indent="-514350" algn="just">
              <a:buAutoNum type="romanLcParenR"/>
            </a:pPr>
            <a:endParaRPr lang="en-US" sz="1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Factor Effecting Concentration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/>
            <a:r>
              <a:rPr lang="en-US" sz="1800" dirty="0" smtClean="0"/>
              <a:t>Frustration</a:t>
            </a:r>
          </a:p>
          <a:p>
            <a:pPr marL="514350" indent="-514350" algn="just"/>
            <a:r>
              <a:rPr lang="en-US" sz="1800" dirty="0" smtClean="0"/>
              <a:t>Overload information</a:t>
            </a:r>
          </a:p>
          <a:p>
            <a:pPr marL="514350" indent="-514350" algn="just"/>
            <a:r>
              <a:rPr lang="en-US" sz="1800" dirty="0" smtClean="0"/>
              <a:t>Weather Conditions</a:t>
            </a:r>
          </a:p>
          <a:p>
            <a:pPr marL="514350" indent="-514350" algn="just"/>
            <a:r>
              <a:rPr lang="en-US" sz="1800" dirty="0" smtClean="0"/>
              <a:t>Burn out</a:t>
            </a:r>
          </a:p>
          <a:p>
            <a:pPr marL="514350" indent="-514350" algn="just"/>
            <a:r>
              <a:rPr lang="en-US" sz="1800" dirty="0" smtClean="0"/>
              <a:t>Misbehave of crowd</a:t>
            </a:r>
          </a:p>
          <a:p>
            <a:pPr marL="514350" indent="-514350" algn="just"/>
            <a:r>
              <a:rPr lang="en-US" sz="1800" dirty="0" smtClean="0"/>
              <a:t>Over confidence</a:t>
            </a:r>
          </a:p>
          <a:p>
            <a:pPr marL="514350" indent="-514350" algn="just"/>
            <a:endParaRPr lang="en-US" sz="1400" dirty="0" smtClean="0"/>
          </a:p>
          <a:p>
            <a:pPr marL="514350" indent="-514350" algn="just"/>
            <a:endParaRPr lang="en-US" sz="1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Techniques to Enhance Concentration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Training, Exercise</a:t>
            </a:r>
          </a:p>
          <a:p>
            <a:r>
              <a:rPr lang="en-US" dirty="0" smtClean="0"/>
              <a:t>Free from Depression / Cognitive issues</a:t>
            </a:r>
          </a:p>
          <a:p>
            <a:r>
              <a:rPr lang="en-US" dirty="0" smtClean="0"/>
              <a:t>Nutrition</a:t>
            </a:r>
          </a:p>
          <a:p>
            <a:r>
              <a:rPr lang="en-US" dirty="0" smtClean="0"/>
              <a:t>Motivation</a:t>
            </a:r>
          </a:p>
          <a:p>
            <a:r>
              <a:rPr lang="en-US" dirty="0" smtClean="0"/>
              <a:t>Dedication</a:t>
            </a:r>
          </a:p>
          <a:p>
            <a:r>
              <a:rPr lang="en-US" smtClean="0"/>
              <a:t>By incentive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162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Chapter No.06</vt:lpstr>
      <vt:lpstr>Concentrations</vt:lpstr>
      <vt:lpstr>Slide 3</vt:lpstr>
      <vt:lpstr>Factor Effecting Concentration</vt:lpstr>
      <vt:lpstr>Techniques to Enhance Concentration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No.01</dc:title>
  <dc:creator>Sports Science</dc:creator>
  <cp:lastModifiedBy>shah</cp:lastModifiedBy>
  <cp:revision>49</cp:revision>
  <dcterms:created xsi:type="dcterms:W3CDTF">2006-08-16T00:00:00Z</dcterms:created>
  <dcterms:modified xsi:type="dcterms:W3CDTF">2020-11-16T07:57:33Z</dcterms:modified>
</cp:coreProperties>
</file>