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F06547-0E8B-42DB-B06B-BA992259D12B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88A424-5688-4041-A2D3-90A9CC4B31BB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6547-0E8B-42DB-B06B-BA992259D12B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A424-5688-4041-A2D3-90A9CC4B31BB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6547-0E8B-42DB-B06B-BA992259D12B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A424-5688-4041-A2D3-90A9CC4B31BB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6547-0E8B-42DB-B06B-BA992259D12B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A424-5688-4041-A2D3-90A9CC4B31B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6547-0E8B-42DB-B06B-BA992259D12B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A424-5688-4041-A2D3-90A9CC4B31B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6547-0E8B-42DB-B06B-BA992259D12B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A424-5688-4041-A2D3-90A9CC4B31B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6547-0E8B-42DB-B06B-BA992259D12B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A424-5688-4041-A2D3-90A9CC4B31BB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6547-0E8B-42DB-B06B-BA992259D12B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A424-5688-4041-A2D3-90A9CC4B31BB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6547-0E8B-42DB-B06B-BA992259D12B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A424-5688-4041-A2D3-90A9CC4B31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6547-0E8B-42DB-B06B-BA992259D12B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A424-5688-4041-A2D3-90A9CC4B31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6547-0E8B-42DB-B06B-BA992259D12B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A424-5688-4041-A2D3-90A9CC4B31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0F06547-0E8B-42DB-B06B-BA992259D12B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788A424-5688-4041-A2D3-90A9CC4B31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Classification of Halophytes</a:t>
            </a:r>
            <a:endParaRPr lang="en-US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435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en-US" dirty="0"/>
              <a:t>Some plants grow and complete their life cycle in the habitats with a high salt content. They are known as salt plants or </a:t>
            </a:r>
            <a:r>
              <a:rPr lang="en-US" dirty="0" smtClean="0"/>
              <a:t>halophytes</a:t>
            </a:r>
            <a:endParaRPr lang="en-US" dirty="0"/>
          </a:p>
          <a:p>
            <a:pPr algn="just" fontAlgn="base"/>
            <a:r>
              <a:rPr lang="en-US" dirty="0"/>
              <a:t>According to Stocker (1933), the critical level of salinity for plants is 0.5% of the dry </a:t>
            </a:r>
            <a:r>
              <a:rPr lang="en-US" dirty="0" smtClean="0"/>
              <a:t>weight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Halophytes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63148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/>
              <a:t>Plants occupying only local non-salty ecological niches in an overall saline environment or those which appear in such habitats only for short periods, i.e., during rainy season are called </a:t>
            </a:r>
            <a:r>
              <a:rPr lang="en-US" b="1" dirty="0" err="1"/>
              <a:t>psuedohalophytes</a:t>
            </a:r>
            <a:r>
              <a:rPr lang="en-US" b="1" dirty="0"/>
              <a:t> or false halophytes 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 smtClean="0"/>
              <a:t>Pseudohalophytes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36713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b="1" dirty="0"/>
              <a:t>1.</a:t>
            </a:r>
            <a:r>
              <a:rPr lang="en-US" dirty="0"/>
              <a:t> Aquatic-</a:t>
            </a:r>
            <a:r>
              <a:rPr lang="en-US" dirty="0" err="1"/>
              <a:t>haline</a:t>
            </a:r>
            <a:endParaRPr lang="en-US" dirty="0"/>
          </a:p>
          <a:p>
            <a:pPr marL="0" indent="0" fontAlgn="base">
              <a:buNone/>
            </a:pPr>
            <a:r>
              <a:rPr lang="en-US" b="1" dirty="0"/>
              <a:t>2.</a:t>
            </a:r>
            <a:r>
              <a:rPr lang="en-US" dirty="0"/>
              <a:t> </a:t>
            </a:r>
            <a:r>
              <a:rPr lang="en-US" dirty="0" err="1"/>
              <a:t>Terrestro-haline</a:t>
            </a:r>
            <a:endParaRPr lang="en-US" dirty="0"/>
          </a:p>
          <a:p>
            <a:pPr marL="0" indent="0" fontAlgn="base">
              <a:buNone/>
            </a:pPr>
            <a:r>
              <a:rPr lang="en-US" dirty="0" smtClean="0"/>
              <a:t>              </a:t>
            </a:r>
            <a:r>
              <a:rPr lang="en-US" b="1" dirty="0" smtClean="0"/>
              <a:t>(</a:t>
            </a:r>
            <a:r>
              <a:rPr lang="en-US" b="1" dirty="0"/>
              <a:t>a) </a:t>
            </a:r>
            <a:r>
              <a:rPr lang="en-US" dirty="0" err="1"/>
              <a:t>hygrohaline</a:t>
            </a:r>
            <a:endParaRPr lang="en-US" dirty="0"/>
          </a:p>
          <a:p>
            <a:pPr marL="0" indent="0" fontAlgn="base">
              <a:buNone/>
            </a:pPr>
            <a:r>
              <a:rPr lang="en-US" dirty="0" smtClean="0"/>
              <a:t>             </a:t>
            </a:r>
            <a:r>
              <a:rPr lang="en-US" b="1" dirty="0" smtClean="0"/>
              <a:t> (</a:t>
            </a:r>
            <a:r>
              <a:rPr lang="en-US" b="1" dirty="0"/>
              <a:t>b) </a:t>
            </a:r>
            <a:r>
              <a:rPr lang="en-US" dirty="0" err="1"/>
              <a:t>mesohaline</a:t>
            </a:r>
            <a:endParaRPr lang="en-US" dirty="0"/>
          </a:p>
          <a:p>
            <a:pPr marL="0" indent="0" fontAlgn="base">
              <a:buNone/>
            </a:pPr>
            <a:r>
              <a:rPr lang="en-US" dirty="0" smtClean="0"/>
              <a:t>              </a:t>
            </a:r>
            <a:r>
              <a:rPr lang="en-US" b="1" dirty="0" smtClean="0"/>
              <a:t>(</a:t>
            </a:r>
            <a:r>
              <a:rPr lang="en-US" b="1" dirty="0"/>
              <a:t>c) </a:t>
            </a:r>
            <a:r>
              <a:rPr lang="en-US" dirty="0" err="1"/>
              <a:t>xerohaline</a:t>
            </a:r>
            <a:endParaRPr lang="en-US" dirty="0"/>
          </a:p>
          <a:p>
            <a:pPr marL="0" indent="0" fontAlgn="base">
              <a:buNone/>
            </a:pPr>
            <a:r>
              <a:rPr lang="en-US" b="1" dirty="0"/>
              <a:t>3.</a:t>
            </a:r>
            <a:r>
              <a:rPr lang="en-US" dirty="0"/>
              <a:t> Aero-</a:t>
            </a:r>
            <a:r>
              <a:rPr lang="en-US" dirty="0" err="1"/>
              <a:t>haline</a:t>
            </a:r>
            <a:endParaRPr lang="en-US" dirty="0"/>
          </a:p>
          <a:p>
            <a:pPr marL="0" indent="0" fontAlgn="base">
              <a:buNone/>
            </a:pPr>
            <a:r>
              <a:rPr lang="en-US" dirty="0" smtClean="0"/>
              <a:t>             </a:t>
            </a:r>
            <a:r>
              <a:rPr lang="en-US" b="1" dirty="0" smtClean="0"/>
              <a:t> (</a:t>
            </a:r>
            <a:r>
              <a:rPr lang="en-US" b="1" dirty="0"/>
              <a:t>a) </a:t>
            </a:r>
            <a:r>
              <a:rPr lang="en-US" dirty="0"/>
              <a:t>Habitats affected by salt spray (maritime)</a:t>
            </a:r>
          </a:p>
          <a:p>
            <a:pPr marL="0" indent="0" fontAlgn="base">
              <a:buNone/>
            </a:pPr>
            <a:r>
              <a:rPr lang="en-US" dirty="0" smtClean="0"/>
              <a:t>             </a:t>
            </a:r>
            <a:r>
              <a:rPr lang="en-US" b="1" dirty="0" smtClean="0"/>
              <a:t> (</a:t>
            </a:r>
            <a:r>
              <a:rPr lang="en-US" b="1" dirty="0"/>
              <a:t>b) </a:t>
            </a:r>
            <a:r>
              <a:rPr lang="en-US" dirty="0"/>
              <a:t>Habitats affected by salt dust (salt desert)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Classification of Saline </a:t>
            </a:r>
            <a:r>
              <a:rPr lang="en-US" sz="4000" b="1" dirty="0" smtClean="0"/>
              <a:t>Habitats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67072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905000"/>
            <a:ext cx="7745505" cy="4724399"/>
          </a:xfrm>
        </p:spPr>
        <p:txBody>
          <a:bodyPr>
            <a:normAutofit fontScale="92500" lnSpcReduction="20000"/>
          </a:bodyPr>
          <a:lstStyle/>
          <a:p>
            <a:pPr marL="0" indent="0" algn="just" fontAlgn="base">
              <a:buNone/>
            </a:pPr>
            <a:r>
              <a:rPr lang="en-US" b="1" dirty="0"/>
              <a:t>On the basis of contact between salt and plant in different </a:t>
            </a:r>
            <a:r>
              <a:rPr lang="en-US" b="1" dirty="0" smtClean="0"/>
              <a:t>habitats: </a:t>
            </a:r>
          </a:p>
          <a:p>
            <a:pPr marL="0" indent="0" algn="just" fontAlgn="base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b="1" u="sng" dirty="0" smtClean="0"/>
              <a:t>Terrestrial halophytes:</a:t>
            </a:r>
            <a:r>
              <a:rPr lang="en-US" b="1" dirty="0" smtClean="0"/>
              <a:t> </a:t>
            </a:r>
            <a:r>
              <a:rPr lang="en-US" dirty="0" smtClean="0"/>
              <a:t> The </a:t>
            </a:r>
            <a:r>
              <a:rPr lang="en-US" dirty="0"/>
              <a:t>contact occurs between the plant roots and </a:t>
            </a:r>
            <a:r>
              <a:rPr lang="en-US" dirty="0" smtClean="0"/>
              <a:t>soil</a:t>
            </a:r>
            <a:endParaRPr lang="en-US" dirty="0"/>
          </a:p>
          <a:p>
            <a:pPr marL="0" indent="0" algn="just" fontAlgn="base">
              <a:buNone/>
            </a:pPr>
            <a:r>
              <a:rPr lang="en-US" dirty="0"/>
              <a:t>2</a:t>
            </a:r>
            <a:r>
              <a:rPr lang="en-US" b="1" dirty="0"/>
              <a:t>. In aquatic-</a:t>
            </a:r>
            <a:r>
              <a:rPr lang="en-US" b="1" dirty="0" err="1"/>
              <a:t>haline</a:t>
            </a:r>
            <a:r>
              <a:rPr lang="en-US" b="1" dirty="0"/>
              <a:t> habitat</a:t>
            </a:r>
            <a:r>
              <a:rPr lang="en-US" dirty="0"/>
              <a:t> contact occurs:</a:t>
            </a:r>
          </a:p>
          <a:p>
            <a:pPr marL="0" indent="0" algn="just" fontAlgn="base">
              <a:buNone/>
            </a:pPr>
            <a:r>
              <a:rPr lang="en-US" b="1" dirty="0"/>
              <a:t>(a) </a:t>
            </a:r>
            <a:r>
              <a:rPr lang="en-US" dirty="0"/>
              <a:t>Between salt and plant roots-emerged halophytes or </a:t>
            </a:r>
            <a:r>
              <a:rPr lang="en-US" dirty="0" err="1"/>
              <a:t>hygrohalophytes</a:t>
            </a:r>
            <a:r>
              <a:rPr lang="en-US" dirty="0"/>
              <a:t>, and</a:t>
            </a:r>
          </a:p>
          <a:p>
            <a:pPr marL="0" indent="0" algn="just" fontAlgn="base">
              <a:buNone/>
            </a:pPr>
            <a:r>
              <a:rPr lang="en-US" b="1" dirty="0"/>
              <a:t>(</a:t>
            </a:r>
            <a:r>
              <a:rPr lang="en-US" b="1" dirty="0" smtClean="0"/>
              <a:t>b)</a:t>
            </a:r>
            <a:r>
              <a:rPr lang="en-US" dirty="0" smtClean="0"/>
              <a:t> Between </a:t>
            </a:r>
            <a:r>
              <a:rPr lang="en-US" dirty="0"/>
              <a:t>salt and entire plant body—submerged halophytes or hydro-halophytes.</a:t>
            </a:r>
          </a:p>
          <a:p>
            <a:pPr marL="0" indent="0" algn="just" fontAlgn="base">
              <a:buNone/>
            </a:pPr>
            <a:r>
              <a:rPr lang="en-US" b="1" dirty="0"/>
              <a:t>3. In aero-</a:t>
            </a:r>
            <a:r>
              <a:rPr lang="en-US" b="1" dirty="0" err="1"/>
              <a:t>haline</a:t>
            </a:r>
            <a:r>
              <a:rPr lang="en-US" b="1" dirty="0"/>
              <a:t> habitat, the contact occurs:</a:t>
            </a:r>
            <a:endParaRPr lang="en-US" dirty="0"/>
          </a:p>
          <a:p>
            <a:pPr marL="0" indent="0" algn="just" fontAlgn="base">
              <a:buNone/>
            </a:pPr>
            <a:r>
              <a:rPr lang="en-US" b="1" dirty="0"/>
              <a:t>(a)</a:t>
            </a:r>
            <a:r>
              <a:rPr lang="en-US" dirty="0"/>
              <a:t> Between aerial organs of plants and air borne salt droplets (in coastal regions), and</a:t>
            </a:r>
          </a:p>
          <a:p>
            <a:pPr marL="0" indent="0" algn="just">
              <a:buNone/>
            </a:pPr>
            <a:r>
              <a:rPr lang="en-US" b="1" dirty="0"/>
              <a:t>(b)</a:t>
            </a:r>
            <a:r>
              <a:rPr lang="en-US" dirty="0"/>
              <a:t> Between aerial organs and salt droplets (in dust deserts)—</a:t>
            </a:r>
            <a:r>
              <a:rPr lang="en-US" b="1" dirty="0" smtClean="0"/>
              <a:t>Aero-halophytes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Classification of halophytes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55154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en-US" dirty="0" smtClean="0"/>
              <a:t>(</a:t>
            </a:r>
            <a:r>
              <a:rPr lang="en-US" dirty="0"/>
              <a:t>i</a:t>
            </a:r>
            <a:r>
              <a:rPr lang="en-US" b="1" dirty="0"/>
              <a:t>) </a:t>
            </a:r>
            <a:r>
              <a:rPr lang="en-US" b="1" dirty="0" err="1"/>
              <a:t>Miohalophytes</a:t>
            </a:r>
            <a:r>
              <a:rPr lang="en-US" dirty="0"/>
              <a:t>—Plants growing in the habitats of low salinity (below 0.5% </a:t>
            </a:r>
            <a:r>
              <a:rPr lang="en-US" dirty="0" err="1"/>
              <a:t>NaCl</a:t>
            </a:r>
            <a:r>
              <a:rPr lang="en-US" dirty="0" smtClean="0"/>
              <a:t>)</a:t>
            </a:r>
            <a:endParaRPr lang="en-US" dirty="0"/>
          </a:p>
          <a:p>
            <a:pPr marL="0" indent="0" fontAlgn="base">
              <a:buNone/>
            </a:pPr>
            <a:r>
              <a:rPr lang="en-US" b="1" dirty="0"/>
              <a:t>(ii) </a:t>
            </a:r>
            <a:r>
              <a:rPr lang="en-US" b="1" dirty="0" err="1"/>
              <a:t>Euhalophytes</a:t>
            </a:r>
            <a:r>
              <a:rPr lang="en-US" dirty="0"/>
              <a:t>—Plants of highly saline </a:t>
            </a:r>
            <a:r>
              <a:rPr lang="en-US" dirty="0" smtClean="0"/>
              <a:t>habitats</a:t>
            </a:r>
            <a:endParaRPr lang="en-US" dirty="0"/>
          </a:p>
          <a:p>
            <a:pPr marL="0" indent="0" fontAlgn="base">
              <a:buNone/>
            </a:pPr>
            <a:r>
              <a:rPr lang="en-US" b="1" dirty="0"/>
              <a:t>They have been further sub-divided into the following groups:</a:t>
            </a:r>
            <a:endParaRPr lang="en-US" dirty="0"/>
          </a:p>
          <a:p>
            <a:pPr marL="0" indent="0" fontAlgn="base">
              <a:buNone/>
            </a:pPr>
            <a:r>
              <a:rPr lang="en-US" dirty="0"/>
              <a:t>(a) </a:t>
            </a:r>
            <a:r>
              <a:rPr lang="en-US" dirty="0" err="1"/>
              <a:t>Mesohalophytes</a:t>
            </a:r>
            <a:r>
              <a:rPr lang="en-US" dirty="0"/>
              <a:t>—Plants of habitats with salinity range of 0.5 to 1</a:t>
            </a:r>
            <a:r>
              <a:rPr lang="en-US" dirty="0" smtClean="0"/>
              <a:t>%</a:t>
            </a:r>
            <a:endParaRPr lang="en-US" dirty="0"/>
          </a:p>
          <a:p>
            <a:pPr marL="0" indent="0" fontAlgn="base">
              <a:buNone/>
            </a:pPr>
            <a:r>
              <a:rPr lang="en-US" dirty="0"/>
              <a:t>(b) </a:t>
            </a:r>
            <a:r>
              <a:rPr lang="en-US" dirty="0" err="1"/>
              <a:t>Mesoeuhalophytes</a:t>
            </a:r>
            <a:r>
              <a:rPr lang="en-US" dirty="0"/>
              <a:t>—Plants of habitats with salinity range of 5% and </a:t>
            </a:r>
            <a:r>
              <a:rPr lang="en-US" dirty="0" smtClean="0"/>
              <a:t>higher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(c) </a:t>
            </a:r>
            <a:r>
              <a:rPr lang="en-US" dirty="0" err="1"/>
              <a:t>Eneuhalophytes</a:t>
            </a:r>
            <a:r>
              <a:rPr lang="en-US" dirty="0"/>
              <a:t>—Plants of habitats with salinity range of 1% and </a:t>
            </a:r>
            <a:r>
              <a:rPr lang="en-US" dirty="0" smtClean="0"/>
              <a:t>up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Classification by Chapman </a:t>
            </a:r>
            <a:r>
              <a:rPr lang="en-US" sz="4000" b="1" dirty="0"/>
              <a:t>(1942)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07346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US" b="1" dirty="0"/>
              <a:t>O</a:t>
            </a:r>
            <a:r>
              <a:rPr lang="en-US" b="1" dirty="0" smtClean="0"/>
              <a:t>n </a:t>
            </a:r>
            <a:r>
              <a:rPr lang="en-US" b="1" dirty="0"/>
              <a:t>the basis of their distribution and their responses to saline habitats</a:t>
            </a:r>
            <a:endParaRPr lang="en-US" b="1" dirty="0" smtClean="0"/>
          </a:p>
          <a:p>
            <a:pPr fontAlgn="base"/>
            <a:r>
              <a:rPr lang="en-US" dirty="0" smtClean="0"/>
              <a:t>(</a:t>
            </a:r>
            <a:r>
              <a:rPr lang="en-US" dirty="0"/>
              <a:t>i) Salt enduring halophytes which show optimum development in non-saline habitats but can tolerate salts.</a:t>
            </a:r>
          </a:p>
          <a:p>
            <a:pPr fontAlgn="base"/>
            <a:r>
              <a:rPr lang="en-US" dirty="0"/>
              <a:t>(ii) Salt resistant halophytes which show optimum development in saline habitats.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Classification by </a:t>
            </a:r>
            <a:r>
              <a:rPr lang="en-US" sz="4000" b="1" dirty="0"/>
              <a:t>Van </a:t>
            </a:r>
            <a:r>
              <a:rPr lang="en-US" sz="4000" b="1" dirty="0" err="1"/>
              <a:t>Eijk</a:t>
            </a:r>
            <a:r>
              <a:rPr lang="en-US" sz="4000" b="1" dirty="0"/>
              <a:t> (1939)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033215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 fontAlgn="base">
              <a:buNone/>
            </a:pPr>
            <a:r>
              <a:rPr lang="en-US" b="1" dirty="0" smtClean="0"/>
              <a:t>On </a:t>
            </a:r>
            <a:r>
              <a:rPr lang="en-US" b="1" dirty="0"/>
              <a:t>the basis of their response to </a:t>
            </a:r>
            <a:r>
              <a:rPr lang="en-US" b="1" dirty="0" smtClean="0"/>
              <a:t>salinity:</a:t>
            </a:r>
          </a:p>
          <a:p>
            <a:pPr marL="0" indent="0" algn="just" fontAlgn="base">
              <a:buNone/>
            </a:pPr>
            <a:endParaRPr lang="en-US" dirty="0"/>
          </a:p>
          <a:p>
            <a:pPr marL="0" indent="0" algn="just" fontAlgn="base">
              <a:buNone/>
            </a:pPr>
            <a:r>
              <a:rPr lang="en-US" b="1" dirty="0"/>
              <a:t>1. Obligatory halophytes:</a:t>
            </a:r>
            <a:endParaRPr lang="en-US" dirty="0"/>
          </a:p>
          <a:p>
            <a:pPr marL="0" indent="0" algn="just" fontAlgn="base">
              <a:buNone/>
            </a:pPr>
            <a:r>
              <a:rPr lang="en-US" dirty="0"/>
              <a:t>Plants requiring salinity throughout their life.</a:t>
            </a:r>
          </a:p>
          <a:p>
            <a:pPr marL="0" indent="0" algn="just" fontAlgn="base">
              <a:buNone/>
            </a:pPr>
            <a:r>
              <a:rPr lang="en-US" b="1" dirty="0"/>
              <a:t>2. Preferential halophytes:</a:t>
            </a:r>
            <a:endParaRPr lang="en-US" dirty="0"/>
          </a:p>
          <a:p>
            <a:pPr marL="0" indent="0" algn="just" fontAlgn="base">
              <a:buNone/>
            </a:pPr>
            <a:r>
              <a:rPr lang="en-US" dirty="0"/>
              <a:t>Plants show optimum growth in saline habitats, despite their appearance in non-saline habitats.</a:t>
            </a:r>
          </a:p>
          <a:p>
            <a:pPr marL="0" indent="0" algn="just" fontAlgn="base">
              <a:buNone/>
            </a:pPr>
            <a:r>
              <a:rPr lang="en-US" b="1" dirty="0"/>
              <a:t>3. Supporting halophytes:</a:t>
            </a:r>
            <a:endParaRPr lang="en-US" dirty="0"/>
          </a:p>
          <a:p>
            <a:pPr marL="0" indent="0" algn="just" fontAlgn="base">
              <a:buNone/>
            </a:pPr>
            <a:r>
              <a:rPr lang="en-US" dirty="0"/>
              <a:t>Non-aggressive plants which are capable of growing in saline</a:t>
            </a:r>
          </a:p>
          <a:p>
            <a:pPr marL="0" indent="0" algn="just" fontAlgn="base">
              <a:buNone/>
            </a:pPr>
            <a:r>
              <a:rPr lang="en-US" b="1" dirty="0"/>
              <a:t>4. Accidental halophytes:</a:t>
            </a:r>
            <a:endParaRPr lang="en-US" dirty="0"/>
          </a:p>
          <a:p>
            <a:pPr marL="0" indent="0" algn="just" fontAlgn="base">
              <a:buNone/>
            </a:pPr>
            <a:r>
              <a:rPr lang="en-US" dirty="0"/>
              <a:t>Plant which grow in marsh saline habitats only accidentally.</a:t>
            </a: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Classification by </a:t>
            </a:r>
            <a:r>
              <a:rPr lang="en-US" sz="4000" b="1" dirty="0" err="1"/>
              <a:t>Tsopa</a:t>
            </a:r>
            <a:r>
              <a:rPr lang="en-US" sz="4000" b="1" dirty="0"/>
              <a:t> (1939)</a:t>
            </a:r>
          </a:p>
        </p:txBody>
      </p:sp>
    </p:spTree>
    <p:extLst>
      <p:ext uri="{BB962C8B-B14F-4D97-AF65-F5344CB8AC3E}">
        <p14:creationId xmlns:p14="http://schemas.microsoft.com/office/powerpoint/2010/main" val="2936605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 fontAlgn="base">
              <a:buNone/>
            </a:pPr>
            <a:r>
              <a:rPr lang="en-US" b="1" dirty="0" smtClean="0"/>
              <a:t>(</a:t>
            </a:r>
            <a:r>
              <a:rPr lang="en-US" b="1" dirty="0"/>
              <a:t>a) Succulent halophytes:</a:t>
            </a:r>
            <a:endParaRPr lang="en-US" dirty="0"/>
          </a:p>
          <a:p>
            <a:pPr marL="0" indent="0" algn="just" fontAlgn="base">
              <a:buNone/>
            </a:pPr>
            <a:r>
              <a:rPr lang="en-US" dirty="0"/>
              <a:t>Plants which can tolerate high concentration of chloride in their cell sap due to increased succulence (as for example, </a:t>
            </a:r>
            <a:r>
              <a:rPr lang="en-US" i="1" dirty="0" err="1"/>
              <a:t>Salicornia</a:t>
            </a:r>
            <a:r>
              <a:rPr lang="en-US" i="1" dirty="0"/>
              <a:t> </a:t>
            </a:r>
            <a:r>
              <a:rPr lang="en-US" i="1" dirty="0" err="1"/>
              <a:t>herbacea</a:t>
            </a:r>
            <a:r>
              <a:rPr lang="en-US" dirty="0"/>
              <a:t>).</a:t>
            </a:r>
          </a:p>
          <a:p>
            <a:pPr marL="0" indent="0" algn="just" fontAlgn="base">
              <a:buNone/>
            </a:pPr>
            <a:r>
              <a:rPr lang="en-US" b="1" dirty="0"/>
              <a:t>(b) Non-succulent halophytes:</a:t>
            </a:r>
            <a:endParaRPr lang="en-US" dirty="0"/>
          </a:p>
          <a:p>
            <a:pPr marL="0" indent="0" algn="just" fontAlgn="base">
              <a:buNone/>
            </a:pPr>
            <a:r>
              <a:rPr lang="en-US" dirty="0"/>
              <a:t>Plants resisting salts by desalinization of their tissues and secreting excess salts through salt glands (e.g., </a:t>
            </a:r>
            <a:r>
              <a:rPr lang="en-US" i="1" dirty="0" err="1"/>
              <a:t>Spartina</a:t>
            </a:r>
            <a:r>
              <a:rPr lang="en-US" i="1" dirty="0"/>
              <a:t> </a:t>
            </a:r>
            <a:r>
              <a:rPr lang="en-US" i="1" dirty="0" err="1"/>
              <a:t>alterniflora</a:t>
            </a:r>
            <a:r>
              <a:rPr lang="en-US" dirty="0"/>
              <a:t>).</a:t>
            </a:r>
          </a:p>
          <a:p>
            <a:pPr marL="0" indent="0" algn="just" fontAlgn="base">
              <a:buNone/>
            </a:pPr>
            <a:r>
              <a:rPr lang="en-US" b="1" dirty="0"/>
              <a:t>(c) Accumulating type: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Plants without any special mechanism of salt removal. Salt concentration in such plants goes on increasing until the death of plants (e.g., </a:t>
            </a:r>
            <a:r>
              <a:rPr lang="en-US" i="1" dirty="0" err="1"/>
              <a:t>Juncus</a:t>
            </a:r>
            <a:r>
              <a:rPr lang="en-US" i="1" dirty="0"/>
              <a:t> </a:t>
            </a:r>
            <a:r>
              <a:rPr lang="en-US" i="1" dirty="0" err="1"/>
              <a:t>gerardii</a:t>
            </a:r>
            <a:r>
              <a:rPr lang="en-US" i="1" dirty="0"/>
              <a:t>, </a:t>
            </a:r>
            <a:r>
              <a:rPr lang="en-US" i="1" dirty="0" err="1"/>
              <a:t>Suaeda</a:t>
            </a:r>
            <a:r>
              <a:rPr lang="en-US" i="1" dirty="0"/>
              <a:t> </a:t>
            </a:r>
            <a:r>
              <a:rPr lang="en-US" i="1" dirty="0" err="1"/>
              <a:t>Jructicosa</a:t>
            </a:r>
            <a:r>
              <a:rPr lang="en-US" dirty="0"/>
              <a:t>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Classification by </a:t>
            </a:r>
            <a:r>
              <a:rPr lang="en-US" sz="4000" b="1" dirty="0"/>
              <a:t>Steiner (1935</a:t>
            </a:r>
            <a:r>
              <a:rPr lang="en-US" sz="4000" b="1" dirty="0" smtClean="0"/>
              <a:t>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222141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23</TotalTime>
  <Words>556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Hardcover</vt:lpstr>
      <vt:lpstr>Classification of Halophytes</vt:lpstr>
      <vt:lpstr>Halophytes</vt:lpstr>
      <vt:lpstr>Pseudohalophytes</vt:lpstr>
      <vt:lpstr>Classification of Saline Habitats</vt:lpstr>
      <vt:lpstr>Classification of halophytes</vt:lpstr>
      <vt:lpstr>Classification by Chapman (1942)</vt:lpstr>
      <vt:lpstr>Classification by Van Eijk (1939) </vt:lpstr>
      <vt:lpstr>Classification by Tsopa (1939)</vt:lpstr>
      <vt:lpstr>Classification by Steiner (1935)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 of Halophytes</dc:title>
  <dc:creator>hp</dc:creator>
  <cp:lastModifiedBy>hp</cp:lastModifiedBy>
  <cp:revision>6</cp:revision>
  <dcterms:created xsi:type="dcterms:W3CDTF">2020-03-11T17:10:20Z</dcterms:created>
  <dcterms:modified xsi:type="dcterms:W3CDTF">2020-03-11T17:34:04Z</dcterms:modified>
</cp:coreProperties>
</file>