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latin typeface="Baskerville Old Face" panose="02020602080505020303" pitchFamily="18" charset="0"/>
              </a:rPr>
              <a:t>Spreading Print</a:t>
            </a:r>
            <a:endParaRPr lang="en-US" sz="8800" dirty="0"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33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105" y="357257"/>
            <a:ext cx="3953121" cy="5925974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73" y="823168"/>
            <a:ext cx="3953121" cy="5925974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2" y="527077"/>
            <a:ext cx="2471738" cy="3705289"/>
          </a:xfrm>
          <a:prstGeom prst="homePlate">
            <a:avLst/>
          </a:prstGeom>
        </p:spPr>
      </p:pic>
    </p:spTree>
    <p:extLst>
      <p:ext uri="{BB962C8B-B14F-4D97-AF65-F5344CB8AC3E}">
        <p14:creationId xmlns:p14="http://schemas.microsoft.com/office/powerpoint/2010/main" val="3119375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8"/>
          <a:stretch/>
        </p:blipFill>
        <p:spPr>
          <a:xfrm>
            <a:off x="7223761" y="618516"/>
            <a:ext cx="4499958" cy="606966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8"/>
          <a:stretch/>
        </p:blipFill>
        <p:spPr>
          <a:xfrm>
            <a:off x="4642689" y="156939"/>
            <a:ext cx="2333852" cy="3147963"/>
          </a:xfrm>
          <a:prstGeom prst="diamond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8"/>
          <a:stretch/>
        </p:blipFill>
        <p:spPr>
          <a:xfrm>
            <a:off x="3475763" y="2079367"/>
            <a:ext cx="2333852" cy="3147963"/>
          </a:xfrm>
          <a:prstGeom prst="diamond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8"/>
          <a:stretch/>
        </p:blipFill>
        <p:spPr>
          <a:xfrm>
            <a:off x="1863344" y="618516"/>
            <a:ext cx="2333852" cy="3147963"/>
          </a:xfrm>
          <a:prstGeom prst="diamond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8"/>
          <a:stretch/>
        </p:blipFill>
        <p:spPr>
          <a:xfrm>
            <a:off x="2110564" y="3688101"/>
            <a:ext cx="2333852" cy="3147963"/>
          </a:xfrm>
          <a:prstGeom prst="diamond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8"/>
          <a:stretch/>
        </p:blipFill>
        <p:spPr>
          <a:xfrm>
            <a:off x="572808" y="2373271"/>
            <a:ext cx="2333852" cy="3147963"/>
          </a:xfrm>
          <a:prstGeom prst="diamond">
            <a:avLst/>
          </a:prstGeom>
        </p:spPr>
      </p:pic>
    </p:spTree>
    <p:extLst>
      <p:ext uri="{BB962C8B-B14F-4D97-AF65-F5344CB8AC3E}">
        <p14:creationId xmlns:p14="http://schemas.microsoft.com/office/powerpoint/2010/main" val="3680234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31" y="383383"/>
            <a:ext cx="4185095" cy="6093499"/>
          </a:xfrm>
        </p:spPr>
      </p:pic>
    </p:spTree>
    <p:extLst>
      <p:ext uri="{BB962C8B-B14F-4D97-AF65-F5344CB8AC3E}">
        <p14:creationId xmlns:p14="http://schemas.microsoft.com/office/powerpoint/2010/main" val="2790081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47" y="2483034"/>
            <a:ext cx="1759779" cy="342423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040" y="3100979"/>
            <a:ext cx="1759779" cy="342423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05" y="945717"/>
            <a:ext cx="1759779" cy="342423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84" y="770916"/>
            <a:ext cx="1759779" cy="3424237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663" y="618516"/>
            <a:ext cx="3035563" cy="59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0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157" y="618516"/>
            <a:ext cx="3806272" cy="5767079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23" y="618516"/>
            <a:ext cx="3806272" cy="576707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4" y="618516"/>
            <a:ext cx="3806272" cy="576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84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921" y="540139"/>
            <a:ext cx="4255416" cy="623948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23225" y="91441"/>
            <a:ext cx="4255416" cy="623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84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07" y="250778"/>
            <a:ext cx="4432521" cy="626758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" b="53564"/>
          <a:stretch/>
        </p:blipFill>
        <p:spPr>
          <a:xfrm>
            <a:off x="6867674" y="250778"/>
            <a:ext cx="4410552" cy="291043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" b="53564"/>
          <a:stretch/>
        </p:blipFill>
        <p:spPr>
          <a:xfrm>
            <a:off x="5883606" y="3277007"/>
            <a:ext cx="4410552" cy="291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87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80" y="118118"/>
            <a:ext cx="4115830" cy="6557001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66" y="118118"/>
            <a:ext cx="4115830" cy="6557001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98" r="40519"/>
          <a:stretch/>
        </p:blipFill>
        <p:spPr>
          <a:xfrm>
            <a:off x="412629" y="314971"/>
            <a:ext cx="2448137" cy="220326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98" r="40519"/>
          <a:stretch/>
        </p:blipFill>
        <p:spPr>
          <a:xfrm>
            <a:off x="412628" y="2637834"/>
            <a:ext cx="2448137" cy="220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27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25" y="224654"/>
            <a:ext cx="4506425" cy="637208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17" b="61295"/>
          <a:stretch/>
        </p:blipFill>
        <p:spPr>
          <a:xfrm>
            <a:off x="5703486" y="224654"/>
            <a:ext cx="1846846" cy="246629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6" t="32828"/>
          <a:stretch/>
        </p:blipFill>
        <p:spPr>
          <a:xfrm>
            <a:off x="7746275" y="550818"/>
            <a:ext cx="1035745" cy="428026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53" r="10224"/>
          <a:stretch/>
        </p:blipFill>
        <p:spPr>
          <a:xfrm>
            <a:off x="6241294" y="4898779"/>
            <a:ext cx="4045706" cy="185091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3" r="63945"/>
          <a:stretch/>
        </p:blipFill>
        <p:spPr>
          <a:xfrm>
            <a:off x="5315693" y="3336306"/>
            <a:ext cx="1624778" cy="1393371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3" r="77859"/>
          <a:stretch/>
        </p:blipFill>
        <p:spPr>
          <a:xfrm>
            <a:off x="10537341" y="1416605"/>
            <a:ext cx="997761" cy="5155473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58" r="52351"/>
          <a:stretch/>
        </p:blipFill>
        <p:spPr>
          <a:xfrm>
            <a:off x="8977963" y="224654"/>
            <a:ext cx="2147292" cy="1066799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18" r="74091"/>
          <a:stretch/>
        </p:blipFill>
        <p:spPr>
          <a:xfrm>
            <a:off x="8983207" y="2282393"/>
            <a:ext cx="1167578" cy="195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618517"/>
            <a:ext cx="4023985" cy="6035979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37759" y="618517"/>
            <a:ext cx="4023985" cy="603597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9" r="55403"/>
          <a:stretch/>
        </p:blipFill>
        <p:spPr>
          <a:xfrm>
            <a:off x="9222689" y="1416605"/>
            <a:ext cx="1794592" cy="4586210"/>
          </a:xfrm>
        </p:spPr>
      </p:pic>
    </p:spTree>
    <p:extLst>
      <p:ext uri="{BB962C8B-B14F-4D97-AF65-F5344CB8AC3E}">
        <p14:creationId xmlns:p14="http://schemas.microsoft.com/office/powerpoint/2010/main" val="866016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327" y="618517"/>
            <a:ext cx="4375899" cy="5834534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428" y="618517"/>
            <a:ext cx="4375899" cy="5834534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24" r="45986"/>
          <a:stretch/>
        </p:blipFill>
        <p:spPr>
          <a:xfrm>
            <a:off x="237927" y="1908535"/>
            <a:ext cx="2125666" cy="1840505"/>
          </a:xfrm>
          <a:prstGeom prst="teardrop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24" r="45986"/>
          <a:stretch/>
        </p:blipFill>
        <p:spPr>
          <a:xfrm>
            <a:off x="237927" y="4020364"/>
            <a:ext cx="2125666" cy="1840505"/>
          </a:xfrm>
          <a:prstGeom prst="teardrop">
            <a:avLst/>
          </a:prstGeom>
        </p:spPr>
      </p:pic>
    </p:spTree>
    <p:extLst>
      <p:ext uri="{BB962C8B-B14F-4D97-AF65-F5344CB8AC3E}">
        <p14:creationId xmlns:p14="http://schemas.microsoft.com/office/powerpoint/2010/main" val="109884973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26</TotalTime>
  <Words>2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Baskerville Old Face</vt:lpstr>
      <vt:lpstr>Tw Cen MT</vt:lpstr>
      <vt:lpstr>Droplet</vt:lpstr>
      <vt:lpstr>Spreading 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Spreading Print</dc:title>
  <dc:creator>Naila Khan</dc:creator>
  <cp:lastModifiedBy>Naila Khan</cp:lastModifiedBy>
  <cp:revision>3</cp:revision>
  <dcterms:created xsi:type="dcterms:W3CDTF">2020-12-02T19:03:56Z</dcterms:created>
  <dcterms:modified xsi:type="dcterms:W3CDTF">2020-12-02T19:30:43Z</dcterms:modified>
</cp:coreProperties>
</file>