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62" r:id="rId4"/>
    <p:sldId id="263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85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21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10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2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7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7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74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A6DE83-35B8-4A29-89CA-599FE8FF49B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C62212-7C48-41A2-915E-565EA850947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46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../clipboard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variation.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0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probability theory and statistics, the coefficient of variation, also known as relative standard deviation, is a standardized measure of dispersion of a probability distribution or frequency distribution. It is often expressed as a percentage, and is defined as the ratio of the standard deviation to the mean.</a:t>
            </a:r>
          </a:p>
        </p:txBody>
      </p:sp>
    </p:spTree>
    <p:extLst>
      <p:ext uri="{BB962C8B-B14F-4D97-AF65-F5344CB8AC3E}">
        <p14:creationId xmlns:p14="http://schemas.microsoft.com/office/powerpoint/2010/main" val="13718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tell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coefficient of variation shows the extent of variability of data in a sample in relation to the mean of 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289742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C.V </a:t>
                </a:r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</m:acc>
                  </m:oMath>
                </a14:m>
                <a:r>
                  <a:rPr lang="en-US" dirty="0" smtClean="0"/>
                  <a:t>=mean </a:t>
                </a:r>
              </a:p>
              <a:p>
                <a:r>
                  <a:rPr lang="en-US" dirty="0" smtClean="0"/>
                  <a:t>S= standard deviation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061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" y="231819"/>
            <a:ext cx="8990667" cy="6362164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 the Coefficients of variation for the given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 in rupees: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8,13,18,23,30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in hours: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130,150,180,250,345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rupees(X)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in hours(Y)           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X         X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Y           Y</a:t>
            </a:r>
            <a:r>
              <a:rPr lang="en-US" sz="24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8          64                            130       16900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13        169                           150        22500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18        324                           180       32400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23        529                           250       62500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30        900                           345       119025     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92       1986                          1055     253325</a:t>
            </a:r>
            <a:endParaRPr lang="en-US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10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244698"/>
            <a:ext cx="8964909" cy="6426557"/>
          </a:xfrm>
        </p:spPr>
        <p:txBody>
          <a:bodyPr/>
          <a:lstStyle/>
          <a:p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/>
              <a:t> </a:t>
            </a:r>
            <a:r>
              <a:rPr lang="en-US" u="sng" dirty="0" smtClean="0"/>
              <a:t>      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40912" y="244698"/>
                <a:ext cx="8733089" cy="113885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Prices </a:t>
                </a:r>
                <a:r>
                  <a:rPr lang="en-US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rupees(X)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Life in hours(Y</a:t>
                </a:r>
                <a:r>
                  <a:rPr lang="en-US" sz="24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</a:t>
                </a: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</a:p>
              <a:p>
                <a:r>
                  <a:rPr lang="en-US" sz="2400" dirty="0" smtClean="0"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</a:t>
                </a:r>
                <a:r>
                  <a:rPr lang="en-US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=18.4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</m:acc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1055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211</a:t>
                </a:r>
              </a:p>
              <a:p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Ʃ</m:t>
                                </m:r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Ʃ</m:t>
                                    </m:r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400" b="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1986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92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253325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1055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</m:rad>
                  </m:oMath>
                </a14:m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397.2−338.56</m:t>
                        </m:r>
                      </m:e>
                    </m:rad>
                  </m:oMath>
                </a14:m>
                <a:r>
                  <a:rPr lang="en-US" sz="2400" baseline="5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50665−44521</m:t>
                        </m:r>
                      </m:e>
                    </m:rad>
                  </m:oMath>
                </a14:m>
                <a:endParaRPr lang="en-US" sz="2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12" y="244698"/>
                <a:ext cx="8733089" cy="11388502"/>
              </a:xfrm>
              <a:prstGeom prst="rect">
                <a:avLst/>
              </a:prstGeom>
              <a:blipFill rotWithShape="0">
                <a:blip r:embed="rId2"/>
                <a:stretch>
                  <a:fillRect t="-4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16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599"/>
                <a:ext cx="8596668" cy="5598017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58.44</m:t>
                        </m:r>
                      </m:e>
                    </m:rad>
                  </m:oMath>
                </a14:m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baseline="-25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baseline="58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6144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= 7.66                         = 78.38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C.V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C.V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𝒀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C.V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7.66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18.4</m:t>
                            </m:r>
                          </m:e>
                        </m:acc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C.V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78.38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C.V = 41.63%                     C.V = 37.15%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599"/>
                <a:ext cx="8596668" cy="559801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276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96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Cambria Math</vt:lpstr>
      <vt:lpstr>Times New Roman</vt:lpstr>
      <vt:lpstr>Tw Cen MT</vt:lpstr>
      <vt:lpstr>Tw Cen MT Condensed</vt:lpstr>
      <vt:lpstr>Wingdings</vt:lpstr>
      <vt:lpstr>Wingdings 3</vt:lpstr>
      <vt:lpstr>Integral</vt:lpstr>
      <vt:lpstr>Coefficient of variation. </vt:lpstr>
      <vt:lpstr>Definition</vt:lpstr>
      <vt:lpstr>What does it tell us</vt:lpstr>
      <vt:lpstr>Formula</vt:lpstr>
      <vt:lpstr>Example: Compute the Coefficients of variation for the given data. Prices in rupees: 8,13,18,23,30 Life in hours: 130,150,180,250,345 Solution:     Prices in rupees(X)              Life in hours(Y)                      X         X2                               Y           Y2                   8          64                            130       16900          13        169                           150        22500          18        324                           180       32400          23        529                           250       62500          30        900                           345       119025       Total 92       1986                          1055     253325</vt:lpstr>
      <vt:lpstr>             </vt:lpstr>
      <vt:lpstr>     SX=  √58.44                      SY =  √6144                 = 7.66                         = 78.38         C.V =  S/X ̅   ×100               C.V =  S/Y ̅   ×100       C.V =  7.66/(18.4) ̅   ×100                 C.V =  78.38/211  ×100        C.V = 41.63%                     C.V = 37.15%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Coefficient of variation. </dc:title>
  <dc:creator>Ali</dc:creator>
  <cp:lastModifiedBy>Ali</cp:lastModifiedBy>
  <cp:revision>3</cp:revision>
  <dcterms:created xsi:type="dcterms:W3CDTF">2020-05-07T06:10:28Z</dcterms:created>
  <dcterms:modified xsi:type="dcterms:W3CDTF">2020-05-07T06:18:18Z</dcterms:modified>
</cp:coreProperties>
</file>