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4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260" r:id="rId3"/>
    <p:sldId id="261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0" r:id="rId31"/>
    <p:sldId id="291" r:id="rId32"/>
    <p:sldId id="292" r:id="rId33"/>
    <p:sldId id="293" r:id="rId34"/>
    <p:sldId id="262" r:id="rId35"/>
    <p:sldId id="26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12" autoAdjust="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image" Target="../media/image25.gif"/><Relationship Id="rId4" Type="http://schemas.openxmlformats.org/officeDocument/2006/relationships/image" Target="../media/image28.gif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gif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image" Target="../media/image19.gif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image" Target="../media/image25.gif"/><Relationship Id="rId4" Type="http://schemas.openxmlformats.org/officeDocument/2006/relationships/image" Target="../media/image28.gif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gif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rawing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image" Target="../media/image19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Explain why computer literacy is vital to success in today’s world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BBBB9B4E-DA71-45DE-92BC-1EF247E5F9B2}">
      <dgm:prSet/>
      <dgm:spPr/>
      <dgm:t>
        <a:bodyPr/>
        <a:lstStyle/>
        <a:p>
          <a:r>
            <a:rPr lang="en-US" dirty="0" smtClean="0"/>
            <a:t>Define the term, computer, and describe the relationship between data and information</a:t>
          </a:r>
          <a:endParaRPr lang="en-US" dirty="0"/>
        </a:p>
      </dgm:t>
    </dgm:pt>
    <dgm:pt modelId="{A9ED417C-F968-4650-A07D-E6C8B9F80C83}" type="parTrans" cxnId="{8294D506-3CCF-46C3-9D45-09DDBBAFC9A2}">
      <dgm:prSet/>
      <dgm:spPr/>
      <dgm:t>
        <a:bodyPr/>
        <a:lstStyle/>
        <a:p>
          <a:endParaRPr lang="en-US"/>
        </a:p>
      </dgm:t>
    </dgm:pt>
    <dgm:pt modelId="{8B37F55B-F450-4B0B-98F7-A2B490DAC81A}" type="sibTrans" cxnId="{8294D506-3CCF-46C3-9D45-09DDBBAFC9A2}">
      <dgm:prSet/>
      <dgm:spPr/>
      <dgm:t>
        <a:bodyPr/>
        <a:lstStyle/>
        <a:p>
          <a:endParaRPr lang="en-US"/>
        </a:p>
      </dgm:t>
    </dgm:pt>
    <dgm:pt modelId="{C11B75ED-B46B-4BF2-80F2-DA583A75044E}">
      <dgm:prSet/>
      <dgm:spPr/>
      <dgm:t>
        <a:bodyPr/>
        <a:lstStyle/>
        <a:p>
          <a:r>
            <a:rPr lang="en-US" dirty="0" smtClean="0"/>
            <a:t>Describe the five components of a computer</a:t>
          </a:r>
          <a:endParaRPr lang="en-US" dirty="0"/>
        </a:p>
      </dgm:t>
    </dgm:pt>
    <dgm:pt modelId="{5645C486-8F55-4C5D-BAFE-57B0FB9C1457}" type="parTrans" cxnId="{0DB3BCB8-BFA0-457C-84E0-1D03CDEA15BA}">
      <dgm:prSet/>
      <dgm:spPr/>
      <dgm:t>
        <a:bodyPr/>
        <a:lstStyle/>
        <a:p>
          <a:endParaRPr lang="en-US"/>
        </a:p>
      </dgm:t>
    </dgm:pt>
    <dgm:pt modelId="{0F8F958D-95B3-4287-AB04-371DBF737C1C}" type="sibTrans" cxnId="{0DB3BCB8-BFA0-457C-84E0-1D03CDEA15BA}">
      <dgm:prSet/>
      <dgm:spPr/>
      <dgm:t>
        <a:bodyPr/>
        <a:lstStyle/>
        <a:p>
          <a:endParaRPr lang="en-US"/>
        </a:p>
      </dgm:t>
    </dgm:pt>
    <dgm:pt modelId="{23F2D5E2-61FA-40AD-9F7D-BF405C8CDFAE}">
      <dgm:prSet/>
      <dgm:spPr/>
      <dgm:t>
        <a:bodyPr/>
        <a:lstStyle/>
        <a:p>
          <a:r>
            <a:rPr lang="en-US" dirty="0" smtClean="0"/>
            <a:t>Discuss the advantages and disadvantages that users experience when working with computers</a:t>
          </a:r>
          <a:endParaRPr lang="en-US" dirty="0"/>
        </a:p>
      </dgm:t>
    </dgm:pt>
    <dgm:pt modelId="{AB5E8461-293C-485A-87B5-1F0B83CE1442}" type="parTrans" cxnId="{FBDBE29A-0A0F-4D97-8A3B-694C132A4FE5}">
      <dgm:prSet/>
      <dgm:spPr/>
      <dgm:t>
        <a:bodyPr/>
        <a:lstStyle/>
        <a:p>
          <a:endParaRPr lang="en-US"/>
        </a:p>
      </dgm:t>
    </dgm:pt>
    <dgm:pt modelId="{2155DDCB-A76B-4506-AD94-A2E4AE9F6F2F}" type="sibTrans" cxnId="{FBDBE29A-0A0F-4D97-8A3B-694C132A4FE5}">
      <dgm:prSet/>
      <dgm:spPr/>
      <dgm:t>
        <a:bodyPr/>
        <a:lstStyle/>
        <a:p>
          <a:endParaRPr lang="en-US"/>
        </a:p>
      </dgm:t>
    </dgm:pt>
    <dgm:pt modelId="{D032DDD3-5BE8-4773-89B2-68CD8965B3E6}">
      <dgm:prSet/>
      <dgm:spPr/>
      <dgm:t>
        <a:bodyPr/>
        <a:lstStyle/>
        <a:p>
          <a:r>
            <a:rPr lang="en-US" dirty="0" smtClean="0"/>
            <a:t>Define the term, network, and identify benefits of sharing resources on a network</a:t>
          </a:r>
          <a:endParaRPr lang="en-US" dirty="0"/>
        </a:p>
      </dgm:t>
    </dgm:pt>
    <dgm:pt modelId="{81D33D49-3010-4917-BC50-D44BA8B22DF2}" type="parTrans" cxnId="{864161E3-D902-466F-A23C-0B9201C3B39B}">
      <dgm:prSet/>
      <dgm:spPr/>
      <dgm:t>
        <a:bodyPr/>
        <a:lstStyle/>
        <a:p>
          <a:endParaRPr lang="en-US"/>
        </a:p>
      </dgm:t>
    </dgm:pt>
    <dgm:pt modelId="{C692D208-6BD8-417E-A3C9-418AEBD7A4B3}" type="sibTrans" cxnId="{864161E3-D902-466F-A23C-0B9201C3B39B}">
      <dgm:prSet/>
      <dgm:spPr/>
      <dgm:t>
        <a:bodyPr/>
        <a:lstStyle/>
        <a:p>
          <a:endParaRPr lang="en-US"/>
        </a:p>
      </dgm:t>
    </dgm:pt>
    <dgm:pt modelId="{0C2A3C5A-0AE4-41C1-AA5D-5BC4E760C57F}">
      <dgm:prSet/>
      <dgm:spPr/>
      <dgm:t>
        <a:bodyPr/>
        <a:lstStyle/>
        <a:p>
          <a:r>
            <a:rPr lang="en-US" dirty="0" smtClean="0"/>
            <a:t>Discuss the uses of the Internet and World Wide Web</a:t>
          </a:r>
          <a:endParaRPr lang="en-US" dirty="0"/>
        </a:p>
      </dgm:t>
    </dgm:pt>
    <dgm:pt modelId="{C63CDA1C-7537-4175-AE85-DCCC8B9595D5}" type="parTrans" cxnId="{86E31C76-0D62-4F6E-AF30-DF0CF87F6868}">
      <dgm:prSet/>
      <dgm:spPr/>
      <dgm:t>
        <a:bodyPr/>
        <a:lstStyle/>
        <a:p>
          <a:endParaRPr lang="en-US"/>
        </a:p>
      </dgm:t>
    </dgm:pt>
    <dgm:pt modelId="{C25ACD3C-6ADA-4FCF-83F9-C46AF1053BB7}" type="sibTrans" cxnId="{86E31C76-0D62-4F6E-AF30-DF0CF87F6868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08678D36-F832-48B7-8548-C43AEE1F6A43}" type="pres">
      <dgm:prSet presAssocID="{BBBB9B4E-DA71-45DE-92BC-1EF247E5F9B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3CC2B-92E4-4B0C-B930-B4411572BF9F}" type="pres">
      <dgm:prSet presAssocID="{8B37F55B-F450-4B0B-98F7-A2B490DAC81A}" presName="sibTrans" presStyleCnt="0"/>
      <dgm:spPr/>
    </dgm:pt>
    <dgm:pt modelId="{D32AB574-D896-42B8-809A-74BD322B19E9}" type="pres">
      <dgm:prSet presAssocID="{C11B75ED-B46B-4BF2-80F2-DA583A75044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DC96A-B844-4560-9827-3799EB37A607}" type="pres">
      <dgm:prSet presAssocID="{0F8F958D-95B3-4287-AB04-371DBF737C1C}" presName="sibTrans" presStyleCnt="0"/>
      <dgm:spPr/>
    </dgm:pt>
    <dgm:pt modelId="{126D987F-03E4-4E3A-BED9-08B6BA3A15AB}" type="pres">
      <dgm:prSet presAssocID="{23F2D5E2-61FA-40AD-9F7D-BF405C8CDFA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D6D9B-6CD2-4458-885A-62ADB7B92653}" type="pres">
      <dgm:prSet presAssocID="{2155DDCB-A76B-4506-AD94-A2E4AE9F6F2F}" presName="sibTrans" presStyleCnt="0"/>
      <dgm:spPr/>
    </dgm:pt>
    <dgm:pt modelId="{A0EFA616-1553-4077-9D32-88AE20AC0552}" type="pres">
      <dgm:prSet presAssocID="{D032DDD3-5BE8-4773-89B2-68CD8965B3E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3EDFD-DAD7-4CC1-8700-DF379CC38E62}" type="pres">
      <dgm:prSet presAssocID="{C692D208-6BD8-417E-A3C9-418AEBD7A4B3}" presName="sibTrans" presStyleCnt="0"/>
      <dgm:spPr/>
    </dgm:pt>
    <dgm:pt modelId="{D944875E-4200-44D3-9F4D-D995865E5F68}" type="pres">
      <dgm:prSet presAssocID="{0C2A3C5A-0AE4-41C1-AA5D-5BC4E760C57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1BCA45-34A2-4E89-93EF-0C69AA13A8F0}" type="presOf" srcId="{23F2D5E2-61FA-40AD-9F7D-BF405C8CDFAE}" destId="{126D987F-03E4-4E3A-BED9-08B6BA3A15AB}" srcOrd="0" destOrd="0" presId="urn:microsoft.com/office/officeart/2005/8/layout/default#1"/>
    <dgm:cxn modelId="{6AAA590D-29DC-4E4C-8B98-98C454876ACA}" type="presOf" srcId="{0C2A3C5A-0AE4-41C1-AA5D-5BC4E760C57F}" destId="{D944875E-4200-44D3-9F4D-D995865E5F68}" srcOrd="0" destOrd="0" presId="urn:microsoft.com/office/officeart/2005/8/layout/default#1"/>
    <dgm:cxn modelId="{8C7B99DC-F8B1-492C-AD47-8DB1AB5E9999}" type="presOf" srcId="{C11B75ED-B46B-4BF2-80F2-DA583A75044E}" destId="{D32AB574-D896-42B8-809A-74BD322B19E9}" srcOrd="0" destOrd="0" presId="urn:microsoft.com/office/officeart/2005/8/layout/default#1"/>
    <dgm:cxn modelId="{86E31C76-0D62-4F6E-AF30-DF0CF87F6868}" srcId="{3DE9E547-3C66-4E5D-9D07-0515EED2B913}" destId="{0C2A3C5A-0AE4-41C1-AA5D-5BC4E760C57F}" srcOrd="5" destOrd="0" parTransId="{C63CDA1C-7537-4175-AE85-DCCC8B9595D5}" sibTransId="{C25ACD3C-6ADA-4FCF-83F9-C46AF1053BB7}"/>
    <dgm:cxn modelId="{5975DE9F-9538-4AC2-A004-1F0309A49A9F}" type="presOf" srcId="{BBBB9B4E-DA71-45DE-92BC-1EF247E5F9B2}" destId="{08678D36-F832-48B7-8548-C43AEE1F6A43}" srcOrd="0" destOrd="0" presId="urn:microsoft.com/office/officeart/2005/8/layout/default#1"/>
    <dgm:cxn modelId="{FBDBE29A-0A0F-4D97-8A3B-694C132A4FE5}" srcId="{3DE9E547-3C66-4E5D-9D07-0515EED2B913}" destId="{23F2D5E2-61FA-40AD-9F7D-BF405C8CDFAE}" srcOrd="3" destOrd="0" parTransId="{AB5E8461-293C-485A-87B5-1F0B83CE1442}" sibTransId="{2155DDCB-A76B-4506-AD94-A2E4AE9F6F2F}"/>
    <dgm:cxn modelId="{0DB3BCB8-BFA0-457C-84E0-1D03CDEA15BA}" srcId="{3DE9E547-3C66-4E5D-9D07-0515EED2B913}" destId="{C11B75ED-B46B-4BF2-80F2-DA583A75044E}" srcOrd="2" destOrd="0" parTransId="{5645C486-8F55-4C5D-BAFE-57B0FB9C1457}" sibTransId="{0F8F958D-95B3-4287-AB04-371DBF737C1C}"/>
    <dgm:cxn modelId="{8294D506-3CCF-46C3-9D45-09DDBBAFC9A2}" srcId="{3DE9E547-3C66-4E5D-9D07-0515EED2B913}" destId="{BBBB9B4E-DA71-45DE-92BC-1EF247E5F9B2}" srcOrd="1" destOrd="0" parTransId="{A9ED417C-F968-4650-A07D-E6C8B9F80C83}" sibTransId="{8B37F55B-F450-4B0B-98F7-A2B490DAC81A}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FD5D13DE-A886-43C1-8176-BE8410373EBE}" type="presOf" srcId="{D032DDD3-5BE8-4773-89B2-68CD8965B3E6}" destId="{A0EFA616-1553-4077-9D32-88AE20AC0552}" srcOrd="0" destOrd="0" presId="urn:microsoft.com/office/officeart/2005/8/layout/default#1"/>
    <dgm:cxn modelId="{864161E3-D902-466F-A23C-0B9201C3B39B}" srcId="{3DE9E547-3C66-4E5D-9D07-0515EED2B913}" destId="{D032DDD3-5BE8-4773-89B2-68CD8965B3E6}" srcOrd="4" destOrd="0" parTransId="{81D33D49-3010-4917-BC50-D44BA8B22DF2}" sibTransId="{C692D208-6BD8-417E-A3C9-418AEBD7A4B3}"/>
    <dgm:cxn modelId="{36C3BEF2-2DBA-42EB-9810-973BE445D0C7}" type="presOf" srcId="{3DE9E547-3C66-4E5D-9D07-0515EED2B913}" destId="{46A1C575-DE29-4021-A28C-E1E7FA78085E}" srcOrd="0" destOrd="0" presId="urn:microsoft.com/office/officeart/2005/8/layout/default#1"/>
    <dgm:cxn modelId="{DB5CF76F-016D-4F32-AE1E-423FE30EF2F6}" type="presOf" srcId="{F9022B54-68C2-4973-9A00-460029290542}" destId="{E43CDCF3-D5B2-4556-A6FF-1FBA940E878F}" srcOrd="0" destOrd="0" presId="urn:microsoft.com/office/officeart/2005/8/layout/default#1"/>
    <dgm:cxn modelId="{C6831F33-A671-4D3A-9651-E6901DF4D6AC}" type="presParOf" srcId="{46A1C575-DE29-4021-A28C-E1E7FA78085E}" destId="{E43CDCF3-D5B2-4556-A6FF-1FBA940E878F}" srcOrd="0" destOrd="0" presId="urn:microsoft.com/office/officeart/2005/8/layout/default#1"/>
    <dgm:cxn modelId="{23A16BBC-1098-40CF-A0D5-9C900233786D}" type="presParOf" srcId="{46A1C575-DE29-4021-A28C-E1E7FA78085E}" destId="{54066D3B-676A-41CA-98B3-C0905E22B6EF}" srcOrd="1" destOrd="0" presId="urn:microsoft.com/office/officeart/2005/8/layout/default#1"/>
    <dgm:cxn modelId="{55059F0B-6C91-4088-9340-8226AFFF946D}" type="presParOf" srcId="{46A1C575-DE29-4021-A28C-E1E7FA78085E}" destId="{08678D36-F832-48B7-8548-C43AEE1F6A43}" srcOrd="2" destOrd="0" presId="urn:microsoft.com/office/officeart/2005/8/layout/default#1"/>
    <dgm:cxn modelId="{183C0D9A-7891-4D10-9A6B-84445838AF97}" type="presParOf" srcId="{46A1C575-DE29-4021-A28C-E1E7FA78085E}" destId="{94E3CC2B-92E4-4B0C-B930-B4411572BF9F}" srcOrd="3" destOrd="0" presId="urn:microsoft.com/office/officeart/2005/8/layout/default#1"/>
    <dgm:cxn modelId="{10FB1E55-51FE-4D10-8536-2E0EBE944374}" type="presParOf" srcId="{46A1C575-DE29-4021-A28C-E1E7FA78085E}" destId="{D32AB574-D896-42B8-809A-74BD322B19E9}" srcOrd="4" destOrd="0" presId="urn:microsoft.com/office/officeart/2005/8/layout/default#1"/>
    <dgm:cxn modelId="{9EDDF9FC-F073-4434-AE22-C4716365B1A3}" type="presParOf" srcId="{46A1C575-DE29-4021-A28C-E1E7FA78085E}" destId="{8FCDC96A-B844-4560-9827-3799EB37A607}" srcOrd="5" destOrd="0" presId="urn:microsoft.com/office/officeart/2005/8/layout/default#1"/>
    <dgm:cxn modelId="{62AA1254-BAAA-4C30-915B-8E8B8D5D39B6}" type="presParOf" srcId="{46A1C575-DE29-4021-A28C-E1E7FA78085E}" destId="{126D987F-03E4-4E3A-BED9-08B6BA3A15AB}" srcOrd="6" destOrd="0" presId="urn:microsoft.com/office/officeart/2005/8/layout/default#1"/>
    <dgm:cxn modelId="{DA7D4CFB-222D-4450-8AF0-D10DC3C95EA3}" type="presParOf" srcId="{46A1C575-DE29-4021-A28C-E1E7FA78085E}" destId="{E35D6D9B-6CD2-4458-885A-62ADB7B92653}" srcOrd="7" destOrd="0" presId="urn:microsoft.com/office/officeart/2005/8/layout/default#1"/>
    <dgm:cxn modelId="{6AE59283-A23C-4A44-A8A5-3A057903230C}" type="presParOf" srcId="{46A1C575-DE29-4021-A28C-E1E7FA78085E}" destId="{A0EFA616-1553-4077-9D32-88AE20AC0552}" srcOrd="8" destOrd="0" presId="urn:microsoft.com/office/officeart/2005/8/layout/default#1"/>
    <dgm:cxn modelId="{429B9619-7928-43DC-A3FE-1E9D2DB4D886}" type="presParOf" srcId="{46A1C575-DE29-4021-A28C-E1E7FA78085E}" destId="{4543EDFD-DAD7-4CC1-8700-DF379CC38E62}" srcOrd="9" destOrd="0" presId="urn:microsoft.com/office/officeart/2005/8/layout/default#1"/>
    <dgm:cxn modelId="{704D0315-1C8A-4D5F-A07E-7D3763651A72}" type="presParOf" srcId="{46A1C575-DE29-4021-A28C-E1E7FA78085E}" destId="{D944875E-4200-44D3-9F4D-D995865E5F68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61E75A-30F5-44CF-92F7-0D7C11474B3B}" type="doc">
      <dgm:prSet loTypeId="urn:microsoft.com/office/officeart/2005/8/layout/hList9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9A27118-27C4-4255-8AA7-576241178197}">
      <dgm:prSet phldrT="[Text]"/>
      <dgm:spPr/>
      <dgm:t>
        <a:bodyPr/>
        <a:lstStyle/>
        <a:p>
          <a:r>
            <a:rPr lang="en-US" b="1" dirty="0" smtClean="0"/>
            <a:t>Mobile Computer</a:t>
          </a:r>
          <a:endParaRPr lang="en-US" b="1" dirty="0"/>
        </a:p>
      </dgm:t>
    </dgm:pt>
    <dgm:pt modelId="{767E2FC6-C495-4795-9674-19444BDD6E3A}" type="parTrans" cxnId="{BC428245-0B36-42B6-952B-07C8C85E536E}">
      <dgm:prSet/>
      <dgm:spPr/>
      <dgm:t>
        <a:bodyPr/>
        <a:lstStyle/>
        <a:p>
          <a:endParaRPr lang="en-US"/>
        </a:p>
      </dgm:t>
    </dgm:pt>
    <dgm:pt modelId="{5457378C-088F-419A-8BF0-5EF012943878}" type="sibTrans" cxnId="{BC428245-0B36-42B6-952B-07C8C85E536E}">
      <dgm:prSet/>
      <dgm:spPr/>
      <dgm:t>
        <a:bodyPr/>
        <a:lstStyle/>
        <a:p>
          <a:endParaRPr lang="en-US"/>
        </a:p>
      </dgm:t>
    </dgm:pt>
    <dgm:pt modelId="{820894CC-7675-4C8C-AE28-9FB24688FD78}">
      <dgm:prSet phldrT="[Text]"/>
      <dgm:spPr/>
      <dgm:t>
        <a:bodyPr/>
        <a:lstStyle/>
        <a:p>
          <a:r>
            <a:rPr lang="en-US" dirty="0" smtClean="0"/>
            <a:t>Personal computer you can carry from place to place</a:t>
          </a:r>
          <a:endParaRPr lang="en-US" dirty="0"/>
        </a:p>
      </dgm:t>
    </dgm:pt>
    <dgm:pt modelId="{155BD34A-4063-4E3E-8AB8-C05CC55445E0}" type="parTrans" cxnId="{96C6DB5A-7D2C-4C41-9080-88E19B6752A9}">
      <dgm:prSet/>
      <dgm:spPr/>
      <dgm:t>
        <a:bodyPr/>
        <a:lstStyle/>
        <a:p>
          <a:endParaRPr lang="en-US"/>
        </a:p>
      </dgm:t>
    </dgm:pt>
    <dgm:pt modelId="{164B55F2-FD38-402C-91EE-8DF1AA3A7DC2}" type="sibTrans" cxnId="{96C6DB5A-7D2C-4C41-9080-88E19B6752A9}">
      <dgm:prSet/>
      <dgm:spPr/>
      <dgm:t>
        <a:bodyPr/>
        <a:lstStyle/>
        <a:p>
          <a:endParaRPr lang="en-US"/>
        </a:p>
      </dgm:t>
    </dgm:pt>
    <dgm:pt modelId="{C282E7D1-16D4-49A1-9FE6-F7D3A83791AD}">
      <dgm:prSet phldrT="[Text]"/>
      <dgm:spPr/>
      <dgm:t>
        <a:bodyPr/>
        <a:lstStyle/>
        <a:p>
          <a:r>
            <a:rPr lang="en-US" b="1" dirty="0" smtClean="0"/>
            <a:t>Mobile Device</a:t>
          </a:r>
          <a:endParaRPr lang="en-US" b="1" dirty="0"/>
        </a:p>
      </dgm:t>
    </dgm:pt>
    <dgm:pt modelId="{D61C8111-2C0C-42B3-8FBD-5BFD66AB628D}" type="parTrans" cxnId="{4AD8E62E-4190-424F-88BF-E51916849D20}">
      <dgm:prSet/>
      <dgm:spPr/>
      <dgm:t>
        <a:bodyPr/>
        <a:lstStyle/>
        <a:p>
          <a:endParaRPr lang="en-US"/>
        </a:p>
      </dgm:t>
    </dgm:pt>
    <dgm:pt modelId="{1A433820-E3E5-4E00-8638-808D33476F37}" type="sibTrans" cxnId="{4AD8E62E-4190-424F-88BF-E51916849D20}">
      <dgm:prSet/>
      <dgm:spPr/>
      <dgm:t>
        <a:bodyPr/>
        <a:lstStyle/>
        <a:p>
          <a:endParaRPr lang="en-US"/>
        </a:p>
      </dgm:t>
    </dgm:pt>
    <dgm:pt modelId="{5128010A-B969-429D-9582-5F3F340E7B51}">
      <dgm:prSet phldrT="[Text]"/>
      <dgm:spPr/>
      <dgm:t>
        <a:bodyPr/>
        <a:lstStyle/>
        <a:p>
          <a:r>
            <a:rPr lang="en-US" dirty="0" smtClean="0"/>
            <a:t>Computing device small enough to hold in your hand</a:t>
          </a:r>
          <a:endParaRPr lang="en-US" dirty="0"/>
        </a:p>
      </dgm:t>
    </dgm:pt>
    <dgm:pt modelId="{18D61FB0-74A6-4FAA-B7A3-774C9691E97A}" type="parTrans" cxnId="{464806C8-D35B-4BAA-89B7-524314929EBA}">
      <dgm:prSet/>
      <dgm:spPr/>
      <dgm:t>
        <a:bodyPr/>
        <a:lstStyle/>
        <a:p>
          <a:endParaRPr lang="en-US"/>
        </a:p>
      </dgm:t>
    </dgm:pt>
    <dgm:pt modelId="{AE964B3A-0D48-43FA-8AE5-86A3A09CB7CF}" type="sibTrans" cxnId="{464806C8-D35B-4BAA-89B7-524314929EBA}">
      <dgm:prSet/>
      <dgm:spPr/>
      <dgm:t>
        <a:bodyPr/>
        <a:lstStyle/>
        <a:p>
          <a:endParaRPr lang="en-US"/>
        </a:p>
      </dgm:t>
    </dgm:pt>
    <dgm:pt modelId="{CA63F2B2-3498-465B-9E72-8B424054591E}">
      <dgm:prSet phldrT="[Text]"/>
      <dgm:spPr/>
      <dgm:t>
        <a:bodyPr/>
        <a:lstStyle/>
        <a:p>
          <a:r>
            <a:rPr lang="en-US" dirty="0" smtClean="0"/>
            <a:t>Examples include </a:t>
          </a:r>
          <a:r>
            <a:rPr lang="en-US" b="1" dirty="0" smtClean="0"/>
            <a:t>smart phones</a:t>
          </a:r>
          <a:r>
            <a:rPr lang="en-US" b="0" dirty="0" smtClean="0"/>
            <a:t>, </a:t>
          </a:r>
          <a:r>
            <a:rPr lang="en-US" b="1" dirty="0" smtClean="0"/>
            <a:t>PDAs</a:t>
          </a:r>
          <a:r>
            <a:rPr lang="en-US" b="0" dirty="0" smtClean="0"/>
            <a:t>, </a:t>
          </a:r>
          <a:r>
            <a:rPr lang="en-US" b="1" dirty="0" smtClean="0"/>
            <a:t>handheld computers</a:t>
          </a:r>
          <a:r>
            <a:rPr lang="en-US" b="0" dirty="0" smtClean="0"/>
            <a:t>, </a:t>
          </a:r>
          <a:r>
            <a:rPr lang="en-US" b="1" dirty="0" smtClean="0"/>
            <a:t>portable media players</a:t>
          </a:r>
          <a:r>
            <a:rPr lang="en-US" b="0" dirty="0" smtClean="0"/>
            <a:t>, and </a:t>
          </a:r>
          <a:r>
            <a:rPr lang="en-US" b="1" dirty="0" smtClean="0"/>
            <a:t>digital cameras</a:t>
          </a:r>
          <a:endParaRPr lang="en-US" dirty="0"/>
        </a:p>
      </dgm:t>
    </dgm:pt>
    <dgm:pt modelId="{A073C4AC-FCF9-4465-8A63-76B9E835C021}" type="parTrans" cxnId="{6D3F2D7A-ACAF-4D0D-8903-BC98072BC086}">
      <dgm:prSet/>
      <dgm:spPr/>
      <dgm:t>
        <a:bodyPr/>
        <a:lstStyle/>
        <a:p>
          <a:endParaRPr lang="en-US"/>
        </a:p>
      </dgm:t>
    </dgm:pt>
    <dgm:pt modelId="{9C485107-6510-475E-8D40-5957EA2A258C}" type="sibTrans" cxnId="{6D3F2D7A-ACAF-4D0D-8903-BC98072BC086}">
      <dgm:prSet/>
      <dgm:spPr/>
      <dgm:t>
        <a:bodyPr/>
        <a:lstStyle/>
        <a:p>
          <a:endParaRPr lang="en-US"/>
        </a:p>
      </dgm:t>
    </dgm:pt>
    <dgm:pt modelId="{D0EC7255-6EAD-4E00-A0A5-FF47616C8CF6}">
      <dgm:prSet phldrT="[Text]"/>
      <dgm:spPr/>
      <dgm:t>
        <a:bodyPr/>
        <a:lstStyle/>
        <a:p>
          <a:r>
            <a:rPr lang="en-US" dirty="0" smtClean="0"/>
            <a:t>Examples include </a:t>
          </a:r>
          <a:r>
            <a:rPr lang="en-US" b="1" dirty="0" smtClean="0"/>
            <a:t>notebook computers</a:t>
          </a:r>
          <a:r>
            <a:rPr lang="en-US" dirty="0" smtClean="0"/>
            <a:t>, </a:t>
          </a:r>
          <a:r>
            <a:rPr lang="en-US" b="1" dirty="0" smtClean="0"/>
            <a:t>laptop computers</a:t>
          </a:r>
          <a:r>
            <a:rPr lang="en-US" dirty="0" smtClean="0"/>
            <a:t>, notebooks, ultra-thins, and </a:t>
          </a:r>
          <a:r>
            <a:rPr lang="en-US" b="1" dirty="0" smtClean="0"/>
            <a:t>Tablet PCs</a:t>
          </a:r>
          <a:endParaRPr lang="en-US" b="1" dirty="0"/>
        </a:p>
      </dgm:t>
    </dgm:pt>
    <dgm:pt modelId="{50909D61-781C-4202-A759-F327ABE8F825}" type="parTrans" cxnId="{542BF64C-7662-4339-BFEC-E551888B7833}">
      <dgm:prSet/>
      <dgm:spPr/>
      <dgm:t>
        <a:bodyPr/>
        <a:lstStyle/>
        <a:p>
          <a:endParaRPr lang="en-US"/>
        </a:p>
      </dgm:t>
    </dgm:pt>
    <dgm:pt modelId="{CCB17490-922C-45DC-91C3-B60505AF4963}" type="sibTrans" cxnId="{542BF64C-7662-4339-BFEC-E551888B7833}">
      <dgm:prSet/>
      <dgm:spPr/>
      <dgm:t>
        <a:bodyPr/>
        <a:lstStyle/>
        <a:p>
          <a:endParaRPr lang="en-US"/>
        </a:p>
      </dgm:t>
    </dgm:pt>
    <dgm:pt modelId="{00B17ADB-D03B-483F-A2D7-82E09409F837}" type="pres">
      <dgm:prSet presAssocID="{8361E75A-30F5-44CF-92F7-0D7C11474B3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6F30128-257E-41F7-AC6F-1EB6AA3E5427}" type="pres">
      <dgm:prSet presAssocID="{29A27118-27C4-4255-8AA7-576241178197}" presName="posSpace" presStyleCnt="0"/>
      <dgm:spPr/>
    </dgm:pt>
    <dgm:pt modelId="{B09105F0-D80C-4BAE-BF4B-453B00DD8BA2}" type="pres">
      <dgm:prSet presAssocID="{29A27118-27C4-4255-8AA7-576241178197}" presName="vertFlow" presStyleCnt="0"/>
      <dgm:spPr/>
    </dgm:pt>
    <dgm:pt modelId="{20274637-22B1-462D-B76A-01AA5C7C3945}" type="pres">
      <dgm:prSet presAssocID="{29A27118-27C4-4255-8AA7-576241178197}" presName="topSpace" presStyleCnt="0"/>
      <dgm:spPr/>
    </dgm:pt>
    <dgm:pt modelId="{185FF74E-58AA-43A1-87B7-9C589C13E059}" type="pres">
      <dgm:prSet presAssocID="{29A27118-27C4-4255-8AA7-576241178197}" presName="firstComp" presStyleCnt="0"/>
      <dgm:spPr/>
    </dgm:pt>
    <dgm:pt modelId="{2F9D7D92-EB3D-4C9E-9E15-F42DD8B7FF8C}" type="pres">
      <dgm:prSet presAssocID="{29A27118-27C4-4255-8AA7-576241178197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F7038D45-776C-44A4-96FD-5789334FDE80}" type="pres">
      <dgm:prSet presAssocID="{29A27118-27C4-4255-8AA7-576241178197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E946B-7D86-406A-8F1B-07CA05B28413}" type="pres">
      <dgm:prSet presAssocID="{D0EC7255-6EAD-4E00-A0A5-FF47616C8CF6}" presName="comp" presStyleCnt="0"/>
      <dgm:spPr/>
    </dgm:pt>
    <dgm:pt modelId="{3B59B54D-C374-4209-849C-26CA1FF989B1}" type="pres">
      <dgm:prSet presAssocID="{D0EC7255-6EAD-4E00-A0A5-FF47616C8CF6}" presName="child" presStyleLbl="bgAccFollowNode1" presStyleIdx="1" presStyleCnt="4"/>
      <dgm:spPr/>
      <dgm:t>
        <a:bodyPr/>
        <a:lstStyle/>
        <a:p>
          <a:endParaRPr lang="en-US"/>
        </a:p>
      </dgm:t>
    </dgm:pt>
    <dgm:pt modelId="{63B755BA-2D42-446A-ABF3-FAE1783BA515}" type="pres">
      <dgm:prSet presAssocID="{D0EC7255-6EAD-4E00-A0A5-FF47616C8CF6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4835D-50BC-4699-A8E4-ADA110B8D0EF}" type="pres">
      <dgm:prSet presAssocID="{29A27118-27C4-4255-8AA7-576241178197}" presName="negSpace" presStyleCnt="0"/>
      <dgm:spPr/>
    </dgm:pt>
    <dgm:pt modelId="{C91FDB67-FDBE-487B-975E-6FD486094CE1}" type="pres">
      <dgm:prSet presAssocID="{29A27118-27C4-4255-8AA7-576241178197}" presName="circle" presStyleLbl="node1" presStyleIdx="0" presStyleCnt="2"/>
      <dgm:spPr/>
      <dgm:t>
        <a:bodyPr/>
        <a:lstStyle/>
        <a:p>
          <a:endParaRPr lang="en-US"/>
        </a:p>
      </dgm:t>
    </dgm:pt>
    <dgm:pt modelId="{A5AD1DA9-B000-47F6-94D4-ED6CD4379F75}" type="pres">
      <dgm:prSet presAssocID="{5457378C-088F-419A-8BF0-5EF012943878}" presName="transSpace" presStyleCnt="0"/>
      <dgm:spPr/>
    </dgm:pt>
    <dgm:pt modelId="{B223015A-579D-42F6-9C31-82500F381305}" type="pres">
      <dgm:prSet presAssocID="{C282E7D1-16D4-49A1-9FE6-F7D3A83791AD}" presName="posSpace" presStyleCnt="0"/>
      <dgm:spPr/>
    </dgm:pt>
    <dgm:pt modelId="{B0ABA6F9-B126-4182-A1BF-6A58A775D5B6}" type="pres">
      <dgm:prSet presAssocID="{C282E7D1-16D4-49A1-9FE6-F7D3A83791AD}" presName="vertFlow" presStyleCnt="0"/>
      <dgm:spPr/>
    </dgm:pt>
    <dgm:pt modelId="{29A753AC-B21E-4B4E-8BEB-6FEF8707A090}" type="pres">
      <dgm:prSet presAssocID="{C282E7D1-16D4-49A1-9FE6-F7D3A83791AD}" presName="topSpace" presStyleCnt="0"/>
      <dgm:spPr/>
    </dgm:pt>
    <dgm:pt modelId="{1537F06A-4334-4862-A973-AC5BA4F396B7}" type="pres">
      <dgm:prSet presAssocID="{C282E7D1-16D4-49A1-9FE6-F7D3A83791AD}" presName="firstComp" presStyleCnt="0"/>
      <dgm:spPr/>
    </dgm:pt>
    <dgm:pt modelId="{7830E670-D9E4-46A9-9E2F-FA6667804575}" type="pres">
      <dgm:prSet presAssocID="{C282E7D1-16D4-49A1-9FE6-F7D3A83791AD}" presName="firstChild" presStyleLbl="bgAccFollowNode1" presStyleIdx="2" presStyleCnt="4"/>
      <dgm:spPr/>
      <dgm:t>
        <a:bodyPr/>
        <a:lstStyle/>
        <a:p>
          <a:endParaRPr lang="en-US"/>
        </a:p>
      </dgm:t>
    </dgm:pt>
    <dgm:pt modelId="{83890B9F-04CF-482F-B56B-47B406B466A0}" type="pres">
      <dgm:prSet presAssocID="{C282E7D1-16D4-49A1-9FE6-F7D3A83791AD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8255D-C0A6-4057-9BE5-DB9252F7CAE5}" type="pres">
      <dgm:prSet presAssocID="{CA63F2B2-3498-465B-9E72-8B424054591E}" presName="comp" presStyleCnt="0"/>
      <dgm:spPr/>
    </dgm:pt>
    <dgm:pt modelId="{0085898F-0F47-4F0A-A851-DD10AD1B7C50}" type="pres">
      <dgm:prSet presAssocID="{CA63F2B2-3498-465B-9E72-8B424054591E}" presName="child" presStyleLbl="bgAccFollowNode1" presStyleIdx="3" presStyleCnt="4"/>
      <dgm:spPr/>
      <dgm:t>
        <a:bodyPr/>
        <a:lstStyle/>
        <a:p>
          <a:endParaRPr lang="en-US"/>
        </a:p>
      </dgm:t>
    </dgm:pt>
    <dgm:pt modelId="{BFEEC462-4E64-41E2-A07E-F77C3D153C1D}" type="pres">
      <dgm:prSet presAssocID="{CA63F2B2-3498-465B-9E72-8B424054591E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8DEDE-16FB-4DAE-9040-80988D216940}" type="pres">
      <dgm:prSet presAssocID="{C282E7D1-16D4-49A1-9FE6-F7D3A83791AD}" presName="negSpace" presStyleCnt="0"/>
      <dgm:spPr/>
    </dgm:pt>
    <dgm:pt modelId="{AFAB55F8-D438-4770-8A54-2C16AA2D5C8E}" type="pres">
      <dgm:prSet presAssocID="{C282E7D1-16D4-49A1-9FE6-F7D3A83791AD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A6E7823E-0816-4892-9EC5-42206A0BAC6B}" type="presOf" srcId="{820894CC-7675-4C8C-AE28-9FB24688FD78}" destId="{F7038D45-776C-44A4-96FD-5789334FDE80}" srcOrd="1" destOrd="0" presId="urn:microsoft.com/office/officeart/2005/8/layout/hList9"/>
    <dgm:cxn modelId="{464806C8-D35B-4BAA-89B7-524314929EBA}" srcId="{C282E7D1-16D4-49A1-9FE6-F7D3A83791AD}" destId="{5128010A-B969-429D-9582-5F3F340E7B51}" srcOrd="0" destOrd="0" parTransId="{18D61FB0-74A6-4FAA-B7A3-774C9691E97A}" sibTransId="{AE964B3A-0D48-43FA-8AE5-86A3A09CB7CF}"/>
    <dgm:cxn modelId="{27CD0E01-7AE5-432F-A848-3A4E3A446263}" type="presOf" srcId="{5128010A-B969-429D-9582-5F3F340E7B51}" destId="{7830E670-D9E4-46A9-9E2F-FA6667804575}" srcOrd="0" destOrd="0" presId="urn:microsoft.com/office/officeart/2005/8/layout/hList9"/>
    <dgm:cxn modelId="{834264DA-8E4F-45F2-A6FD-C51A501F9EB1}" type="presOf" srcId="{CA63F2B2-3498-465B-9E72-8B424054591E}" destId="{BFEEC462-4E64-41E2-A07E-F77C3D153C1D}" srcOrd="1" destOrd="0" presId="urn:microsoft.com/office/officeart/2005/8/layout/hList9"/>
    <dgm:cxn modelId="{69179E7E-1079-47F5-B5E3-01B810A487CF}" type="presOf" srcId="{CA63F2B2-3498-465B-9E72-8B424054591E}" destId="{0085898F-0F47-4F0A-A851-DD10AD1B7C50}" srcOrd="0" destOrd="0" presId="urn:microsoft.com/office/officeart/2005/8/layout/hList9"/>
    <dgm:cxn modelId="{A9BF5859-A69E-4C62-96D1-B82B937F9E58}" type="presOf" srcId="{8361E75A-30F5-44CF-92F7-0D7C11474B3B}" destId="{00B17ADB-D03B-483F-A2D7-82E09409F837}" srcOrd="0" destOrd="0" presId="urn:microsoft.com/office/officeart/2005/8/layout/hList9"/>
    <dgm:cxn modelId="{B0CE1B06-71CC-4A24-B7B1-36AFDD33DAB2}" type="presOf" srcId="{820894CC-7675-4C8C-AE28-9FB24688FD78}" destId="{2F9D7D92-EB3D-4C9E-9E15-F42DD8B7FF8C}" srcOrd="0" destOrd="0" presId="urn:microsoft.com/office/officeart/2005/8/layout/hList9"/>
    <dgm:cxn modelId="{D0268EDB-CFFA-48CE-AAB2-2F16FDEECDD4}" type="presOf" srcId="{29A27118-27C4-4255-8AA7-576241178197}" destId="{C91FDB67-FDBE-487B-975E-6FD486094CE1}" srcOrd="0" destOrd="0" presId="urn:microsoft.com/office/officeart/2005/8/layout/hList9"/>
    <dgm:cxn modelId="{6D3F2D7A-ACAF-4D0D-8903-BC98072BC086}" srcId="{C282E7D1-16D4-49A1-9FE6-F7D3A83791AD}" destId="{CA63F2B2-3498-465B-9E72-8B424054591E}" srcOrd="1" destOrd="0" parTransId="{A073C4AC-FCF9-4465-8A63-76B9E835C021}" sibTransId="{9C485107-6510-475E-8D40-5957EA2A258C}"/>
    <dgm:cxn modelId="{96C6DB5A-7D2C-4C41-9080-88E19B6752A9}" srcId="{29A27118-27C4-4255-8AA7-576241178197}" destId="{820894CC-7675-4C8C-AE28-9FB24688FD78}" srcOrd="0" destOrd="0" parTransId="{155BD34A-4063-4E3E-8AB8-C05CC55445E0}" sibTransId="{164B55F2-FD38-402C-91EE-8DF1AA3A7DC2}"/>
    <dgm:cxn modelId="{4AD8E62E-4190-424F-88BF-E51916849D20}" srcId="{8361E75A-30F5-44CF-92F7-0D7C11474B3B}" destId="{C282E7D1-16D4-49A1-9FE6-F7D3A83791AD}" srcOrd="1" destOrd="0" parTransId="{D61C8111-2C0C-42B3-8FBD-5BFD66AB628D}" sibTransId="{1A433820-E3E5-4E00-8638-808D33476F37}"/>
    <dgm:cxn modelId="{542BF64C-7662-4339-BFEC-E551888B7833}" srcId="{29A27118-27C4-4255-8AA7-576241178197}" destId="{D0EC7255-6EAD-4E00-A0A5-FF47616C8CF6}" srcOrd="1" destOrd="0" parTransId="{50909D61-781C-4202-A759-F327ABE8F825}" sibTransId="{CCB17490-922C-45DC-91C3-B60505AF4963}"/>
    <dgm:cxn modelId="{BC428245-0B36-42B6-952B-07C8C85E536E}" srcId="{8361E75A-30F5-44CF-92F7-0D7C11474B3B}" destId="{29A27118-27C4-4255-8AA7-576241178197}" srcOrd="0" destOrd="0" parTransId="{767E2FC6-C495-4795-9674-19444BDD6E3A}" sibTransId="{5457378C-088F-419A-8BF0-5EF012943878}"/>
    <dgm:cxn modelId="{2B96AB4B-BC14-4981-A1E2-A704D35BBF8D}" type="presOf" srcId="{5128010A-B969-429D-9582-5F3F340E7B51}" destId="{83890B9F-04CF-482F-B56B-47B406B466A0}" srcOrd="1" destOrd="0" presId="urn:microsoft.com/office/officeart/2005/8/layout/hList9"/>
    <dgm:cxn modelId="{A4C7DB80-DFE5-4CC5-BDC1-0C2AF822F1CD}" type="presOf" srcId="{C282E7D1-16D4-49A1-9FE6-F7D3A83791AD}" destId="{AFAB55F8-D438-4770-8A54-2C16AA2D5C8E}" srcOrd="0" destOrd="0" presId="urn:microsoft.com/office/officeart/2005/8/layout/hList9"/>
    <dgm:cxn modelId="{6B2DCB84-872E-45E3-BB86-F4A9510F244E}" type="presOf" srcId="{D0EC7255-6EAD-4E00-A0A5-FF47616C8CF6}" destId="{63B755BA-2D42-446A-ABF3-FAE1783BA515}" srcOrd="1" destOrd="0" presId="urn:microsoft.com/office/officeart/2005/8/layout/hList9"/>
    <dgm:cxn modelId="{7326EFAA-BCAB-4B4D-A9A6-3E72BE2B2A9E}" type="presOf" srcId="{D0EC7255-6EAD-4E00-A0A5-FF47616C8CF6}" destId="{3B59B54D-C374-4209-849C-26CA1FF989B1}" srcOrd="0" destOrd="0" presId="urn:microsoft.com/office/officeart/2005/8/layout/hList9"/>
    <dgm:cxn modelId="{246ED8D8-EEE4-46DE-83D6-6F4FAB716063}" type="presParOf" srcId="{00B17ADB-D03B-483F-A2D7-82E09409F837}" destId="{76F30128-257E-41F7-AC6F-1EB6AA3E5427}" srcOrd="0" destOrd="0" presId="urn:microsoft.com/office/officeart/2005/8/layout/hList9"/>
    <dgm:cxn modelId="{32D80D7B-860A-4A0D-BE0F-3C0339BFC58C}" type="presParOf" srcId="{00B17ADB-D03B-483F-A2D7-82E09409F837}" destId="{B09105F0-D80C-4BAE-BF4B-453B00DD8BA2}" srcOrd="1" destOrd="0" presId="urn:microsoft.com/office/officeart/2005/8/layout/hList9"/>
    <dgm:cxn modelId="{01570E10-A34C-4EDA-9082-6161AED46348}" type="presParOf" srcId="{B09105F0-D80C-4BAE-BF4B-453B00DD8BA2}" destId="{20274637-22B1-462D-B76A-01AA5C7C3945}" srcOrd="0" destOrd="0" presId="urn:microsoft.com/office/officeart/2005/8/layout/hList9"/>
    <dgm:cxn modelId="{5C739795-852D-402D-8BE9-17E81EBDD571}" type="presParOf" srcId="{B09105F0-D80C-4BAE-BF4B-453B00DD8BA2}" destId="{185FF74E-58AA-43A1-87B7-9C589C13E059}" srcOrd="1" destOrd="0" presId="urn:microsoft.com/office/officeart/2005/8/layout/hList9"/>
    <dgm:cxn modelId="{11D67A9F-518F-4214-B942-1632A9811DF3}" type="presParOf" srcId="{185FF74E-58AA-43A1-87B7-9C589C13E059}" destId="{2F9D7D92-EB3D-4C9E-9E15-F42DD8B7FF8C}" srcOrd="0" destOrd="0" presId="urn:microsoft.com/office/officeart/2005/8/layout/hList9"/>
    <dgm:cxn modelId="{5EA4EBF5-F994-4406-803B-B390508F79D0}" type="presParOf" srcId="{185FF74E-58AA-43A1-87B7-9C589C13E059}" destId="{F7038D45-776C-44A4-96FD-5789334FDE80}" srcOrd="1" destOrd="0" presId="urn:microsoft.com/office/officeart/2005/8/layout/hList9"/>
    <dgm:cxn modelId="{C17F7178-1240-483E-9B1C-8B8E7DBD5D79}" type="presParOf" srcId="{B09105F0-D80C-4BAE-BF4B-453B00DD8BA2}" destId="{0B8E946B-7D86-406A-8F1B-07CA05B28413}" srcOrd="2" destOrd="0" presId="urn:microsoft.com/office/officeart/2005/8/layout/hList9"/>
    <dgm:cxn modelId="{5EB1CDE8-729E-42D1-B7D2-47C3E09A2899}" type="presParOf" srcId="{0B8E946B-7D86-406A-8F1B-07CA05B28413}" destId="{3B59B54D-C374-4209-849C-26CA1FF989B1}" srcOrd="0" destOrd="0" presId="urn:microsoft.com/office/officeart/2005/8/layout/hList9"/>
    <dgm:cxn modelId="{293CE818-23FA-41DB-A6B6-CF25F4D80BD1}" type="presParOf" srcId="{0B8E946B-7D86-406A-8F1B-07CA05B28413}" destId="{63B755BA-2D42-446A-ABF3-FAE1783BA515}" srcOrd="1" destOrd="0" presId="urn:microsoft.com/office/officeart/2005/8/layout/hList9"/>
    <dgm:cxn modelId="{FF608C08-5FC1-412E-BA79-16A810FE6662}" type="presParOf" srcId="{00B17ADB-D03B-483F-A2D7-82E09409F837}" destId="{C0C4835D-50BC-4699-A8E4-ADA110B8D0EF}" srcOrd="2" destOrd="0" presId="urn:microsoft.com/office/officeart/2005/8/layout/hList9"/>
    <dgm:cxn modelId="{63A4A768-FAF2-42A4-A602-940A5D52516B}" type="presParOf" srcId="{00B17ADB-D03B-483F-A2D7-82E09409F837}" destId="{C91FDB67-FDBE-487B-975E-6FD486094CE1}" srcOrd="3" destOrd="0" presId="urn:microsoft.com/office/officeart/2005/8/layout/hList9"/>
    <dgm:cxn modelId="{ACA63CC8-95CB-407F-9E23-D0A846324A7D}" type="presParOf" srcId="{00B17ADB-D03B-483F-A2D7-82E09409F837}" destId="{A5AD1DA9-B000-47F6-94D4-ED6CD4379F75}" srcOrd="4" destOrd="0" presId="urn:microsoft.com/office/officeart/2005/8/layout/hList9"/>
    <dgm:cxn modelId="{5381E3D5-FBCA-4339-997F-7588637CB3B1}" type="presParOf" srcId="{00B17ADB-D03B-483F-A2D7-82E09409F837}" destId="{B223015A-579D-42F6-9C31-82500F381305}" srcOrd="5" destOrd="0" presId="urn:microsoft.com/office/officeart/2005/8/layout/hList9"/>
    <dgm:cxn modelId="{197E8D62-3756-4DFC-B6D5-F94FA2D2F893}" type="presParOf" srcId="{00B17ADB-D03B-483F-A2D7-82E09409F837}" destId="{B0ABA6F9-B126-4182-A1BF-6A58A775D5B6}" srcOrd="6" destOrd="0" presId="urn:microsoft.com/office/officeart/2005/8/layout/hList9"/>
    <dgm:cxn modelId="{CCD1C392-C7BF-4B77-94F3-2E9B7B28854D}" type="presParOf" srcId="{B0ABA6F9-B126-4182-A1BF-6A58A775D5B6}" destId="{29A753AC-B21E-4B4E-8BEB-6FEF8707A090}" srcOrd="0" destOrd="0" presId="urn:microsoft.com/office/officeart/2005/8/layout/hList9"/>
    <dgm:cxn modelId="{0CA09D1B-8D63-45E3-87CE-288E6F96E151}" type="presParOf" srcId="{B0ABA6F9-B126-4182-A1BF-6A58A775D5B6}" destId="{1537F06A-4334-4862-A973-AC5BA4F396B7}" srcOrd="1" destOrd="0" presId="urn:microsoft.com/office/officeart/2005/8/layout/hList9"/>
    <dgm:cxn modelId="{75CB4B49-4D6C-486C-B103-5538CC3422B9}" type="presParOf" srcId="{1537F06A-4334-4862-A973-AC5BA4F396B7}" destId="{7830E670-D9E4-46A9-9E2F-FA6667804575}" srcOrd="0" destOrd="0" presId="urn:microsoft.com/office/officeart/2005/8/layout/hList9"/>
    <dgm:cxn modelId="{098FFC46-B76D-4A9F-91CD-D337ABD750F5}" type="presParOf" srcId="{1537F06A-4334-4862-A973-AC5BA4F396B7}" destId="{83890B9F-04CF-482F-B56B-47B406B466A0}" srcOrd="1" destOrd="0" presId="urn:microsoft.com/office/officeart/2005/8/layout/hList9"/>
    <dgm:cxn modelId="{6C1C2493-D18A-4DC7-8C7B-66608A97692A}" type="presParOf" srcId="{B0ABA6F9-B126-4182-A1BF-6A58A775D5B6}" destId="{FD28255D-C0A6-4057-9BE5-DB9252F7CAE5}" srcOrd="2" destOrd="0" presId="urn:microsoft.com/office/officeart/2005/8/layout/hList9"/>
    <dgm:cxn modelId="{6A6D9487-6DEA-4DFA-A2C0-0C2490BC2400}" type="presParOf" srcId="{FD28255D-C0A6-4057-9BE5-DB9252F7CAE5}" destId="{0085898F-0F47-4F0A-A851-DD10AD1B7C50}" srcOrd="0" destOrd="0" presId="urn:microsoft.com/office/officeart/2005/8/layout/hList9"/>
    <dgm:cxn modelId="{045B4BB9-C415-4E26-B3B5-D241D4AC7CFB}" type="presParOf" srcId="{FD28255D-C0A6-4057-9BE5-DB9252F7CAE5}" destId="{BFEEC462-4E64-41E2-A07E-F77C3D153C1D}" srcOrd="1" destOrd="0" presId="urn:microsoft.com/office/officeart/2005/8/layout/hList9"/>
    <dgm:cxn modelId="{06E86B39-20F6-4109-9423-F0BE316276A6}" type="presParOf" srcId="{00B17ADB-D03B-483F-A2D7-82E09409F837}" destId="{6948DEDE-16FB-4DAE-9040-80988D216940}" srcOrd="7" destOrd="0" presId="urn:microsoft.com/office/officeart/2005/8/layout/hList9"/>
    <dgm:cxn modelId="{74BB8FCB-D457-48AD-BCBF-A8E48FFB4733}" type="presParOf" srcId="{00B17ADB-D03B-483F-A2D7-82E09409F837}" destId="{AFAB55F8-D438-4770-8A54-2C16AA2D5C8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D0733F6-69A9-436B-8871-17A58104ADDF}" type="doc">
      <dgm:prSet loTypeId="urn:microsoft.com/office/officeart/2005/8/layout/vList3#1" loCatId="list" qsTypeId="urn:microsoft.com/office/officeart/2005/8/quickstyle/simple5" qsCatId="simple" csTypeId="urn:microsoft.com/office/officeart/2005/8/colors/accent4_4" csCatId="accent4" phldr="1"/>
      <dgm:spPr/>
    </dgm:pt>
    <dgm:pt modelId="{5999E81B-5A77-4C35-BFA9-E2E1015D8B2C}">
      <dgm:prSet phldrT="[Text]"/>
      <dgm:spPr/>
      <dgm:t>
        <a:bodyPr/>
        <a:lstStyle/>
        <a:p>
          <a:r>
            <a:rPr lang="en-US" dirty="0" smtClean="0"/>
            <a:t>Notebook computer</a:t>
          </a:r>
          <a:endParaRPr lang="en-US" dirty="0"/>
        </a:p>
      </dgm:t>
    </dgm:pt>
    <dgm:pt modelId="{F652A9E9-CA9F-4920-B6AE-B369F82F001D}" type="parTrans" cxnId="{DE2506E3-9B28-46DA-B1FA-1CD074F24A98}">
      <dgm:prSet/>
      <dgm:spPr/>
      <dgm:t>
        <a:bodyPr/>
        <a:lstStyle/>
        <a:p>
          <a:endParaRPr lang="en-US"/>
        </a:p>
      </dgm:t>
    </dgm:pt>
    <dgm:pt modelId="{15219D10-6733-4A8B-B031-99DEE5E2B244}" type="sibTrans" cxnId="{DE2506E3-9B28-46DA-B1FA-1CD074F24A98}">
      <dgm:prSet/>
      <dgm:spPr/>
      <dgm:t>
        <a:bodyPr/>
        <a:lstStyle/>
        <a:p>
          <a:endParaRPr lang="en-US"/>
        </a:p>
      </dgm:t>
    </dgm:pt>
    <dgm:pt modelId="{A7789027-50DA-470C-8006-E535F95C26D1}">
      <dgm:prSet phldrT="[Text]"/>
      <dgm:spPr/>
      <dgm:t>
        <a:bodyPr/>
        <a:lstStyle/>
        <a:p>
          <a:r>
            <a:rPr lang="en-US" dirty="0" smtClean="0"/>
            <a:t>Tablet PC</a:t>
          </a:r>
          <a:endParaRPr lang="en-US" dirty="0"/>
        </a:p>
      </dgm:t>
    </dgm:pt>
    <dgm:pt modelId="{8912BDBD-839B-4477-AD49-51B2BA7570FB}" type="parTrans" cxnId="{ED0E9C72-673A-4D52-9AED-31544058E8DA}">
      <dgm:prSet/>
      <dgm:spPr/>
      <dgm:t>
        <a:bodyPr/>
        <a:lstStyle/>
        <a:p>
          <a:endParaRPr lang="en-US"/>
        </a:p>
      </dgm:t>
    </dgm:pt>
    <dgm:pt modelId="{F0D2C5AD-15A6-4D85-B0F8-84CCD8E02CCA}" type="sibTrans" cxnId="{ED0E9C72-673A-4D52-9AED-31544058E8DA}">
      <dgm:prSet/>
      <dgm:spPr/>
      <dgm:t>
        <a:bodyPr/>
        <a:lstStyle/>
        <a:p>
          <a:endParaRPr lang="en-US"/>
        </a:p>
      </dgm:t>
    </dgm:pt>
    <dgm:pt modelId="{A6D7092D-13B7-48C5-9492-201347DF4083}">
      <dgm:prSet phldrT="[Text]"/>
      <dgm:spPr/>
      <dgm:t>
        <a:bodyPr/>
        <a:lstStyle/>
        <a:p>
          <a:r>
            <a:rPr lang="en-US" dirty="0" smtClean="0"/>
            <a:t>Smart phone</a:t>
          </a:r>
          <a:endParaRPr lang="en-US" dirty="0"/>
        </a:p>
      </dgm:t>
    </dgm:pt>
    <dgm:pt modelId="{3BC3479B-BF34-4568-AEF5-1C82D946E9CC}" type="parTrans" cxnId="{DACB4C4F-75C0-4E6C-A0F7-42D394B11B65}">
      <dgm:prSet/>
      <dgm:spPr/>
      <dgm:t>
        <a:bodyPr/>
        <a:lstStyle/>
        <a:p>
          <a:endParaRPr lang="en-US"/>
        </a:p>
      </dgm:t>
    </dgm:pt>
    <dgm:pt modelId="{86C29B3E-5B1A-47C6-AE53-1A9687ADA15A}" type="sibTrans" cxnId="{DACB4C4F-75C0-4E6C-A0F7-42D394B11B65}">
      <dgm:prSet/>
      <dgm:spPr/>
      <dgm:t>
        <a:bodyPr/>
        <a:lstStyle/>
        <a:p>
          <a:endParaRPr lang="en-US"/>
        </a:p>
      </dgm:t>
    </dgm:pt>
    <dgm:pt modelId="{51C9B2BE-CB84-4F13-A3E6-307AEB40AC3E}">
      <dgm:prSet phldrT="[Text]"/>
      <dgm:spPr/>
      <dgm:t>
        <a:bodyPr/>
        <a:lstStyle/>
        <a:p>
          <a:r>
            <a:rPr lang="en-US" dirty="0" smtClean="0"/>
            <a:t>PDA</a:t>
          </a:r>
          <a:endParaRPr lang="en-US" dirty="0"/>
        </a:p>
      </dgm:t>
    </dgm:pt>
    <dgm:pt modelId="{C1039360-9084-4E82-9DD5-6A2C3A2C18C2}" type="parTrans" cxnId="{4BCCBAA1-34DB-4135-8EE6-7617BEB76E84}">
      <dgm:prSet/>
      <dgm:spPr/>
      <dgm:t>
        <a:bodyPr/>
        <a:lstStyle/>
        <a:p>
          <a:endParaRPr lang="en-US"/>
        </a:p>
      </dgm:t>
    </dgm:pt>
    <dgm:pt modelId="{18318AD0-5C84-42A4-9895-C64F79977CE4}" type="sibTrans" cxnId="{4BCCBAA1-34DB-4135-8EE6-7617BEB76E84}">
      <dgm:prSet/>
      <dgm:spPr/>
      <dgm:t>
        <a:bodyPr/>
        <a:lstStyle/>
        <a:p>
          <a:endParaRPr lang="en-US"/>
        </a:p>
      </dgm:t>
    </dgm:pt>
    <dgm:pt modelId="{72269C81-4FCD-421F-AADC-BCA3529902B0}" type="pres">
      <dgm:prSet presAssocID="{CD0733F6-69A9-436B-8871-17A58104ADDF}" presName="linearFlow" presStyleCnt="0">
        <dgm:presLayoutVars>
          <dgm:dir/>
          <dgm:resizeHandles val="exact"/>
        </dgm:presLayoutVars>
      </dgm:prSet>
      <dgm:spPr/>
    </dgm:pt>
    <dgm:pt modelId="{B00704E4-B705-45E2-A074-67A2D7CBE712}" type="pres">
      <dgm:prSet presAssocID="{5999E81B-5A77-4C35-BFA9-E2E1015D8B2C}" presName="composite" presStyleCnt="0"/>
      <dgm:spPr/>
    </dgm:pt>
    <dgm:pt modelId="{9EC58068-C623-451E-9229-D155B0B4BE20}" type="pres">
      <dgm:prSet presAssocID="{5999E81B-5A77-4C35-BFA9-E2E1015D8B2C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915C9BF-73A3-4968-AF12-E2E8A004C5BA}" type="pres">
      <dgm:prSet presAssocID="{5999E81B-5A77-4C35-BFA9-E2E1015D8B2C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F26E7-7D0F-49DB-A61D-4C126E32429E}" type="pres">
      <dgm:prSet presAssocID="{15219D10-6733-4A8B-B031-99DEE5E2B244}" presName="spacing" presStyleCnt="0"/>
      <dgm:spPr/>
    </dgm:pt>
    <dgm:pt modelId="{1FFC79E5-3FFB-49C5-ABDE-F909025E9C60}" type="pres">
      <dgm:prSet presAssocID="{A7789027-50DA-470C-8006-E535F95C26D1}" presName="composite" presStyleCnt="0"/>
      <dgm:spPr/>
    </dgm:pt>
    <dgm:pt modelId="{BE87694D-F89C-4274-967D-EF3375E129D8}" type="pres">
      <dgm:prSet presAssocID="{A7789027-50DA-470C-8006-E535F95C26D1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5AE4D7F-A184-4B95-AE61-6AA7281BC103}" type="pres">
      <dgm:prSet presAssocID="{A7789027-50DA-470C-8006-E535F95C26D1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C9C88-29AA-41F8-9F60-4FD5FAD4AC02}" type="pres">
      <dgm:prSet presAssocID="{F0D2C5AD-15A6-4D85-B0F8-84CCD8E02CCA}" presName="spacing" presStyleCnt="0"/>
      <dgm:spPr/>
    </dgm:pt>
    <dgm:pt modelId="{4150013A-4124-4CB9-88D5-5ADDAFC13398}" type="pres">
      <dgm:prSet presAssocID="{A6D7092D-13B7-48C5-9492-201347DF4083}" presName="composite" presStyleCnt="0"/>
      <dgm:spPr/>
    </dgm:pt>
    <dgm:pt modelId="{F5791B85-C414-428D-B689-CB89FD400888}" type="pres">
      <dgm:prSet presAssocID="{A6D7092D-13B7-48C5-9492-201347DF4083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B30EB86-30E8-4375-928D-07F43F2EBFCD}" type="pres">
      <dgm:prSet presAssocID="{A6D7092D-13B7-48C5-9492-201347DF408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BB567-16A6-47C8-9400-CDF632FC9DDE}" type="pres">
      <dgm:prSet presAssocID="{86C29B3E-5B1A-47C6-AE53-1A9687ADA15A}" presName="spacing" presStyleCnt="0"/>
      <dgm:spPr/>
    </dgm:pt>
    <dgm:pt modelId="{6000F43F-7EEA-43B2-A763-3B746B3AC2D7}" type="pres">
      <dgm:prSet presAssocID="{51C9B2BE-CB84-4F13-A3E6-307AEB40AC3E}" presName="composite" presStyleCnt="0"/>
      <dgm:spPr/>
    </dgm:pt>
    <dgm:pt modelId="{34844A73-89C5-4626-A097-2CFA732EB809}" type="pres">
      <dgm:prSet presAssocID="{51C9B2BE-CB84-4F13-A3E6-307AEB40AC3E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5B96412-3E06-46C7-9B7F-650AA026A394}" type="pres">
      <dgm:prSet presAssocID="{51C9B2BE-CB84-4F13-A3E6-307AEB40AC3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FBAAA5-8CE7-46E5-8302-163C33559617}" type="presOf" srcId="{5999E81B-5A77-4C35-BFA9-E2E1015D8B2C}" destId="{F915C9BF-73A3-4968-AF12-E2E8A004C5BA}" srcOrd="0" destOrd="0" presId="urn:microsoft.com/office/officeart/2005/8/layout/vList3#1"/>
    <dgm:cxn modelId="{FFB4FDB5-3350-4BF5-B846-DCD9F356AA34}" type="presOf" srcId="{51C9B2BE-CB84-4F13-A3E6-307AEB40AC3E}" destId="{D5B96412-3E06-46C7-9B7F-650AA026A394}" srcOrd="0" destOrd="0" presId="urn:microsoft.com/office/officeart/2005/8/layout/vList3#1"/>
    <dgm:cxn modelId="{ED0E9C72-673A-4D52-9AED-31544058E8DA}" srcId="{CD0733F6-69A9-436B-8871-17A58104ADDF}" destId="{A7789027-50DA-470C-8006-E535F95C26D1}" srcOrd="1" destOrd="0" parTransId="{8912BDBD-839B-4477-AD49-51B2BA7570FB}" sibTransId="{F0D2C5AD-15A6-4D85-B0F8-84CCD8E02CCA}"/>
    <dgm:cxn modelId="{E2193CC8-2A85-47E1-BFE8-152C71A67850}" type="presOf" srcId="{A6D7092D-13B7-48C5-9492-201347DF4083}" destId="{7B30EB86-30E8-4375-928D-07F43F2EBFCD}" srcOrd="0" destOrd="0" presId="urn:microsoft.com/office/officeart/2005/8/layout/vList3#1"/>
    <dgm:cxn modelId="{DE2506E3-9B28-46DA-B1FA-1CD074F24A98}" srcId="{CD0733F6-69A9-436B-8871-17A58104ADDF}" destId="{5999E81B-5A77-4C35-BFA9-E2E1015D8B2C}" srcOrd="0" destOrd="0" parTransId="{F652A9E9-CA9F-4920-B6AE-B369F82F001D}" sibTransId="{15219D10-6733-4A8B-B031-99DEE5E2B244}"/>
    <dgm:cxn modelId="{DACB4C4F-75C0-4E6C-A0F7-42D394B11B65}" srcId="{CD0733F6-69A9-436B-8871-17A58104ADDF}" destId="{A6D7092D-13B7-48C5-9492-201347DF4083}" srcOrd="2" destOrd="0" parTransId="{3BC3479B-BF34-4568-AEF5-1C82D946E9CC}" sibTransId="{86C29B3E-5B1A-47C6-AE53-1A9687ADA15A}"/>
    <dgm:cxn modelId="{551ECE94-9EB5-4469-8342-A918754FE4D8}" type="presOf" srcId="{CD0733F6-69A9-436B-8871-17A58104ADDF}" destId="{72269C81-4FCD-421F-AADC-BCA3529902B0}" srcOrd="0" destOrd="0" presId="urn:microsoft.com/office/officeart/2005/8/layout/vList3#1"/>
    <dgm:cxn modelId="{4BCCBAA1-34DB-4135-8EE6-7617BEB76E84}" srcId="{CD0733F6-69A9-436B-8871-17A58104ADDF}" destId="{51C9B2BE-CB84-4F13-A3E6-307AEB40AC3E}" srcOrd="3" destOrd="0" parTransId="{C1039360-9084-4E82-9DD5-6A2C3A2C18C2}" sibTransId="{18318AD0-5C84-42A4-9895-C64F79977CE4}"/>
    <dgm:cxn modelId="{0C530074-F426-4CE8-991E-C592F9843736}" type="presOf" srcId="{A7789027-50DA-470C-8006-E535F95C26D1}" destId="{45AE4D7F-A184-4B95-AE61-6AA7281BC103}" srcOrd="0" destOrd="0" presId="urn:microsoft.com/office/officeart/2005/8/layout/vList3#1"/>
    <dgm:cxn modelId="{2002AC80-BF1E-48BF-B448-184277B22521}" type="presParOf" srcId="{72269C81-4FCD-421F-AADC-BCA3529902B0}" destId="{B00704E4-B705-45E2-A074-67A2D7CBE712}" srcOrd="0" destOrd="0" presId="urn:microsoft.com/office/officeart/2005/8/layout/vList3#1"/>
    <dgm:cxn modelId="{C8AC9804-EB46-4EC0-9F11-189EDA9FB120}" type="presParOf" srcId="{B00704E4-B705-45E2-A074-67A2D7CBE712}" destId="{9EC58068-C623-451E-9229-D155B0B4BE20}" srcOrd="0" destOrd="0" presId="urn:microsoft.com/office/officeart/2005/8/layout/vList3#1"/>
    <dgm:cxn modelId="{2D3D56A5-D194-4495-9123-F1C64BA7C0D1}" type="presParOf" srcId="{B00704E4-B705-45E2-A074-67A2D7CBE712}" destId="{F915C9BF-73A3-4968-AF12-E2E8A004C5BA}" srcOrd="1" destOrd="0" presId="urn:microsoft.com/office/officeart/2005/8/layout/vList3#1"/>
    <dgm:cxn modelId="{36AA478B-EF2B-4A46-A55C-716E45A4486B}" type="presParOf" srcId="{72269C81-4FCD-421F-AADC-BCA3529902B0}" destId="{C55F26E7-7D0F-49DB-A61D-4C126E32429E}" srcOrd="1" destOrd="0" presId="urn:microsoft.com/office/officeart/2005/8/layout/vList3#1"/>
    <dgm:cxn modelId="{6502B7F6-E64D-48E0-A29F-07404A05EF64}" type="presParOf" srcId="{72269C81-4FCD-421F-AADC-BCA3529902B0}" destId="{1FFC79E5-3FFB-49C5-ABDE-F909025E9C60}" srcOrd="2" destOrd="0" presId="urn:microsoft.com/office/officeart/2005/8/layout/vList3#1"/>
    <dgm:cxn modelId="{45AC6634-28FD-46FC-8D35-5BE6CFA61A1D}" type="presParOf" srcId="{1FFC79E5-3FFB-49C5-ABDE-F909025E9C60}" destId="{BE87694D-F89C-4274-967D-EF3375E129D8}" srcOrd="0" destOrd="0" presId="urn:microsoft.com/office/officeart/2005/8/layout/vList3#1"/>
    <dgm:cxn modelId="{73BAA05D-4E23-4313-9C20-671CF9277666}" type="presParOf" srcId="{1FFC79E5-3FFB-49C5-ABDE-F909025E9C60}" destId="{45AE4D7F-A184-4B95-AE61-6AA7281BC103}" srcOrd="1" destOrd="0" presId="urn:microsoft.com/office/officeart/2005/8/layout/vList3#1"/>
    <dgm:cxn modelId="{28582444-1F67-4971-8BA0-0BDBD3C57D07}" type="presParOf" srcId="{72269C81-4FCD-421F-AADC-BCA3529902B0}" destId="{53BC9C88-29AA-41F8-9F60-4FD5FAD4AC02}" srcOrd="3" destOrd="0" presId="urn:microsoft.com/office/officeart/2005/8/layout/vList3#1"/>
    <dgm:cxn modelId="{08DD1B3D-9DD6-4D30-86F7-D76774E0F097}" type="presParOf" srcId="{72269C81-4FCD-421F-AADC-BCA3529902B0}" destId="{4150013A-4124-4CB9-88D5-5ADDAFC13398}" srcOrd="4" destOrd="0" presId="urn:microsoft.com/office/officeart/2005/8/layout/vList3#1"/>
    <dgm:cxn modelId="{FFBDF22E-29AB-45B1-AB45-C0341F15B86D}" type="presParOf" srcId="{4150013A-4124-4CB9-88D5-5ADDAFC13398}" destId="{F5791B85-C414-428D-B689-CB89FD400888}" srcOrd="0" destOrd="0" presId="urn:microsoft.com/office/officeart/2005/8/layout/vList3#1"/>
    <dgm:cxn modelId="{CCB39462-A748-4DAC-95B6-4878EF06546E}" type="presParOf" srcId="{4150013A-4124-4CB9-88D5-5ADDAFC13398}" destId="{7B30EB86-30E8-4375-928D-07F43F2EBFCD}" srcOrd="1" destOrd="0" presId="urn:microsoft.com/office/officeart/2005/8/layout/vList3#1"/>
    <dgm:cxn modelId="{82492224-B3F6-4A4E-A8BB-470CEFE8D403}" type="presParOf" srcId="{72269C81-4FCD-421F-AADC-BCA3529902B0}" destId="{CA1BB567-16A6-47C8-9400-CDF632FC9DDE}" srcOrd="5" destOrd="0" presId="urn:microsoft.com/office/officeart/2005/8/layout/vList3#1"/>
    <dgm:cxn modelId="{A6EF8DFE-9DCF-4607-8B47-6D26920016CF}" type="presParOf" srcId="{72269C81-4FCD-421F-AADC-BCA3529902B0}" destId="{6000F43F-7EEA-43B2-A763-3B746B3AC2D7}" srcOrd="6" destOrd="0" presId="urn:microsoft.com/office/officeart/2005/8/layout/vList3#1"/>
    <dgm:cxn modelId="{5B9B04F0-CCF5-42F6-A9F8-516167D7712B}" type="presParOf" srcId="{6000F43F-7EEA-43B2-A763-3B746B3AC2D7}" destId="{34844A73-89C5-4626-A097-2CFA732EB809}" srcOrd="0" destOrd="0" presId="urn:microsoft.com/office/officeart/2005/8/layout/vList3#1"/>
    <dgm:cxn modelId="{FF9151D7-2975-4DD4-8394-3198E58E5973}" type="presParOf" srcId="{6000F43F-7EEA-43B2-A763-3B746B3AC2D7}" destId="{D5B96412-3E06-46C7-9B7F-650AA026A39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DC815F1-F054-43D7-AFE5-D8BA77F8BDAA}" type="doc">
      <dgm:prSet loTypeId="urn:microsoft.com/office/officeart/2005/8/layout/vList3#2" loCatId="list" qsTypeId="urn:microsoft.com/office/officeart/2005/8/quickstyle/simple5" qsCatId="simple" csTypeId="urn:microsoft.com/office/officeart/2005/8/colors/accent4_4" csCatId="accent4" phldr="1"/>
      <dgm:spPr/>
    </dgm:pt>
    <dgm:pt modelId="{65766C1E-6B61-451C-A80B-68AE2392477A}">
      <dgm:prSet phldrT="[Text]"/>
      <dgm:spPr/>
      <dgm:t>
        <a:bodyPr/>
        <a:lstStyle/>
        <a:p>
          <a:r>
            <a:rPr lang="en-US" dirty="0" smtClean="0"/>
            <a:t>Handheld computer</a:t>
          </a:r>
          <a:endParaRPr lang="en-US" dirty="0"/>
        </a:p>
      </dgm:t>
    </dgm:pt>
    <dgm:pt modelId="{016E85EA-6661-4AC8-9261-A40BC505B061}" type="parTrans" cxnId="{04725297-BCB1-49F0-9274-3BD162F3E1D7}">
      <dgm:prSet/>
      <dgm:spPr/>
      <dgm:t>
        <a:bodyPr/>
        <a:lstStyle/>
        <a:p>
          <a:endParaRPr lang="en-US"/>
        </a:p>
      </dgm:t>
    </dgm:pt>
    <dgm:pt modelId="{53CB27F3-4B3F-4664-A23C-F6F55495260A}" type="sibTrans" cxnId="{04725297-BCB1-49F0-9274-3BD162F3E1D7}">
      <dgm:prSet/>
      <dgm:spPr/>
      <dgm:t>
        <a:bodyPr/>
        <a:lstStyle/>
        <a:p>
          <a:endParaRPr lang="en-US"/>
        </a:p>
      </dgm:t>
    </dgm:pt>
    <dgm:pt modelId="{2D677DAB-5DB3-43FF-9FF1-511E1FAD1822}">
      <dgm:prSet phldrT="[Text]"/>
      <dgm:spPr/>
      <dgm:t>
        <a:bodyPr/>
        <a:lstStyle/>
        <a:p>
          <a:r>
            <a:rPr lang="en-US" dirty="0" smtClean="0"/>
            <a:t>Portable media player</a:t>
          </a:r>
          <a:endParaRPr lang="en-US" dirty="0"/>
        </a:p>
      </dgm:t>
    </dgm:pt>
    <dgm:pt modelId="{7BBF077D-BD4E-44A1-81D6-1BD01742EAE1}" type="parTrans" cxnId="{04A4FA9E-7539-4B0E-8E2A-AEAA23D3457F}">
      <dgm:prSet/>
      <dgm:spPr/>
      <dgm:t>
        <a:bodyPr/>
        <a:lstStyle/>
        <a:p>
          <a:endParaRPr lang="en-US"/>
        </a:p>
      </dgm:t>
    </dgm:pt>
    <dgm:pt modelId="{42BFFB7D-9CEB-4814-9901-EA6135A2A758}" type="sibTrans" cxnId="{04A4FA9E-7539-4B0E-8E2A-AEAA23D3457F}">
      <dgm:prSet/>
      <dgm:spPr/>
      <dgm:t>
        <a:bodyPr/>
        <a:lstStyle/>
        <a:p>
          <a:endParaRPr lang="en-US"/>
        </a:p>
      </dgm:t>
    </dgm:pt>
    <dgm:pt modelId="{DD361612-D62C-4E4A-9000-4F8CF84F2F06}">
      <dgm:prSet phldrT="[Text]"/>
      <dgm:spPr/>
      <dgm:t>
        <a:bodyPr/>
        <a:lstStyle/>
        <a:p>
          <a:r>
            <a:rPr lang="en-US" dirty="0" smtClean="0"/>
            <a:t>Digital camera</a:t>
          </a:r>
          <a:endParaRPr lang="en-US" dirty="0"/>
        </a:p>
      </dgm:t>
    </dgm:pt>
    <dgm:pt modelId="{9C10EA9E-4834-49AB-B389-45FAC8F0CB47}" type="parTrans" cxnId="{CA4FE5ED-7273-4A9C-A16A-65934F3FC418}">
      <dgm:prSet/>
      <dgm:spPr/>
      <dgm:t>
        <a:bodyPr/>
        <a:lstStyle/>
        <a:p>
          <a:endParaRPr lang="en-US"/>
        </a:p>
      </dgm:t>
    </dgm:pt>
    <dgm:pt modelId="{A306481C-57B0-4CD5-A9EC-6EE2356FDA4D}" type="sibTrans" cxnId="{CA4FE5ED-7273-4A9C-A16A-65934F3FC418}">
      <dgm:prSet/>
      <dgm:spPr/>
      <dgm:t>
        <a:bodyPr/>
        <a:lstStyle/>
        <a:p>
          <a:endParaRPr lang="en-US"/>
        </a:p>
      </dgm:t>
    </dgm:pt>
    <dgm:pt modelId="{E20A0AFE-7D07-40E4-B839-55D0B9702856}" type="pres">
      <dgm:prSet presAssocID="{5DC815F1-F054-43D7-AFE5-D8BA77F8BDAA}" presName="linearFlow" presStyleCnt="0">
        <dgm:presLayoutVars>
          <dgm:dir/>
          <dgm:resizeHandles val="exact"/>
        </dgm:presLayoutVars>
      </dgm:prSet>
      <dgm:spPr/>
    </dgm:pt>
    <dgm:pt modelId="{7DA57762-50EF-4FDE-93F4-ADDBE6DA2907}" type="pres">
      <dgm:prSet presAssocID="{65766C1E-6B61-451C-A80B-68AE2392477A}" presName="composite" presStyleCnt="0"/>
      <dgm:spPr/>
    </dgm:pt>
    <dgm:pt modelId="{988AB4C5-D02B-4B7F-AE1A-2C8CCB60FDD2}" type="pres">
      <dgm:prSet presAssocID="{65766C1E-6B61-451C-A80B-68AE2392477A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5DB8470-A131-43C9-8D8B-5C6A642CF022}" type="pres">
      <dgm:prSet presAssocID="{65766C1E-6B61-451C-A80B-68AE2392477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9EFBD-453B-4F3B-AB4A-E7A9836C54AE}" type="pres">
      <dgm:prSet presAssocID="{53CB27F3-4B3F-4664-A23C-F6F55495260A}" presName="spacing" presStyleCnt="0"/>
      <dgm:spPr/>
    </dgm:pt>
    <dgm:pt modelId="{FCB31180-5360-4612-8668-9CB554F695B1}" type="pres">
      <dgm:prSet presAssocID="{2D677DAB-5DB3-43FF-9FF1-511E1FAD1822}" presName="composite" presStyleCnt="0"/>
      <dgm:spPr/>
    </dgm:pt>
    <dgm:pt modelId="{51089613-4E76-4D21-8496-18C6107A31B1}" type="pres">
      <dgm:prSet presAssocID="{2D677DAB-5DB3-43FF-9FF1-511E1FAD1822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C07E485-726C-4C6C-8659-FB19CEEC22D7}" type="pres">
      <dgm:prSet presAssocID="{2D677DAB-5DB3-43FF-9FF1-511E1FAD182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0C420-380D-408A-92F2-3756E88AD770}" type="pres">
      <dgm:prSet presAssocID="{42BFFB7D-9CEB-4814-9901-EA6135A2A758}" presName="spacing" presStyleCnt="0"/>
      <dgm:spPr/>
    </dgm:pt>
    <dgm:pt modelId="{E747DF27-62FF-462E-8735-8D30EB807572}" type="pres">
      <dgm:prSet presAssocID="{DD361612-D62C-4E4A-9000-4F8CF84F2F06}" presName="composite" presStyleCnt="0"/>
      <dgm:spPr/>
    </dgm:pt>
    <dgm:pt modelId="{0B1A3211-A0AB-4C42-8FC1-6CC296E051BF}" type="pres">
      <dgm:prSet presAssocID="{DD361612-D62C-4E4A-9000-4F8CF84F2F06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D59D542-EBB3-4A87-9DAB-224361F9BA72}" type="pres">
      <dgm:prSet presAssocID="{DD361612-D62C-4E4A-9000-4F8CF84F2F0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4FE5ED-7273-4A9C-A16A-65934F3FC418}" srcId="{5DC815F1-F054-43D7-AFE5-D8BA77F8BDAA}" destId="{DD361612-D62C-4E4A-9000-4F8CF84F2F06}" srcOrd="2" destOrd="0" parTransId="{9C10EA9E-4834-49AB-B389-45FAC8F0CB47}" sibTransId="{A306481C-57B0-4CD5-A9EC-6EE2356FDA4D}"/>
    <dgm:cxn modelId="{04725297-BCB1-49F0-9274-3BD162F3E1D7}" srcId="{5DC815F1-F054-43D7-AFE5-D8BA77F8BDAA}" destId="{65766C1E-6B61-451C-A80B-68AE2392477A}" srcOrd="0" destOrd="0" parTransId="{016E85EA-6661-4AC8-9261-A40BC505B061}" sibTransId="{53CB27F3-4B3F-4664-A23C-F6F55495260A}"/>
    <dgm:cxn modelId="{233E4B6E-CF94-46D5-A0BA-5CED1C96A7A1}" type="presOf" srcId="{2D677DAB-5DB3-43FF-9FF1-511E1FAD1822}" destId="{AC07E485-726C-4C6C-8659-FB19CEEC22D7}" srcOrd="0" destOrd="0" presId="urn:microsoft.com/office/officeart/2005/8/layout/vList3#2"/>
    <dgm:cxn modelId="{6A2E5392-D0CE-4CE3-BDA1-D39B4237C275}" type="presOf" srcId="{65766C1E-6B61-451C-A80B-68AE2392477A}" destId="{C5DB8470-A131-43C9-8D8B-5C6A642CF022}" srcOrd="0" destOrd="0" presId="urn:microsoft.com/office/officeart/2005/8/layout/vList3#2"/>
    <dgm:cxn modelId="{04A4FA9E-7539-4B0E-8E2A-AEAA23D3457F}" srcId="{5DC815F1-F054-43D7-AFE5-D8BA77F8BDAA}" destId="{2D677DAB-5DB3-43FF-9FF1-511E1FAD1822}" srcOrd="1" destOrd="0" parTransId="{7BBF077D-BD4E-44A1-81D6-1BD01742EAE1}" sibTransId="{42BFFB7D-9CEB-4814-9901-EA6135A2A758}"/>
    <dgm:cxn modelId="{B3820782-3A2F-4E3E-8400-44980B05CCC5}" type="presOf" srcId="{DD361612-D62C-4E4A-9000-4F8CF84F2F06}" destId="{CD59D542-EBB3-4A87-9DAB-224361F9BA72}" srcOrd="0" destOrd="0" presId="urn:microsoft.com/office/officeart/2005/8/layout/vList3#2"/>
    <dgm:cxn modelId="{3E586C8E-CB8A-463E-AE67-BDF70860DF33}" type="presOf" srcId="{5DC815F1-F054-43D7-AFE5-D8BA77F8BDAA}" destId="{E20A0AFE-7D07-40E4-B839-55D0B9702856}" srcOrd="0" destOrd="0" presId="urn:microsoft.com/office/officeart/2005/8/layout/vList3#2"/>
    <dgm:cxn modelId="{DAEE08ED-F841-4467-B722-A279190708AA}" type="presParOf" srcId="{E20A0AFE-7D07-40E4-B839-55D0B9702856}" destId="{7DA57762-50EF-4FDE-93F4-ADDBE6DA2907}" srcOrd="0" destOrd="0" presId="urn:microsoft.com/office/officeart/2005/8/layout/vList3#2"/>
    <dgm:cxn modelId="{3C998F50-E72F-47AF-B2AF-91FAD3E0FF5E}" type="presParOf" srcId="{7DA57762-50EF-4FDE-93F4-ADDBE6DA2907}" destId="{988AB4C5-D02B-4B7F-AE1A-2C8CCB60FDD2}" srcOrd="0" destOrd="0" presId="urn:microsoft.com/office/officeart/2005/8/layout/vList3#2"/>
    <dgm:cxn modelId="{8232FFD1-10F0-4DE1-9CA5-336F8A6FF3EF}" type="presParOf" srcId="{7DA57762-50EF-4FDE-93F4-ADDBE6DA2907}" destId="{C5DB8470-A131-43C9-8D8B-5C6A642CF022}" srcOrd="1" destOrd="0" presId="urn:microsoft.com/office/officeart/2005/8/layout/vList3#2"/>
    <dgm:cxn modelId="{E3EF42D9-D125-4FF6-8EC0-AA4615481C88}" type="presParOf" srcId="{E20A0AFE-7D07-40E4-B839-55D0B9702856}" destId="{4629EFBD-453B-4F3B-AB4A-E7A9836C54AE}" srcOrd="1" destOrd="0" presId="urn:microsoft.com/office/officeart/2005/8/layout/vList3#2"/>
    <dgm:cxn modelId="{F5BAED7F-54E5-4A84-920C-6078BE72A3EF}" type="presParOf" srcId="{E20A0AFE-7D07-40E4-B839-55D0B9702856}" destId="{FCB31180-5360-4612-8668-9CB554F695B1}" srcOrd="2" destOrd="0" presId="urn:microsoft.com/office/officeart/2005/8/layout/vList3#2"/>
    <dgm:cxn modelId="{82CDD1AE-5183-42CA-B194-C56138E3BDFB}" type="presParOf" srcId="{FCB31180-5360-4612-8668-9CB554F695B1}" destId="{51089613-4E76-4D21-8496-18C6107A31B1}" srcOrd="0" destOrd="0" presId="urn:microsoft.com/office/officeart/2005/8/layout/vList3#2"/>
    <dgm:cxn modelId="{6DC6599E-D8C2-4B3E-822F-429E0F87417E}" type="presParOf" srcId="{FCB31180-5360-4612-8668-9CB554F695B1}" destId="{AC07E485-726C-4C6C-8659-FB19CEEC22D7}" srcOrd="1" destOrd="0" presId="urn:microsoft.com/office/officeart/2005/8/layout/vList3#2"/>
    <dgm:cxn modelId="{21C0FDB0-14E0-433A-BC45-B8A7E37278B0}" type="presParOf" srcId="{E20A0AFE-7D07-40E4-B839-55D0B9702856}" destId="{5210C420-380D-408A-92F2-3756E88AD770}" srcOrd="3" destOrd="0" presId="urn:microsoft.com/office/officeart/2005/8/layout/vList3#2"/>
    <dgm:cxn modelId="{01A7026E-C8A5-41EC-801E-D4CF2847F7FE}" type="presParOf" srcId="{E20A0AFE-7D07-40E4-B839-55D0B9702856}" destId="{E747DF27-62FF-462E-8735-8D30EB807572}" srcOrd="4" destOrd="0" presId="urn:microsoft.com/office/officeart/2005/8/layout/vList3#2"/>
    <dgm:cxn modelId="{6F2C922F-F522-4859-9FB7-7EE261F33C5A}" type="presParOf" srcId="{E747DF27-62FF-462E-8735-8D30EB807572}" destId="{0B1A3211-A0AB-4C42-8FC1-6CC296E051BF}" srcOrd="0" destOrd="0" presId="urn:microsoft.com/office/officeart/2005/8/layout/vList3#2"/>
    <dgm:cxn modelId="{F43069AF-71B1-4B8B-A55A-D3164810FA02}" type="presParOf" srcId="{E747DF27-62FF-462E-8735-8D30EB807572}" destId="{CD59D542-EBB3-4A87-9DAB-224361F9BA72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07D74FA-C8F2-4526-BE4C-FBDFBB739EB8}" type="doc">
      <dgm:prSet loTypeId="urn:microsoft.com/office/officeart/2005/8/layout/hList1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E4BAAB24-D354-4FC5-BF4C-FE605B2D6DC1}">
      <dgm:prSet phldrT="[Text]"/>
      <dgm:spPr/>
      <dgm:t>
        <a:bodyPr/>
        <a:lstStyle/>
        <a:p>
          <a:r>
            <a:rPr lang="en-US" dirty="0" smtClean="0"/>
            <a:t>Consumer Electronics</a:t>
          </a:r>
          <a:endParaRPr lang="en-US" dirty="0"/>
        </a:p>
      </dgm:t>
    </dgm:pt>
    <dgm:pt modelId="{0C6DB5F8-6C6F-4B02-93F6-12DE23870AED}" type="parTrans" cxnId="{D21FC112-5DDA-45C9-9FF1-BA63AE98F2D4}">
      <dgm:prSet/>
      <dgm:spPr/>
      <dgm:t>
        <a:bodyPr/>
        <a:lstStyle/>
        <a:p>
          <a:endParaRPr lang="en-US"/>
        </a:p>
      </dgm:t>
    </dgm:pt>
    <dgm:pt modelId="{A340E976-3F24-4111-83E2-7C8DE41D64D8}" type="sibTrans" cxnId="{D21FC112-5DDA-45C9-9FF1-BA63AE98F2D4}">
      <dgm:prSet/>
      <dgm:spPr/>
      <dgm:t>
        <a:bodyPr/>
        <a:lstStyle/>
        <a:p>
          <a:endParaRPr lang="en-US"/>
        </a:p>
      </dgm:t>
    </dgm:pt>
    <dgm:pt modelId="{29FD90F6-E85B-4720-B930-2FEDCFDFE0D3}">
      <dgm:prSet phldrT="[Text]"/>
      <dgm:spPr/>
      <dgm:t>
        <a:bodyPr/>
        <a:lstStyle/>
        <a:p>
          <a:r>
            <a:rPr lang="en-US" dirty="0" smtClean="0"/>
            <a:t>Home Automation Devices</a:t>
          </a:r>
          <a:endParaRPr lang="en-US" dirty="0"/>
        </a:p>
      </dgm:t>
    </dgm:pt>
    <dgm:pt modelId="{7C284723-24A1-42D4-8E21-0A17039C0DAC}" type="parTrans" cxnId="{E3B66E5B-C8F5-446F-AEB1-881317C76B53}">
      <dgm:prSet/>
      <dgm:spPr/>
      <dgm:t>
        <a:bodyPr/>
        <a:lstStyle/>
        <a:p>
          <a:endParaRPr lang="en-US"/>
        </a:p>
      </dgm:t>
    </dgm:pt>
    <dgm:pt modelId="{FAA593B1-94D5-42D1-9D3C-FD233ABC544A}" type="sibTrans" cxnId="{E3B66E5B-C8F5-446F-AEB1-881317C76B53}">
      <dgm:prSet/>
      <dgm:spPr/>
      <dgm:t>
        <a:bodyPr/>
        <a:lstStyle/>
        <a:p>
          <a:endParaRPr lang="en-US"/>
        </a:p>
      </dgm:t>
    </dgm:pt>
    <dgm:pt modelId="{0B5B8342-C1FA-4169-83A1-21B3C9A8D3A4}">
      <dgm:prSet phldrT="[Text]"/>
      <dgm:spPr/>
      <dgm:t>
        <a:bodyPr/>
        <a:lstStyle/>
        <a:p>
          <a:r>
            <a:rPr lang="en-US" dirty="0" smtClean="0"/>
            <a:t>Automobiles</a:t>
          </a:r>
          <a:endParaRPr lang="en-US" dirty="0"/>
        </a:p>
      </dgm:t>
    </dgm:pt>
    <dgm:pt modelId="{F4DC1E7A-A565-464F-96D9-78561D46ED66}" type="parTrans" cxnId="{5072D24B-178F-4201-B0E2-83C6C1323D1F}">
      <dgm:prSet/>
      <dgm:spPr/>
      <dgm:t>
        <a:bodyPr/>
        <a:lstStyle/>
        <a:p>
          <a:endParaRPr lang="en-US"/>
        </a:p>
      </dgm:t>
    </dgm:pt>
    <dgm:pt modelId="{D29469FC-21E6-485F-88E1-24CBF005D6B4}" type="sibTrans" cxnId="{5072D24B-178F-4201-B0E2-83C6C1323D1F}">
      <dgm:prSet/>
      <dgm:spPr/>
      <dgm:t>
        <a:bodyPr/>
        <a:lstStyle/>
        <a:p>
          <a:endParaRPr lang="en-US"/>
        </a:p>
      </dgm:t>
    </dgm:pt>
    <dgm:pt modelId="{C53F60B3-84F9-4038-A64A-FEC9B7C41E67}">
      <dgm:prSet phldrT="[Text]"/>
      <dgm:spPr/>
      <dgm:t>
        <a:bodyPr/>
        <a:lstStyle/>
        <a:p>
          <a:r>
            <a:rPr lang="en-US" dirty="0" smtClean="0"/>
            <a:t>Process Controllers and Robotics</a:t>
          </a:r>
          <a:endParaRPr lang="en-US" dirty="0"/>
        </a:p>
      </dgm:t>
    </dgm:pt>
    <dgm:pt modelId="{D81032E1-3C42-4D9D-ADA7-2CC9CF616F7B}" type="parTrans" cxnId="{037809F4-C344-465A-A2BB-AA3A565323FC}">
      <dgm:prSet/>
      <dgm:spPr/>
      <dgm:t>
        <a:bodyPr/>
        <a:lstStyle/>
        <a:p>
          <a:endParaRPr lang="en-US"/>
        </a:p>
      </dgm:t>
    </dgm:pt>
    <dgm:pt modelId="{44E63C6A-69AA-41D6-BDF0-0EB58F405DB0}" type="sibTrans" cxnId="{037809F4-C344-465A-A2BB-AA3A565323FC}">
      <dgm:prSet/>
      <dgm:spPr/>
      <dgm:t>
        <a:bodyPr/>
        <a:lstStyle/>
        <a:p>
          <a:endParaRPr lang="en-US"/>
        </a:p>
      </dgm:t>
    </dgm:pt>
    <dgm:pt modelId="{E902236A-C80A-40CB-9521-8C9516176121}">
      <dgm:prSet phldrT="[Text]"/>
      <dgm:spPr/>
      <dgm:t>
        <a:bodyPr/>
        <a:lstStyle/>
        <a:p>
          <a:r>
            <a:rPr lang="en-US" dirty="0" smtClean="0"/>
            <a:t>Computer Devices and Office Machines</a:t>
          </a:r>
          <a:endParaRPr lang="en-US" dirty="0"/>
        </a:p>
      </dgm:t>
    </dgm:pt>
    <dgm:pt modelId="{C0C75F80-9812-4EF0-A325-045CFB8A512D}" type="parTrans" cxnId="{546586CC-A18D-49A7-B650-568A136AF86E}">
      <dgm:prSet/>
      <dgm:spPr/>
      <dgm:t>
        <a:bodyPr/>
        <a:lstStyle/>
        <a:p>
          <a:endParaRPr lang="en-US"/>
        </a:p>
      </dgm:t>
    </dgm:pt>
    <dgm:pt modelId="{3CC9EBEF-0AEC-4341-9F45-B7E3A808EF3C}" type="sibTrans" cxnId="{546586CC-A18D-49A7-B650-568A136AF86E}">
      <dgm:prSet/>
      <dgm:spPr/>
      <dgm:t>
        <a:bodyPr/>
        <a:lstStyle/>
        <a:p>
          <a:endParaRPr lang="en-US"/>
        </a:p>
      </dgm:t>
    </dgm:pt>
    <dgm:pt modelId="{09D3A6FA-A4F5-4CC3-9474-813A00D5E2C7}">
      <dgm:prSet phldrT="[Text]"/>
      <dgm:spPr/>
      <dgm:t>
        <a:bodyPr/>
        <a:lstStyle/>
        <a:p>
          <a:r>
            <a:rPr lang="en-US" dirty="0" smtClean="0"/>
            <a:t>Mobile and digital telephones</a:t>
          </a:r>
          <a:endParaRPr lang="en-US" dirty="0"/>
        </a:p>
      </dgm:t>
    </dgm:pt>
    <dgm:pt modelId="{24A0B4A7-32DC-4915-9C21-052E5E2CB66F}" type="parTrans" cxnId="{267F9C24-B9C8-4907-B5A3-7F295A96BA32}">
      <dgm:prSet/>
      <dgm:spPr/>
      <dgm:t>
        <a:bodyPr/>
        <a:lstStyle/>
        <a:p>
          <a:endParaRPr lang="en-US"/>
        </a:p>
      </dgm:t>
    </dgm:pt>
    <dgm:pt modelId="{51C2AF92-2EB9-4505-AB9F-9E93BB281BF1}" type="sibTrans" cxnId="{267F9C24-B9C8-4907-B5A3-7F295A96BA32}">
      <dgm:prSet/>
      <dgm:spPr/>
      <dgm:t>
        <a:bodyPr/>
        <a:lstStyle/>
        <a:p>
          <a:endParaRPr lang="en-US"/>
        </a:p>
      </dgm:t>
    </dgm:pt>
    <dgm:pt modelId="{2EFC3FCF-CFC8-4108-9C5C-2F33A1C6287A}">
      <dgm:prSet phldrT="[Text]"/>
      <dgm:spPr/>
      <dgm:t>
        <a:bodyPr/>
        <a:lstStyle/>
        <a:p>
          <a:r>
            <a:rPr lang="en-US" dirty="0" smtClean="0"/>
            <a:t>Digital televisions</a:t>
          </a:r>
          <a:endParaRPr lang="en-US" dirty="0"/>
        </a:p>
      </dgm:t>
    </dgm:pt>
    <dgm:pt modelId="{1390AD5F-43AF-483D-B813-217C0AE3CD6C}" type="parTrans" cxnId="{ABAA63E7-51F2-4EB1-AD64-6FE0FBBF8665}">
      <dgm:prSet/>
      <dgm:spPr/>
      <dgm:t>
        <a:bodyPr/>
        <a:lstStyle/>
        <a:p>
          <a:endParaRPr lang="en-US"/>
        </a:p>
      </dgm:t>
    </dgm:pt>
    <dgm:pt modelId="{927899EB-F1CF-4FB3-93E5-944D1734DED2}" type="sibTrans" cxnId="{ABAA63E7-51F2-4EB1-AD64-6FE0FBBF8665}">
      <dgm:prSet/>
      <dgm:spPr/>
      <dgm:t>
        <a:bodyPr/>
        <a:lstStyle/>
        <a:p>
          <a:endParaRPr lang="en-US"/>
        </a:p>
      </dgm:t>
    </dgm:pt>
    <dgm:pt modelId="{84AEBA2C-E831-4611-B186-B6147426FF09}">
      <dgm:prSet phldrT="[Text]"/>
      <dgm:spPr/>
      <dgm:t>
        <a:bodyPr/>
        <a:lstStyle/>
        <a:p>
          <a:r>
            <a:rPr lang="en-US" dirty="0" smtClean="0"/>
            <a:t>Cameras</a:t>
          </a:r>
          <a:endParaRPr lang="en-US" dirty="0"/>
        </a:p>
      </dgm:t>
    </dgm:pt>
    <dgm:pt modelId="{6CB3FCF2-307E-4D7B-81C5-FAD61E076ED3}" type="parTrans" cxnId="{BF2BDDD4-07A9-407B-82B4-C827E23D5B88}">
      <dgm:prSet/>
      <dgm:spPr/>
      <dgm:t>
        <a:bodyPr/>
        <a:lstStyle/>
        <a:p>
          <a:endParaRPr lang="en-US"/>
        </a:p>
      </dgm:t>
    </dgm:pt>
    <dgm:pt modelId="{9F8B5D69-ABBB-495A-B335-D4E170775B36}" type="sibTrans" cxnId="{BF2BDDD4-07A9-407B-82B4-C827E23D5B88}">
      <dgm:prSet/>
      <dgm:spPr/>
      <dgm:t>
        <a:bodyPr/>
        <a:lstStyle/>
        <a:p>
          <a:endParaRPr lang="en-US"/>
        </a:p>
      </dgm:t>
    </dgm:pt>
    <dgm:pt modelId="{73FCED0F-2458-4A20-A9D9-9FD0E0DAEE81}">
      <dgm:prSet phldrT="[Text]"/>
      <dgm:spPr/>
      <dgm:t>
        <a:bodyPr/>
        <a:lstStyle/>
        <a:p>
          <a:r>
            <a:rPr lang="en-US" dirty="0" smtClean="0"/>
            <a:t>Video recorders</a:t>
          </a:r>
          <a:endParaRPr lang="en-US" dirty="0"/>
        </a:p>
      </dgm:t>
    </dgm:pt>
    <dgm:pt modelId="{DE4568F8-7633-45D5-95B3-41A764EECB93}" type="parTrans" cxnId="{95D65026-60A2-43B6-8F76-626CBC04F03C}">
      <dgm:prSet/>
      <dgm:spPr/>
      <dgm:t>
        <a:bodyPr/>
        <a:lstStyle/>
        <a:p>
          <a:endParaRPr lang="en-US"/>
        </a:p>
      </dgm:t>
    </dgm:pt>
    <dgm:pt modelId="{84DC1554-68E1-422B-B438-E97EAD0E71CF}" type="sibTrans" cxnId="{95D65026-60A2-43B6-8F76-626CBC04F03C}">
      <dgm:prSet/>
      <dgm:spPr/>
      <dgm:t>
        <a:bodyPr/>
        <a:lstStyle/>
        <a:p>
          <a:endParaRPr lang="en-US"/>
        </a:p>
      </dgm:t>
    </dgm:pt>
    <dgm:pt modelId="{76F58699-F605-432A-8361-807107C875E2}">
      <dgm:prSet phldrT="[Text]"/>
      <dgm:spPr/>
      <dgm:t>
        <a:bodyPr/>
        <a:lstStyle/>
        <a:p>
          <a:r>
            <a:rPr lang="en-US" dirty="0" smtClean="0"/>
            <a:t>DVD players and recorders</a:t>
          </a:r>
          <a:endParaRPr lang="en-US" dirty="0"/>
        </a:p>
      </dgm:t>
    </dgm:pt>
    <dgm:pt modelId="{EFEAC866-93F2-4C8E-B741-6EBEE9D5AE46}" type="parTrans" cxnId="{FDFE764C-95FC-4244-A5ED-7B7306C0BD4C}">
      <dgm:prSet/>
      <dgm:spPr/>
      <dgm:t>
        <a:bodyPr/>
        <a:lstStyle/>
        <a:p>
          <a:endParaRPr lang="en-US"/>
        </a:p>
      </dgm:t>
    </dgm:pt>
    <dgm:pt modelId="{BF0E98DE-948B-4A20-AEE1-F1F4F9B4B6E8}" type="sibTrans" cxnId="{FDFE764C-95FC-4244-A5ED-7B7306C0BD4C}">
      <dgm:prSet/>
      <dgm:spPr/>
      <dgm:t>
        <a:bodyPr/>
        <a:lstStyle/>
        <a:p>
          <a:endParaRPr lang="en-US"/>
        </a:p>
      </dgm:t>
    </dgm:pt>
    <dgm:pt modelId="{BED0FEB9-27ED-4E2A-B8CE-E2EB99635C35}">
      <dgm:prSet phldrT="[Text]"/>
      <dgm:spPr/>
      <dgm:t>
        <a:bodyPr/>
        <a:lstStyle/>
        <a:p>
          <a:r>
            <a:rPr lang="en-US" dirty="0" smtClean="0"/>
            <a:t>Answering machines</a:t>
          </a:r>
          <a:endParaRPr lang="en-US" dirty="0"/>
        </a:p>
      </dgm:t>
    </dgm:pt>
    <dgm:pt modelId="{CE548ACA-445E-4642-B10A-70E72C19F875}" type="parTrans" cxnId="{1940F39D-52B7-448D-BA96-DFDF0857A6CF}">
      <dgm:prSet/>
      <dgm:spPr/>
      <dgm:t>
        <a:bodyPr/>
        <a:lstStyle/>
        <a:p>
          <a:endParaRPr lang="en-US"/>
        </a:p>
      </dgm:t>
    </dgm:pt>
    <dgm:pt modelId="{86C6CB1B-7EF3-4012-9D46-187E7EBE8EAE}" type="sibTrans" cxnId="{1940F39D-52B7-448D-BA96-DFDF0857A6CF}">
      <dgm:prSet/>
      <dgm:spPr/>
      <dgm:t>
        <a:bodyPr/>
        <a:lstStyle/>
        <a:p>
          <a:endParaRPr lang="en-US"/>
        </a:p>
      </dgm:t>
    </dgm:pt>
    <dgm:pt modelId="{E904FC11-7A58-47FD-9602-531BBC049E8F}">
      <dgm:prSet phldrT="[Text]"/>
      <dgm:spPr/>
      <dgm:t>
        <a:bodyPr/>
        <a:lstStyle/>
        <a:p>
          <a:r>
            <a:rPr lang="en-US" dirty="0" smtClean="0"/>
            <a:t>Thermostats</a:t>
          </a:r>
          <a:endParaRPr lang="en-US" dirty="0"/>
        </a:p>
      </dgm:t>
    </dgm:pt>
    <dgm:pt modelId="{97763C2D-2F65-4176-A7E1-864C71B2824C}" type="parTrans" cxnId="{779156A8-7649-4718-9205-6493E186D3CE}">
      <dgm:prSet/>
      <dgm:spPr/>
      <dgm:t>
        <a:bodyPr/>
        <a:lstStyle/>
        <a:p>
          <a:endParaRPr lang="en-US"/>
        </a:p>
      </dgm:t>
    </dgm:pt>
    <dgm:pt modelId="{7E607DD6-C887-47E2-92FE-6B6EF527BB9A}" type="sibTrans" cxnId="{779156A8-7649-4718-9205-6493E186D3CE}">
      <dgm:prSet/>
      <dgm:spPr/>
      <dgm:t>
        <a:bodyPr/>
        <a:lstStyle/>
        <a:p>
          <a:endParaRPr lang="en-US"/>
        </a:p>
      </dgm:t>
    </dgm:pt>
    <dgm:pt modelId="{635AFBE4-E512-4CFD-8896-4A85F619389C}">
      <dgm:prSet phldrT="[Text]"/>
      <dgm:spPr/>
      <dgm:t>
        <a:bodyPr/>
        <a:lstStyle/>
        <a:p>
          <a:r>
            <a:rPr lang="en-US" dirty="0" smtClean="0"/>
            <a:t>Sprinkling systems</a:t>
          </a:r>
          <a:endParaRPr lang="en-US" dirty="0"/>
        </a:p>
      </dgm:t>
    </dgm:pt>
    <dgm:pt modelId="{9D6A9D31-6C5B-4FBE-A6CA-9AD62091059E}" type="parTrans" cxnId="{EF90EB63-5B67-4EB0-BDD8-2DE77921A703}">
      <dgm:prSet/>
      <dgm:spPr/>
      <dgm:t>
        <a:bodyPr/>
        <a:lstStyle/>
        <a:p>
          <a:endParaRPr lang="en-US"/>
        </a:p>
      </dgm:t>
    </dgm:pt>
    <dgm:pt modelId="{98F5083E-1112-4C08-976E-11BF75A29CC6}" type="sibTrans" cxnId="{EF90EB63-5B67-4EB0-BDD8-2DE77921A703}">
      <dgm:prSet/>
      <dgm:spPr/>
      <dgm:t>
        <a:bodyPr/>
        <a:lstStyle/>
        <a:p>
          <a:endParaRPr lang="en-US"/>
        </a:p>
      </dgm:t>
    </dgm:pt>
    <dgm:pt modelId="{B7387813-C5CA-4B0D-AEAD-03B226FCF192}">
      <dgm:prSet phldrT="[Text]"/>
      <dgm:spPr/>
      <dgm:t>
        <a:bodyPr/>
        <a:lstStyle/>
        <a:p>
          <a:r>
            <a:rPr lang="en-US" dirty="0" smtClean="0"/>
            <a:t>Security monitoring systems</a:t>
          </a:r>
          <a:endParaRPr lang="en-US" dirty="0"/>
        </a:p>
      </dgm:t>
    </dgm:pt>
    <dgm:pt modelId="{982EE834-9392-4D60-B7D8-149F17124FCB}" type="parTrans" cxnId="{FCB4DEE0-CDCE-4CBE-96EA-A9F19B8CD4D7}">
      <dgm:prSet/>
      <dgm:spPr/>
      <dgm:t>
        <a:bodyPr/>
        <a:lstStyle/>
        <a:p>
          <a:endParaRPr lang="en-US"/>
        </a:p>
      </dgm:t>
    </dgm:pt>
    <dgm:pt modelId="{51B03B6A-25B2-4C72-9F06-154AC063BC0F}" type="sibTrans" cxnId="{FCB4DEE0-CDCE-4CBE-96EA-A9F19B8CD4D7}">
      <dgm:prSet/>
      <dgm:spPr/>
      <dgm:t>
        <a:bodyPr/>
        <a:lstStyle/>
        <a:p>
          <a:endParaRPr lang="en-US"/>
        </a:p>
      </dgm:t>
    </dgm:pt>
    <dgm:pt modelId="{FC6E2899-E5EE-431D-817E-F45C16F797FD}">
      <dgm:prSet phldrT="[Text]"/>
      <dgm:spPr/>
      <dgm:t>
        <a:bodyPr/>
        <a:lstStyle/>
        <a:p>
          <a:r>
            <a:rPr lang="en-US" dirty="0" smtClean="0"/>
            <a:t>Appliances</a:t>
          </a:r>
          <a:endParaRPr lang="en-US" dirty="0"/>
        </a:p>
      </dgm:t>
    </dgm:pt>
    <dgm:pt modelId="{E18492B8-A3D5-4960-9E91-98FED7EEDA3F}" type="parTrans" cxnId="{39BA6093-816B-4C6F-B255-4D34B9B8B531}">
      <dgm:prSet/>
      <dgm:spPr/>
      <dgm:t>
        <a:bodyPr/>
        <a:lstStyle/>
        <a:p>
          <a:endParaRPr lang="en-US"/>
        </a:p>
      </dgm:t>
    </dgm:pt>
    <dgm:pt modelId="{9DE7C9A5-F60C-49F5-AD67-3C36D21AEB94}" type="sibTrans" cxnId="{39BA6093-816B-4C6F-B255-4D34B9B8B531}">
      <dgm:prSet/>
      <dgm:spPr/>
      <dgm:t>
        <a:bodyPr/>
        <a:lstStyle/>
        <a:p>
          <a:endParaRPr lang="en-US"/>
        </a:p>
      </dgm:t>
    </dgm:pt>
    <dgm:pt modelId="{CF76E716-F247-46FD-9BEF-C49CD4D1C835}">
      <dgm:prSet phldrT="[Text]"/>
      <dgm:spPr/>
      <dgm:t>
        <a:bodyPr/>
        <a:lstStyle/>
        <a:p>
          <a:r>
            <a:rPr lang="en-US" dirty="0" smtClean="0"/>
            <a:t>Lights</a:t>
          </a:r>
          <a:endParaRPr lang="en-US" dirty="0"/>
        </a:p>
      </dgm:t>
    </dgm:pt>
    <dgm:pt modelId="{B9C37924-2EB1-4902-B4F2-1A1832583FA8}" type="parTrans" cxnId="{A853D442-8EFC-4F05-98BE-A50F532D805E}">
      <dgm:prSet/>
      <dgm:spPr/>
      <dgm:t>
        <a:bodyPr/>
        <a:lstStyle/>
        <a:p>
          <a:endParaRPr lang="en-US"/>
        </a:p>
      </dgm:t>
    </dgm:pt>
    <dgm:pt modelId="{CCE25081-BAD1-461B-B4D5-7E09D871A583}" type="sibTrans" cxnId="{A853D442-8EFC-4F05-98BE-A50F532D805E}">
      <dgm:prSet/>
      <dgm:spPr/>
      <dgm:t>
        <a:bodyPr/>
        <a:lstStyle/>
        <a:p>
          <a:endParaRPr lang="en-US"/>
        </a:p>
      </dgm:t>
    </dgm:pt>
    <dgm:pt modelId="{4DBCBDE1-9095-4EE0-8DBB-AF698A9C1F18}">
      <dgm:prSet phldrT="[Text]"/>
      <dgm:spPr/>
      <dgm:t>
        <a:bodyPr/>
        <a:lstStyle/>
        <a:p>
          <a:r>
            <a:rPr lang="en-US" dirty="0" smtClean="0"/>
            <a:t>Antilock brakes</a:t>
          </a:r>
          <a:endParaRPr lang="en-US" dirty="0"/>
        </a:p>
      </dgm:t>
    </dgm:pt>
    <dgm:pt modelId="{3682E28C-BB14-48BA-AE04-0A8CAC4444C9}" type="parTrans" cxnId="{2751BA3B-E963-4F2B-81DF-22C256B671AD}">
      <dgm:prSet/>
      <dgm:spPr/>
      <dgm:t>
        <a:bodyPr/>
        <a:lstStyle/>
        <a:p>
          <a:endParaRPr lang="en-US"/>
        </a:p>
      </dgm:t>
    </dgm:pt>
    <dgm:pt modelId="{78A7B66F-7B3A-42A2-8B94-060288731F21}" type="sibTrans" cxnId="{2751BA3B-E963-4F2B-81DF-22C256B671AD}">
      <dgm:prSet/>
      <dgm:spPr/>
      <dgm:t>
        <a:bodyPr/>
        <a:lstStyle/>
        <a:p>
          <a:endParaRPr lang="en-US"/>
        </a:p>
      </dgm:t>
    </dgm:pt>
    <dgm:pt modelId="{3DF2BEE4-2159-4BEB-9FBD-55FD51878C97}">
      <dgm:prSet phldrT="[Text]"/>
      <dgm:spPr/>
      <dgm:t>
        <a:bodyPr/>
        <a:lstStyle/>
        <a:p>
          <a:r>
            <a:rPr lang="en-US" dirty="0" smtClean="0"/>
            <a:t>Engine control modules</a:t>
          </a:r>
          <a:endParaRPr lang="en-US" dirty="0"/>
        </a:p>
      </dgm:t>
    </dgm:pt>
    <dgm:pt modelId="{EAF92358-3DBA-4AF2-8193-E62EB8F047B2}" type="parTrans" cxnId="{E2DEE158-FB3A-4A82-B877-04965B00506D}">
      <dgm:prSet/>
      <dgm:spPr/>
      <dgm:t>
        <a:bodyPr/>
        <a:lstStyle/>
        <a:p>
          <a:endParaRPr lang="en-US"/>
        </a:p>
      </dgm:t>
    </dgm:pt>
    <dgm:pt modelId="{A52A21EB-F3BB-4736-A69D-79386C855E39}" type="sibTrans" cxnId="{E2DEE158-FB3A-4A82-B877-04965B00506D}">
      <dgm:prSet/>
      <dgm:spPr/>
      <dgm:t>
        <a:bodyPr/>
        <a:lstStyle/>
        <a:p>
          <a:endParaRPr lang="en-US"/>
        </a:p>
      </dgm:t>
    </dgm:pt>
    <dgm:pt modelId="{0767864A-28F3-4EDA-B8C2-FFF99D3F0259}">
      <dgm:prSet phldrT="[Text]"/>
      <dgm:spPr/>
      <dgm:t>
        <a:bodyPr/>
        <a:lstStyle/>
        <a:p>
          <a:r>
            <a:rPr lang="en-US" dirty="0" smtClean="0"/>
            <a:t>Airbag controller</a:t>
          </a:r>
          <a:endParaRPr lang="en-US" dirty="0"/>
        </a:p>
      </dgm:t>
    </dgm:pt>
    <dgm:pt modelId="{4A88407C-F4F7-44C7-A65B-EE2A311A7860}" type="parTrans" cxnId="{FFDABCA7-6666-4CDD-ADBD-E3F0D145B780}">
      <dgm:prSet/>
      <dgm:spPr/>
      <dgm:t>
        <a:bodyPr/>
        <a:lstStyle/>
        <a:p>
          <a:endParaRPr lang="en-US"/>
        </a:p>
      </dgm:t>
    </dgm:pt>
    <dgm:pt modelId="{B05BAC08-E809-4148-90D7-7B19A66F94CA}" type="sibTrans" cxnId="{FFDABCA7-6666-4CDD-ADBD-E3F0D145B780}">
      <dgm:prSet/>
      <dgm:spPr/>
      <dgm:t>
        <a:bodyPr/>
        <a:lstStyle/>
        <a:p>
          <a:endParaRPr lang="en-US"/>
        </a:p>
      </dgm:t>
    </dgm:pt>
    <dgm:pt modelId="{AF03D35B-4496-4811-A2FD-37D96AEFEECF}">
      <dgm:prSet phldrT="[Text]"/>
      <dgm:spPr/>
      <dgm:t>
        <a:bodyPr/>
        <a:lstStyle/>
        <a:p>
          <a:r>
            <a:rPr lang="en-US" dirty="0" smtClean="0"/>
            <a:t>Cruise control</a:t>
          </a:r>
          <a:endParaRPr lang="en-US" dirty="0"/>
        </a:p>
      </dgm:t>
    </dgm:pt>
    <dgm:pt modelId="{271D80E2-C63F-42A1-A839-82AB6E341FAF}" type="parTrans" cxnId="{770217D8-B118-40C8-8BC3-EA31C0AFA471}">
      <dgm:prSet/>
      <dgm:spPr/>
      <dgm:t>
        <a:bodyPr/>
        <a:lstStyle/>
        <a:p>
          <a:endParaRPr lang="en-US"/>
        </a:p>
      </dgm:t>
    </dgm:pt>
    <dgm:pt modelId="{943BDC8D-E5E0-4FF3-81D2-7EDF6571A852}" type="sibTrans" cxnId="{770217D8-B118-40C8-8BC3-EA31C0AFA471}">
      <dgm:prSet/>
      <dgm:spPr/>
      <dgm:t>
        <a:bodyPr/>
        <a:lstStyle/>
        <a:p>
          <a:endParaRPr lang="en-US"/>
        </a:p>
      </dgm:t>
    </dgm:pt>
    <dgm:pt modelId="{2EA51212-FD96-4E5F-A2BA-8FB623D499C3}">
      <dgm:prSet phldrT="[Text]"/>
      <dgm:spPr/>
      <dgm:t>
        <a:bodyPr/>
        <a:lstStyle/>
        <a:p>
          <a:r>
            <a:rPr lang="en-US" dirty="0" smtClean="0"/>
            <a:t>Remote monitoring systems</a:t>
          </a:r>
          <a:endParaRPr lang="en-US" dirty="0"/>
        </a:p>
      </dgm:t>
    </dgm:pt>
    <dgm:pt modelId="{BAACCAE4-EADB-4196-908C-C014F04415C1}" type="parTrans" cxnId="{A7A92D02-C609-48D7-960D-1FD268CD50FD}">
      <dgm:prSet/>
      <dgm:spPr/>
      <dgm:t>
        <a:bodyPr/>
        <a:lstStyle/>
        <a:p>
          <a:endParaRPr lang="en-US"/>
        </a:p>
      </dgm:t>
    </dgm:pt>
    <dgm:pt modelId="{77263079-D95C-42FE-9C67-7F6E384433CF}" type="sibTrans" cxnId="{A7A92D02-C609-48D7-960D-1FD268CD50FD}">
      <dgm:prSet/>
      <dgm:spPr/>
      <dgm:t>
        <a:bodyPr/>
        <a:lstStyle/>
        <a:p>
          <a:endParaRPr lang="en-US"/>
        </a:p>
      </dgm:t>
    </dgm:pt>
    <dgm:pt modelId="{876BD3D7-2BD8-4C3B-8528-6AB0390F791E}">
      <dgm:prSet phldrT="[Text]"/>
      <dgm:spPr/>
      <dgm:t>
        <a:bodyPr/>
        <a:lstStyle/>
        <a:p>
          <a:r>
            <a:rPr lang="en-US" dirty="0" smtClean="0"/>
            <a:t>Power monitors</a:t>
          </a:r>
          <a:endParaRPr lang="en-US" dirty="0"/>
        </a:p>
      </dgm:t>
    </dgm:pt>
    <dgm:pt modelId="{0EB4FC36-B7DF-4BEF-90F1-8D647CAE5B53}" type="parTrans" cxnId="{0FBF5200-C254-4070-BC08-B29DD8F23F8C}">
      <dgm:prSet/>
      <dgm:spPr/>
      <dgm:t>
        <a:bodyPr/>
        <a:lstStyle/>
        <a:p>
          <a:endParaRPr lang="en-US"/>
        </a:p>
      </dgm:t>
    </dgm:pt>
    <dgm:pt modelId="{89BB1DDA-DDA5-4FBA-B234-72E13D63FD38}" type="sibTrans" cxnId="{0FBF5200-C254-4070-BC08-B29DD8F23F8C}">
      <dgm:prSet/>
      <dgm:spPr/>
      <dgm:t>
        <a:bodyPr/>
        <a:lstStyle/>
        <a:p>
          <a:endParaRPr lang="en-US"/>
        </a:p>
      </dgm:t>
    </dgm:pt>
    <dgm:pt modelId="{09603696-C438-4835-A4CF-B222CBD9D7AF}">
      <dgm:prSet phldrT="[Text]"/>
      <dgm:spPr/>
      <dgm:t>
        <a:bodyPr/>
        <a:lstStyle/>
        <a:p>
          <a:r>
            <a:rPr lang="en-US" dirty="0" smtClean="0"/>
            <a:t>Machine controllers</a:t>
          </a:r>
          <a:endParaRPr lang="en-US" dirty="0"/>
        </a:p>
      </dgm:t>
    </dgm:pt>
    <dgm:pt modelId="{3C2BEC02-5FF3-4BF9-B1EF-A9449E49ED52}" type="parTrans" cxnId="{87003529-5058-4124-A6B1-66DE49A92343}">
      <dgm:prSet/>
      <dgm:spPr/>
      <dgm:t>
        <a:bodyPr/>
        <a:lstStyle/>
        <a:p>
          <a:endParaRPr lang="en-US"/>
        </a:p>
      </dgm:t>
    </dgm:pt>
    <dgm:pt modelId="{CD4DE828-31F3-40EB-9679-F33955388A54}" type="sibTrans" cxnId="{87003529-5058-4124-A6B1-66DE49A92343}">
      <dgm:prSet/>
      <dgm:spPr/>
      <dgm:t>
        <a:bodyPr/>
        <a:lstStyle/>
        <a:p>
          <a:endParaRPr lang="en-US"/>
        </a:p>
      </dgm:t>
    </dgm:pt>
    <dgm:pt modelId="{FD5147B8-536D-4D93-AE10-87B7BDAA6614}">
      <dgm:prSet phldrT="[Text]"/>
      <dgm:spPr/>
      <dgm:t>
        <a:bodyPr/>
        <a:lstStyle/>
        <a:p>
          <a:r>
            <a:rPr lang="en-US" dirty="0" smtClean="0"/>
            <a:t>Medical devices</a:t>
          </a:r>
          <a:endParaRPr lang="en-US" dirty="0"/>
        </a:p>
      </dgm:t>
    </dgm:pt>
    <dgm:pt modelId="{8090E6D8-29D5-4412-8C58-A58D7E2B91D4}" type="parTrans" cxnId="{B200CE27-CC9A-4FFE-AEF5-4B4409AE7E14}">
      <dgm:prSet/>
      <dgm:spPr/>
      <dgm:t>
        <a:bodyPr/>
        <a:lstStyle/>
        <a:p>
          <a:endParaRPr lang="en-US"/>
        </a:p>
      </dgm:t>
    </dgm:pt>
    <dgm:pt modelId="{5A3CF5A5-F7A1-422F-B0E7-00E698FBBA32}" type="sibTrans" cxnId="{B200CE27-CC9A-4FFE-AEF5-4B4409AE7E14}">
      <dgm:prSet/>
      <dgm:spPr/>
      <dgm:t>
        <a:bodyPr/>
        <a:lstStyle/>
        <a:p>
          <a:endParaRPr lang="en-US"/>
        </a:p>
      </dgm:t>
    </dgm:pt>
    <dgm:pt modelId="{9A029DC7-5905-45A0-889C-1119B2A0F717}">
      <dgm:prSet phldrT="[Text]"/>
      <dgm:spPr/>
      <dgm:t>
        <a:bodyPr/>
        <a:lstStyle/>
        <a:p>
          <a:r>
            <a:rPr lang="en-US" dirty="0" smtClean="0"/>
            <a:t>Keyboards</a:t>
          </a:r>
          <a:endParaRPr lang="en-US" dirty="0"/>
        </a:p>
      </dgm:t>
    </dgm:pt>
    <dgm:pt modelId="{8C153CC5-794F-4FDB-B473-4DE1B7EDAB6B}" type="parTrans" cxnId="{C5C79D3E-4865-46CD-9BAA-C330F5A0F719}">
      <dgm:prSet/>
      <dgm:spPr/>
      <dgm:t>
        <a:bodyPr/>
        <a:lstStyle/>
        <a:p>
          <a:endParaRPr lang="en-US"/>
        </a:p>
      </dgm:t>
    </dgm:pt>
    <dgm:pt modelId="{07584854-1B2B-46C4-843E-7F258523F207}" type="sibTrans" cxnId="{C5C79D3E-4865-46CD-9BAA-C330F5A0F719}">
      <dgm:prSet/>
      <dgm:spPr/>
      <dgm:t>
        <a:bodyPr/>
        <a:lstStyle/>
        <a:p>
          <a:endParaRPr lang="en-US"/>
        </a:p>
      </dgm:t>
    </dgm:pt>
    <dgm:pt modelId="{4E3405B9-260E-4ADA-AF81-2F2D8CF99299}">
      <dgm:prSet phldrT="[Text]"/>
      <dgm:spPr/>
      <dgm:t>
        <a:bodyPr/>
        <a:lstStyle/>
        <a:p>
          <a:r>
            <a:rPr lang="en-US" dirty="0" smtClean="0"/>
            <a:t>Printers</a:t>
          </a:r>
          <a:endParaRPr lang="en-US" dirty="0"/>
        </a:p>
      </dgm:t>
    </dgm:pt>
    <dgm:pt modelId="{111C739B-A2E7-4FF0-8701-80D974DFDC1F}" type="parTrans" cxnId="{9EDF5BDD-4BB2-446F-A105-7F0B927FBA3D}">
      <dgm:prSet/>
      <dgm:spPr/>
      <dgm:t>
        <a:bodyPr/>
        <a:lstStyle/>
        <a:p>
          <a:endParaRPr lang="en-US"/>
        </a:p>
      </dgm:t>
    </dgm:pt>
    <dgm:pt modelId="{2B58BCA6-D8BE-434E-B94F-B0DE6C180E95}" type="sibTrans" cxnId="{9EDF5BDD-4BB2-446F-A105-7F0B927FBA3D}">
      <dgm:prSet/>
      <dgm:spPr/>
      <dgm:t>
        <a:bodyPr/>
        <a:lstStyle/>
        <a:p>
          <a:endParaRPr lang="en-US"/>
        </a:p>
      </dgm:t>
    </dgm:pt>
    <dgm:pt modelId="{0F180AE5-F62B-42CA-9C9A-55049353CE65}">
      <dgm:prSet phldrT="[Text]"/>
      <dgm:spPr/>
      <dgm:t>
        <a:bodyPr/>
        <a:lstStyle/>
        <a:p>
          <a:r>
            <a:rPr lang="en-US" dirty="0" smtClean="0"/>
            <a:t>Faxes</a:t>
          </a:r>
          <a:endParaRPr lang="en-US" dirty="0"/>
        </a:p>
      </dgm:t>
    </dgm:pt>
    <dgm:pt modelId="{5112CC0C-5B27-4972-841D-38182704755F}" type="parTrans" cxnId="{B0E9A61D-B425-4092-8D58-5FAAAF8A8CC7}">
      <dgm:prSet/>
      <dgm:spPr/>
      <dgm:t>
        <a:bodyPr/>
        <a:lstStyle/>
        <a:p>
          <a:endParaRPr lang="en-US"/>
        </a:p>
      </dgm:t>
    </dgm:pt>
    <dgm:pt modelId="{3154761D-6037-49D6-8D4D-8C57E416FBC6}" type="sibTrans" cxnId="{B0E9A61D-B425-4092-8D58-5FAAAF8A8CC7}">
      <dgm:prSet/>
      <dgm:spPr/>
      <dgm:t>
        <a:bodyPr/>
        <a:lstStyle/>
        <a:p>
          <a:endParaRPr lang="en-US"/>
        </a:p>
      </dgm:t>
    </dgm:pt>
    <dgm:pt modelId="{FF987273-3CFA-4C92-BC46-31FB673F7818}">
      <dgm:prSet phldrT="[Text]"/>
      <dgm:spPr/>
      <dgm:t>
        <a:bodyPr/>
        <a:lstStyle/>
        <a:p>
          <a:r>
            <a:rPr lang="en-US" dirty="0" smtClean="0"/>
            <a:t>Copiers</a:t>
          </a:r>
          <a:endParaRPr lang="en-US" dirty="0"/>
        </a:p>
      </dgm:t>
    </dgm:pt>
    <dgm:pt modelId="{E9A48A54-B647-46D8-A665-580800C2EFE9}" type="parTrans" cxnId="{991467AF-0F7E-485A-B138-EBEBCF1D9F0C}">
      <dgm:prSet/>
      <dgm:spPr/>
      <dgm:t>
        <a:bodyPr/>
        <a:lstStyle/>
        <a:p>
          <a:endParaRPr lang="en-US"/>
        </a:p>
      </dgm:t>
    </dgm:pt>
    <dgm:pt modelId="{BF120F4F-7C9D-4833-ADA3-E33055132E68}" type="sibTrans" cxnId="{991467AF-0F7E-485A-B138-EBEBCF1D9F0C}">
      <dgm:prSet/>
      <dgm:spPr/>
      <dgm:t>
        <a:bodyPr/>
        <a:lstStyle/>
        <a:p>
          <a:endParaRPr lang="en-US"/>
        </a:p>
      </dgm:t>
    </dgm:pt>
    <dgm:pt modelId="{AD8E5653-918E-4370-889E-E1CAEA7DD6A3}" type="pres">
      <dgm:prSet presAssocID="{A07D74FA-C8F2-4526-BE4C-FBDFBB739E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BACBA7-7E91-4D53-8C4E-7DFCE593496C}" type="pres">
      <dgm:prSet presAssocID="{E4BAAB24-D354-4FC5-BF4C-FE605B2D6DC1}" presName="composite" presStyleCnt="0"/>
      <dgm:spPr/>
    </dgm:pt>
    <dgm:pt modelId="{07A204A9-B514-4F4D-8F7A-491ED8570097}" type="pres">
      <dgm:prSet presAssocID="{E4BAAB24-D354-4FC5-BF4C-FE605B2D6DC1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1964C-4357-4202-A9F5-C99A007CC299}" type="pres">
      <dgm:prSet presAssocID="{E4BAAB24-D354-4FC5-BF4C-FE605B2D6DC1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0A1C7-0858-43FB-849D-BFB08621D46B}" type="pres">
      <dgm:prSet presAssocID="{A340E976-3F24-4111-83E2-7C8DE41D64D8}" presName="space" presStyleCnt="0"/>
      <dgm:spPr/>
    </dgm:pt>
    <dgm:pt modelId="{2833F4C4-3B92-49CB-A5B8-87755136EEC3}" type="pres">
      <dgm:prSet presAssocID="{29FD90F6-E85B-4720-B930-2FEDCFDFE0D3}" presName="composite" presStyleCnt="0"/>
      <dgm:spPr/>
    </dgm:pt>
    <dgm:pt modelId="{F8B92D4E-99AE-4D5D-9C60-6DD4B9E010F1}" type="pres">
      <dgm:prSet presAssocID="{29FD90F6-E85B-4720-B930-2FEDCFDFE0D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8F473-058B-463B-8407-E5E21E43AEC1}" type="pres">
      <dgm:prSet presAssocID="{29FD90F6-E85B-4720-B930-2FEDCFDFE0D3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AA105-7A68-4952-A06E-660D2503D4B1}" type="pres">
      <dgm:prSet presAssocID="{FAA593B1-94D5-42D1-9D3C-FD233ABC544A}" presName="space" presStyleCnt="0"/>
      <dgm:spPr/>
    </dgm:pt>
    <dgm:pt modelId="{A5CEAD9D-5E7B-4381-8FB2-719A9C4A5589}" type="pres">
      <dgm:prSet presAssocID="{0B5B8342-C1FA-4169-83A1-21B3C9A8D3A4}" presName="composite" presStyleCnt="0"/>
      <dgm:spPr/>
    </dgm:pt>
    <dgm:pt modelId="{2CF432E0-0428-4C30-BC96-D80F2765DE9A}" type="pres">
      <dgm:prSet presAssocID="{0B5B8342-C1FA-4169-83A1-21B3C9A8D3A4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7DB10-B152-4189-8D0E-6F7416B69D0D}" type="pres">
      <dgm:prSet presAssocID="{0B5B8342-C1FA-4169-83A1-21B3C9A8D3A4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C0814-D638-455D-B47C-A48782A5582C}" type="pres">
      <dgm:prSet presAssocID="{D29469FC-21E6-485F-88E1-24CBF005D6B4}" presName="space" presStyleCnt="0"/>
      <dgm:spPr/>
    </dgm:pt>
    <dgm:pt modelId="{EC72FF4D-44BC-4580-8CA2-85C56F7D83D6}" type="pres">
      <dgm:prSet presAssocID="{C53F60B3-84F9-4038-A64A-FEC9B7C41E67}" presName="composite" presStyleCnt="0"/>
      <dgm:spPr/>
    </dgm:pt>
    <dgm:pt modelId="{34069310-21AB-4910-BE73-60BF49739F77}" type="pres">
      <dgm:prSet presAssocID="{C53F60B3-84F9-4038-A64A-FEC9B7C41E67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4B8C3-05FF-4154-B30C-FFFE52BD5F8D}" type="pres">
      <dgm:prSet presAssocID="{C53F60B3-84F9-4038-A64A-FEC9B7C41E67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06009-4F43-4509-995E-828D256C2460}" type="pres">
      <dgm:prSet presAssocID="{44E63C6A-69AA-41D6-BDF0-0EB58F405DB0}" presName="space" presStyleCnt="0"/>
      <dgm:spPr/>
    </dgm:pt>
    <dgm:pt modelId="{F792237D-7EB0-4FFD-A92C-20F402451233}" type="pres">
      <dgm:prSet presAssocID="{E902236A-C80A-40CB-9521-8C9516176121}" presName="composite" presStyleCnt="0"/>
      <dgm:spPr/>
    </dgm:pt>
    <dgm:pt modelId="{9B5E3DDC-E08E-4455-A35B-5BFB55D5F554}" type="pres">
      <dgm:prSet presAssocID="{E902236A-C80A-40CB-9521-8C9516176121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F9E12-D71A-44EF-BE36-7C561571FCA6}" type="pres">
      <dgm:prSet presAssocID="{E902236A-C80A-40CB-9521-8C9516176121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D65026-60A2-43B6-8F76-626CBC04F03C}" srcId="{E4BAAB24-D354-4FC5-BF4C-FE605B2D6DC1}" destId="{73FCED0F-2458-4A20-A9D9-9FD0E0DAEE81}" srcOrd="3" destOrd="0" parTransId="{DE4568F8-7633-45D5-95B3-41A764EECB93}" sibTransId="{84DC1554-68E1-422B-B438-E97EAD0E71CF}"/>
    <dgm:cxn modelId="{B0E9A61D-B425-4092-8D58-5FAAAF8A8CC7}" srcId="{E902236A-C80A-40CB-9521-8C9516176121}" destId="{0F180AE5-F62B-42CA-9C9A-55049353CE65}" srcOrd="2" destOrd="0" parTransId="{5112CC0C-5B27-4972-841D-38182704755F}" sibTransId="{3154761D-6037-49D6-8D4D-8C57E416FBC6}"/>
    <dgm:cxn modelId="{E658AC81-9DE1-4438-BFA0-180FD3091577}" type="presOf" srcId="{4DBCBDE1-9095-4EE0-8DBB-AF698A9C1F18}" destId="{6077DB10-B152-4189-8D0E-6F7416B69D0D}" srcOrd="0" destOrd="0" presId="urn:microsoft.com/office/officeart/2005/8/layout/hList1"/>
    <dgm:cxn modelId="{0F3CD72A-FA79-4A99-9710-30977C719AC1}" type="presOf" srcId="{09603696-C438-4835-A4CF-B222CBD9D7AF}" destId="{33D4B8C3-05FF-4154-B30C-FFFE52BD5F8D}" srcOrd="0" destOrd="2" presId="urn:microsoft.com/office/officeart/2005/8/layout/hList1"/>
    <dgm:cxn modelId="{DB6A2F0A-3FE3-4EFE-9E98-03F62D66ADB8}" type="presOf" srcId="{29FD90F6-E85B-4720-B930-2FEDCFDFE0D3}" destId="{F8B92D4E-99AE-4D5D-9C60-6DD4B9E010F1}" srcOrd="0" destOrd="0" presId="urn:microsoft.com/office/officeart/2005/8/layout/hList1"/>
    <dgm:cxn modelId="{6E6A4A24-1B28-496A-984A-26EA5295B091}" type="presOf" srcId="{BED0FEB9-27ED-4E2A-B8CE-E2EB99635C35}" destId="{13B1964C-4357-4202-A9F5-C99A007CC299}" srcOrd="0" destOrd="5" presId="urn:microsoft.com/office/officeart/2005/8/layout/hList1"/>
    <dgm:cxn modelId="{546586CC-A18D-49A7-B650-568A136AF86E}" srcId="{A07D74FA-C8F2-4526-BE4C-FBDFBB739EB8}" destId="{E902236A-C80A-40CB-9521-8C9516176121}" srcOrd="4" destOrd="0" parTransId="{C0C75F80-9812-4EF0-A325-045CFB8A512D}" sibTransId="{3CC9EBEF-0AEC-4341-9F45-B7E3A808EF3C}"/>
    <dgm:cxn modelId="{9EDF5BDD-4BB2-446F-A105-7F0B927FBA3D}" srcId="{E902236A-C80A-40CB-9521-8C9516176121}" destId="{4E3405B9-260E-4ADA-AF81-2F2D8CF99299}" srcOrd="1" destOrd="0" parTransId="{111C739B-A2E7-4FF0-8701-80D974DFDC1F}" sibTransId="{2B58BCA6-D8BE-434E-B94F-B0DE6C180E95}"/>
    <dgm:cxn modelId="{B70E9F48-EC43-4AB1-9418-AAD00E8DC787}" type="presOf" srcId="{4E3405B9-260E-4ADA-AF81-2F2D8CF99299}" destId="{EAEF9E12-D71A-44EF-BE36-7C561571FCA6}" srcOrd="0" destOrd="1" presId="urn:microsoft.com/office/officeart/2005/8/layout/hList1"/>
    <dgm:cxn modelId="{4771FBA3-5F39-47E1-89C5-9D9F5DCB4637}" type="presOf" srcId="{876BD3D7-2BD8-4C3B-8528-6AB0390F791E}" destId="{33D4B8C3-05FF-4154-B30C-FFFE52BD5F8D}" srcOrd="0" destOrd="1" presId="urn:microsoft.com/office/officeart/2005/8/layout/hList1"/>
    <dgm:cxn modelId="{FFDABCA7-6666-4CDD-ADBD-E3F0D145B780}" srcId="{0B5B8342-C1FA-4169-83A1-21B3C9A8D3A4}" destId="{0767864A-28F3-4EDA-B8C2-FFF99D3F0259}" srcOrd="2" destOrd="0" parTransId="{4A88407C-F4F7-44C7-A65B-EE2A311A7860}" sibTransId="{B05BAC08-E809-4148-90D7-7B19A66F94CA}"/>
    <dgm:cxn modelId="{BF2BDDD4-07A9-407B-82B4-C827E23D5B88}" srcId="{E4BAAB24-D354-4FC5-BF4C-FE605B2D6DC1}" destId="{84AEBA2C-E831-4611-B186-B6147426FF09}" srcOrd="2" destOrd="0" parTransId="{6CB3FCF2-307E-4D7B-81C5-FAD61E076ED3}" sibTransId="{9F8B5D69-ABBB-495A-B335-D4E170775B36}"/>
    <dgm:cxn modelId="{0FBF5200-C254-4070-BC08-B29DD8F23F8C}" srcId="{C53F60B3-84F9-4038-A64A-FEC9B7C41E67}" destId="{876BD3D7-2BD8-4C3B-8528-6AB0390F791E}" srcOrd="1" destOrd="0" parTransId="{0EB4FC36-B7DF-4BEF-90F1-8D647CAE5B53}" sibTransId="{89BB1DDA-DDA5-4FBA-B234-72E13D63FD38}"/>
    <dgm:cxn modelId="{649AB154-D168-4376-8B48-0E1F3F26F589}" type="presOf" srcId="{84AEBA2C-E831-4611-B186-B6147426FF09}" destId="{13B1964C-4357-4202-A9F5-C99A007CC299}" srcOrd="0" destOrd="2" presId="urn:microsoft.com/office/officeart/2005/8/layout/hList1"/>
    <dgm:cxn modelId="{1940F39D-52B7-448D-BA96-DFDF0857A6CF}" srcId="{E4BAAB24-D354-4FC5-BF4C-FE605B2D6DC1}" destId="{BED0FEB9-27ED-4E2A-B8CE-E2EB99635C35}" srcOrd="5" destOrd="0" parTransId="{CE548ACA-445E-4642-B10A-70E72C19F875}" sibTransId="{86C6CB1B-7EF3-4012-9D46-187E7EBE8EAE}"/>
    <dgm:cxn modelId="{A853D442-8EFC-4F05-98BE-A50F532D805E}" srcId="{29FD90F6-E85B-4720-B930-2FEDCFDFE0D3}" destId="{CF76E716-F247-46FD-9BEF-C49CD4D1C835}" srcOrd="4" destOrd="0" parTransId="{B9C37924-2EB1-4902-B4F2-1A1832583FA8}" sibTransId="{CCE25081-BAD1-461B-B4D5-7E09D871A583}"/>
    <dgm:cxn modelId="{9D38F2A0-3D4A-4344-AB91-0D4ABDABF5A1}" type="presOf" srcId="{E904FC11-7A58-47FD-9602-531BBC049E8F}" destId="{2768F473-058B-463B-8407-E5E21E43AEC1}" srcOrd="0" destOrd="0" presId="urn:microsoft.com/office/officeart/2005/8/layout/hList1"/>
    <dgm:cxn modelId="{3AC11BDA-7B7B-4999-AFD8-6999E4116248}" type="presOf" srcId="{635AFBE4-E512-4CFD-8896-4A85F619389C}" destId="{2768F473-058B-463B-8407-E5E21E43AEC1}" srcOrd="0" destOrd="1" presId="urn:microsoft.com/office/officeart/2005/8/layout/hList1"/>
    <dgm:cxn modelId="{A367A1DA-E197-4BA3-8DB9-C11B74CF081F}" type="presOf" srcId="{09D3A6FA-A4F5-4CC3-9474-813A00D5E2C7}" destId="{13B1964C-4357-4202-A9F5-C99A007CC299}" srcOrd="0" destOrd="0" presId="urn:microsoft.com/office/officeart/2005/8/layout/hList1"/>
    <dgm:cxn modelId="{CCC1AFD0-E583-47D9-977D-9204AE693179}" type="presOf" srcId="{76F58699-F605-432A-8361-807107C875E2}" destId="{13B1964C-4357-4202-A9F5-C99A007CC299}" srcOrd="0" destOrd="4" presId="urn:microsoft.com/office/officeart/2005/8/layout/hList1"/>
    <dgm:cxn modelId="{FCB4DEE0-CDCE-4CBE-96EA-A9F19B8CD4D7}" srcId="{29FD90F6-E85B-4720-B930-2FEDCFDFE0D3}" destId="{B7387813-C5CA-4B0D-AEAD-03B226FCF192}" srcOrd="2" destOrd="0" parTransId="{982EE834-9392-4D60-B7D8-149F17124FCB}" sibTransId="{51B03B6A-25B2-4C72-9F06-154AC063BC0F}"/>
    <dgm:cxn modelId="{D21FC112-5DDA-45C9-9FF1-BA63AE98F2D4}" srcId="{A07D74FA-C8F2-4526-BE4C-FBDFBB739EB8}" destId="{E4BAAB24-D354-4FC5-BF4C-FE605B2D6DC1}" srcOrd="0" destOrd="0" parTransId="{0C6DB5F8-6C6F-4B02-93F6-12DE23870AED}" sibTransId="{A340E976-3F24-4111-83E2-7C8DE41D64D8}"/>
    <dgm:cxn modelId="{6F87518C-B190-4016-B124-00C054C5BDDC}" type="presOf" srcId="{0F180AE5-F62B-42CA-9C9A-55049353CE65}" destId="{EAEF9E12-D71A-44EF-BE36-7C561571FCA6}" srcOrd="0" destOrd="2" presId="urn:microsoft.com/office/officeart/2005/8/layout/hList1"/>
    <dgm:cxn modelId="{037809F4-C344-465A-A2BB-AA3A565323FC}" srcId="{A07D74FA-C8F2-4526-BE4C-FBDFBB739EB8}" destId="{C53F60B3-84F9-4038-A64A-FEC9B7C41E67}" srcOrd="3" destOrd="0" parTransId="{D81032E1-3C42-4D9D-ADA7-2CC9CF616F7B}" sibTransId="{44E63C6A-69AA-41D6-BDF0-0EB58F405DB0}"/>
    <dgm:cxn modelId="{B200CE27-CC9A-4FFE-AEF5-4B4409AE7E14}" srcId="{C53F60B3-84F9-4038-A64A-FEC9B7C41E67}" destId="{FD5147B8-536D-4D93-AE10-87B7BDAA6614}" srcOrd="3" destOrd="0" parTransId="{8090E6D8-29D5-4412-8C58-A58D7E2B91D4}" sibTransId="{5A3CF5A5-F7A1-422F-B0E7-00E698FBBA32}"/>
    <dgm:cxn modelId="{EF90EB63-5B67-4EB0-BDD8-2DE77921A703}" srcId="{29FD90F6-E85B-4720-B930-2FEDCFDFE0D3}" destId="{635AFBE4-E512-4CFD-8896-4A85F619389C}" srcOrd="1" destOrd="0" parTransId="{9D6A9D31-6C5B-4FBE-A6CA-9AD62091059E}" sibTransId="{98F5083E-1112-4C08-976E-11BF75A29CC6}"/>
    <dgm:cxn modelId="{5072D24B-178F-4201-B0E2-83C6C1323D1F}" srcId="{A07D74FA-C8F2-4526-BE4C-FBDFBB739EB8}" destId="{0B5B8342-C1FA-4169-83A1-21B3C9A8D3A4}" srcOrd="2" destOrd="0" parTransId="{F4DC1E7A-A565-464F-96D9-78561D46ED66}" sibTransId="{D29469FC-21E6-485F-88E1-24CBF005D6B4}"/>
    <dgm:cxn modelId="{78913EF4-0E9A-4540-A71D-4471ED43E24F}" type="presOf" srcId="{E902236A-C80A-40CB-9521-8C9516176121}" destId="{9B5E3DDC-E08E-4455-A35B-5BFB55D5F554}" srcOrd="0" destOrd="0" presId="urn:microsoft.com/office/officeart/2005/8/layout/hList1"/>
    <dgm:cxn modelId="{20C16AC9-988F-4F5E-BA7A-5C977BFA44E9}" type="presOf" srcId="{B7387813-C5CA-4B0D-AEAD-03B226FCF192}" destId="{2768F473-058B-463B-8407-E5E21E43AEC1}" srcOrd="0" destOrd="2" presId="urn:microsoft.com/office/officeart/2005/8/layout/hList1"/>
    <dgm:cxn modelId="{A7A92D02-C609-48D7-960D-1FD268CD50FD}" srcId="{C53F60B3-84F9-4038-A64A-FEC9B7C41E67}" destId="{2EA51212-FD96-4E5F-A2BA-8FB623D499C3}" srcOrd="0" destOrd="0" parTransId="{BAACCAE4-EADB-4196-908C-C014F04415C1}" sibTransId="{77263079-D95C-42FE-9C67-7F6E384433CF}"/>
    <dgm:cxn modelId="{DBF4F9E3-E346-48F7-BD75-2EC265EA824B}" type="presOf" srcId="{9A029DC7-5905-45A0-889C-1119B2A0F717}" destId="{EAEF9E12-D71A-44EF-BE36-7C561571FCA6}" srcOrd="0" destOrd="0" presId="urn:microsoft.com/office/officeart/2005/8/layout/hList1"/>
    <dgm:cxn modelId="{FDFE764C-95FC-4244-A5ED-7B7306C0BD4C}" srcId="{E4BAAB24-D354-4FC5-BF4C-FE605B2D6DC1}" destId="{76F58699-F605-432A-8361-807107C875E2}" srcOrd="4" destOrd="0" parTransId="{EFEAC866-93F2-4C8E-B741-6EBEE9D5AE46}" sibTransId="{BF0E98DE-948B-4A20-AEE1-F1F4F9B4B6E8}"/>
    <dgm:cxn modelId="{C97E7E16-6AAB-4DE2-95E2-14D74BC31EFD}" type="presOf" srcId="{A07D74FA-C8F2-4526-BE4C-FBDFBB739EB8}" destId="{AD8E5653-918E-4370-889E-E1CAEA7DD6A3}" srcOrd="0" destOrd="0" presId="urn:microsoft.com/office/officeart/2005/8/layout/hList1"/>
    <dgm:cxn modelId="{6B8A83E1-6874-4466-9595-3F9C8914AEF5}" type="presOf" srcId="{2EFC3FCF-CFC8-4108-9C5C-2F33A1C6287A}" destId="{13B1964C-4357-4202-A9F5-C99A007CC299}" srcOrd="0" destOrd="1" presId="urn:microsoft.com/office/officeart/2005/8/layout/hList1"/>
    <dgm:cxn modelId="{F42D2136-1D64-45D2-92D9-E58697E0230A}" type="presOf" srcId="{CF76E716-F247-46FD-9BEF-C49CD4D1C835}" destId="{2768F473-058B-463B-8407-E5E21E43AEC1}" srcOrd="0" destOrd="4" presId="urn:microsoft.com/office/officeart/2005/8/layout/hList1"/>
    <dgm:cxn modelId="{56336E90-5CE3-41DE-8900-DD3EED6DB71D}" type="presOf" srcId="{3DF2BEE4-2159-4BEB-9FBD-55FD51878C97}" destId="{6077DB10-B152-4189-8D0E-6F7416B69D0D}" srcOrd="0" destOrd="1" presId="urn:microsoft.com/office/officeart/2005/8/layout/hList1"/>
    <dgm:cxn modelId="{66FF0CE0-75E5-41CB-8849-8BAB97C9DAEE}" type="presOf" srcId="{2EA51212-FD96-4E5F-A2BA-8FB623D499C3}" destId="{33D4B8C3-05FF-4154-B30C-FFFE52BD5F8D}" srcOrd="0" destOrd="0" presId="urn:microsoft.com/office/officeart/2005/8/layout/hList1"/>
    <dgm:cxn modelId="{991467AF-0F7E-485A-B138-EBEBCF1D9F0C}" srcId="{E902236A-C80A-40CB-9521-8C9516176121}" destId="{FF987273-3CFA-4C92-BC46-31FB673F7818}" srcOrd="3" destOrd="0" parTransId="{E9A48A54-B647-46D8-A665-580800C2EFE9}" sibTransId="{BF120F4F-7C9D-4833-ADA3-E33055132E68}"/>
    <dgm:cxn modelId="{87003529-5058-4124-A6B1-66DE49A92343}" srcId="{C53F60B3-84F9-4038-A64A-FEC9B7C41E67}" destId="{09603696-C438-4835-A4CF-B222CBD9D7AF}" srcOrd="2" destOrd="0" parTransId="{3C2BEC02-5FF3-4BF9-B1EF-A9449E49ED52}" sibTransId="{CD4DE828-31F3-40EB-9679-F33955388A54}"/>
    <dgm:cxn modelId="{779156A8-7649-4718-9205-6493E186D3CE}" srcId="{29FD90F6-E85B-4720-B930-2FEDCFDFE0D3}" destId="{E904FC11-7A58-47FD-9602-531BBC049E8F}" srcOrd="0" destOrd="0" parTransId="{97763C2D-2F65-4176-A7E1-864C71B2824C}" sibTransId="{7E607DD6-C887-47E2-92FE-6B6EF527BB9A}"/>
    <dgm:cxn modelId="{FF2DDD88-D2BA-453D-A59D-9A67AB4EE99D}" type="presOf" srcId="{0767864A-28F3-4EDA-B8C2-FFF99D3F0259}" destId="{6077DB10-B152-4189-8D0E-6F7416B69D0D}" srcOrd="0" destOrd="2" presId="urn:microsoft.com/office/officeart/2005/8/layout/hList1"/>
    <dgm:cxn modelId="{AD55B084-E50A-456E-8C12-2F859137B9D7}" type="presOf" srcId="{E4BAAB24-D354-4FC5-BF4C-FE605B2D6DC1}" destId="{07A204A9-B514-4F4D-8F7A-491ED8570097}" srcOrd="0" destOrd="0" presId="urn:microsoft.com/office/officeart/2005/8/layout/hList1"/>
    <dgm:cxn modelId="{5DB12D5C-BF7C-467A-AF42-0BB59FF161AB}" type="presOf" srcId="{73FCED0F-2458-4A20-A9D9-9FD0E0DAEE81}" destId="{13B1964C-4357-4202-A9F5-C99A007CC299}" srcOrd="0" destOrd="3" presId="urn:microsoft.com/office/officeart/2005/8/layout/hList1"/>
    <dgm:cxn modelId="{E3B66E5B-C8F5-446F-AEB1-881317C76B53}" srcId="{A07D74FA-C8F2-4526-BE4C-FBDFBB739EB8}" destId="{29FD90F6-E85B-4720-B930-2FEDCFDFE0D3}" srcOrd="1" destOrd="0" parTransId="{7C284723-24A1-42D4-8E21-0A17039C0DAC}" sibTransId="{FAA593B1-94D5-42D1-9D3C-FD233ABC544A}"/>
    <dgm:cxn modelId="{FAD954AC-B2A6-4B56-A4A8-1B34C1F64A4F}" type="presOf" srcId="{AF03D35B-4496-4811-A2FD-37D96AEFEECF}" destId="{6077DB10-B152-4189-8D0E-6F7416B69D0D}" srcOrd="0" destOrd="3" presId="urn:microsoft.com/office/officeart/2005/8/layout/hList1"/>
    <dgm:cxn modelId="{03D0FDF0-B7F2-4484-A5B5-B33DEBFFF69C}" type="presOf" srcId="{FD5147B8-536D-4D93-AE10-87B7BDAA6614}" destId="{33D4B8C3-05FF-4154-B30C-FFFE52BD5F8D}" srcOrd="0" destOrd="3" presId="urn:microsoft.com/office/officeart/2005/8/layout/hList1"/>
    <dgm:cxn modelId="{39BA6093-816B-4C6F-B255-4D34B9B8B531}" srcId="{29FD90F6-E85B-4720-B930-2FEDCFDFE0D3}" destId="{FC6E2899-E5EE-431D-817E-F45C16F797FD}" srcOrd="3" destOrd="0" parTransId="{E18492B8-A3D5-4960-9E91-98FED7EEDA3F}" sibTransId="{9DE7C9A5-F60C-49F5-AD67-3C36D21AEB94}"/>
    <dgm:cxn modelId="{62341CF9-34D2-42A6-8AA1-4699EF7ECDA5}" type="presOf" srcId="{C53F60B3-84F9-4038-A64A-FEC9B7C41E67}" destId="{34069310-21AB-4910-BE73-60BF49739F77}" srcOrd="0" destOrd="0" presId="urn:microsoft.com/office/officeart/2005/8/layout/hList1"/>
    <dgm:cxn modelId="{267F9C24-B9C8-4907-B5A3-7F295A96BA32}" srcId="{E4BAAB24-D354-4FC5-BF4C-FE605B2D6DC1}" destId="{09D3A6FA-A4F5-4CC3-9474-813A00D5E2C7}" srcOrd="0" destOrd="0" parTransId="{24A0B4A7-32DC-4915-9C21-052E5E2CB66F}" sibTransId="{51C2AF92-2EB9-4505-AB9F-9E93BB281BF1}"/>
    <dgm:cxn modelId="{C5C79D3E-4865-46CD-9BAA-C330F5A0F719}" srcId="{E902236A-C80A-40CB-9521-8C9516176121}" destId="{9A029DC7-5905-45A0-889C-1119B2A0F717}" srcOrd="0" destOrd="0" parTransId="{8C153CC5-794F-4FDB-B473-4DE1B7EDAB6B}" sibTransId="{07584854-1B2B-46C4-843E-7F258523F207}"/>
    <dgm:cxn modelId="{D5DDE3C4-06E3-4450-8EEE-75A6A8BC2CE9}" type="presOf" srcId="{FC6E2899-E5EE-431D-817E-F45C16F797FD}" destId="{2768F473-058B-463B-8407-E5E21E43AEC1}" srcOrd="0" destOrd="3" presId="urn:microsoft.com/office/officeart/2005/8/layout/hList1"/>
    <dgm:cxn modelId="{46A73151-1862-40F5-BDA4-55570B1361C6}" type="presOf" srcId="{0B5B8342-C1FA-4169-83A1-21B3C9A8D3A4}" destId="{2CF432E0-0428-4C30-BC96-D80F2765DE9A}" srcOrd="0" destOrd="0" presId="urn:microsoft.com/office/officeart/2005/8/layout/hList1"/>
    <dgm:cxn modelId="{93BD0689-CE78-4A36-9AE3-432406A6CDAA}" type="presOf" srcId="{FF987273-3CFA-4C92-BC46-31FB673F7818}" destId="{EAEF9E12-D71A-44EF-BE36-7C561571FCA6}" srcOrd="0" destOrd="3" presId="urn:microsoft.com/office/officeart/2005/8/layout/hList1"/>
    <dgm:cxn modelId="{ABAA63E7-51F2-4EB1-AD64-6FE0FBBF8665}" srcId="{E4BAAB24-D354-4FC5-BF4C-FE605B2D6DC1}" destId="{2EFC3FCF-CFC8-4108-9C5C-2F33A1C6287A}" srcOrd="1" destOrd="0" parTransId="{1390AD5F-43AF-483D-B813-217C0AE3CD6C}" sibTransId="{927899EB-F1CF-4FB3-93E5-944D1734DED2}"/>
    <dgm:cxn modelId="{770217D8-B118-40C8-8BC3-EA31C0AFA471}" srcId="{0B5B8342-C1FA-4169-83A1-21B3C9A8D3A4}" destId="{AF03D35B-4496-4811-A2FD-37D96AEFEECF}" srcOrd="3" destOrd="0" parTransId="{271D80E2-C63F-42A1-A839-82AB6E341FAF}" sibTransId="{943BDC8D-E5E0-4FF3-81D2-7EDF6571A852}"/>
    <dgm:cxn modelId="{E2DEE158-FB3A-4A82-B877-04965B00506D}" srcId="{0B5B8342-C1FA-4169-83A1-21B3C9A8D3A4}" destId="{3DF2BEE4-2159-4BEB-9FBD-55FD51878C97}" srcOrd="1" destOrd="0" parTransId="{EAF92358-3DBA-4AF2-8193-E62EB8F047B2}" sibTransId="{A52A21EB-F3BB-4736-A69D-79386C855E39}"/>
    <dgm:cxn modelId="{2751BA3B-E963-4F2B-81DF-22C256B671AD}" srcId="{0B5B8342-C1FA-4169-83A1-21B3C9A8D3A4}" destId="{4DBCBDE1-9095-4EE0-8DBB-AF698A9C1F18}" srcOrd="0" destOrd="0" parTransId="{3682E28C-BB14-48BA-AE04-0A8CAC4444C9}" sibTransId="{78A7B66F-7B3A-42A2-8B94-060288731F21}"/>
    <dgm:cxn modelId="{DB0206BF-200E-4C53-A17C-757F0366EC13}" type="presParOf" srcId="{AD8E5653-918E-4370-889E-E1CAEA7DD6A3}" destId="{81BACBA7-7E91-4D53-8C4E-7DFCE593496C}" srcOrd="0" destOrd="0" presId="urn:microsoft.com/office/officeart/2005/8/layout/hList1"/>
    <dgm:cxn modelId="{A5CE6C21-2D2C-41B6-A568-81940BC12DB0}" type="presParOf" srcId="{81BACBA7-7E91-4D53-8C4E-7DFCE593496C}" destId="{07A204A9-B514-4F4D-8F7A-491ED8570097}" srcOrd="0" destOrd="0" presId="urn:microsoft.com/office/officeart/2005/8/layout/hList1"/>
    <dgm:cxn modelId="{EFB8B301-5C9F-4E02-934B-2E97DB024760}" type="presParOf" srcId="{81BACBA7-7E91-4D53-8C4E-7DFCE593496C}" destId="{13B1964C-4357-4202-A9F5-C99A007CC299}" srcOrd="1" destOrd="0" presId="urn:microsoft.com/office/officeart/2005/8/layout/hList1"/>
    <dgm:cxn modelId="{FBBA8954-4C63-4459-9DF3-F664242964E2}" type="presParOf" srcId="{AD8E5653-918E-4370-889E-E1CAEA7DD6A3}" destId="{3570A1C7-0858-43FB-849D-BFB08621D46B}" srcOrd="1" destOrd="0" presId="urn:microsoft.com/office/officeart/2005/8/layout/hList1"/>
    <dgm:cxn modelId="{506AA175-A0F7-4FBA-8614-90FA7110B172}" type="presParOf" srcId="{AD8E5653-918E-4370-889E-E1CAEA7DD6A3}" destId="{2833F4C4-3B92-49CB-A5B8-87755136EEC3}" srcOrd="2" destOrd="0" presId="urn:microsoft.com/office/officeart/2005/8/layout/hList1"/>
    <dgm:cxn modelId="{F6FC1BFA-815A-4008-BE4E-682418C0B93A}" type="presParOf" srcId="{2833F4C4-3B92-49CB-A5B8-87755136EEC3}" destId="{F8B92D4E-99AE-4D5D-9C60-6DD4B9E010F1}" srcOrd="0" destOrd="0" presId="urn:microsoft.com/office/officeart/2005/8/layout/hList1"/>
    <dgm:cxn modelId="{85E71E8F-595F-41DF-9B1A-B13BBFA4DE6A}" type="presParOf" srcId="{2833F4C4-3B92-49CB-A5B8-87755136EEC3}" destId="{2768F473-058B-463B-8407-E5E21E43AEC1}" srcOrd="1" destOrd="0" presId="urn:microsoft.com/office/officeart/2005/8/layout/hList1"/>
    <dgm:cxn modelId="{A7B4A2D9-39A2-4DE1-ADCD-EFB1ACB68428}" type="presParOf" srcId="{AD8E5653-918E-4370-889E-E1CAEA7DD6A3}" destId="{ACFAA105-7A68-4952-A06E-660D2503D4B1}" srcOrd="3" destOrd="0" presId="urn:microsoft.com/office/officeart/2005/8/layout/hList1"/>
    <dgm:cxn modelId="{6DEF1D35-4990-46A6-B4C3-D1A430826068}" type="presParOf" srcId="{AD8E5653-918E-4370-889E-E1CAEA7DD6A3}" destId="{A5CEAD9D-5E7B-4381-8FB2-719A9C4A5589}" srcOrd="4" destOrd="0" presId="urn:microsoft.com/office/officeart/2005/8/layout/hList1"/>
    <dgm:cxn modelId="{AE72343F-6FAB-446B-B906-7E7B96765507}" type="presParOf" srcId="{A5CEAD9D-5E7B-4381-8FB2-719A9C4A5589}" destId="{2CF432E0-0428-4C30-BC96-D80F2765DE9A}" srcOrd="0" destOrd="0" presId="urn:microsoft.com/office/officeart/2005/8/layout/hList1"/>
    <dgm:cxn modelId="{31C5645A-1584-4681-B1D1-8583691BF1D0}" type="presParOf" srcId="{A5CEAD9D-5E7B-4381-8FB2-719A9C4A5589}" destId="{6077DB10-B152-4189-8D0E-6F7416B69D0D}" srcOrd="1" destOrd="0" presId="urn:microsoft.com/office/officeart/2005/8/layout/hList1"/>
    <dgm:cxn modelId="{2E654818-67FA-4B75-AEDE-525960DE1DFE}" type="presParOf" srcId="{AD8E5653-918E-4370-889E-E1CAEA7DD6A3}" destId="{E57C0814-D638-455D-B47C-A48782A5582C}" srcOrd="5" destOrd="0" presId="urn:microsoft.com/office/officeart/2005/8/layout/hList1"/>
    <dgm:cxn modelId="{843BE775-29DC-4138-9BA9-1C22E2CCC998}" type="presParOf" srcId="{AD8E5653-918E-4370-889E-E1CAEA7DD6A3}" destId="{EC72FF4D-44BC-4580-8CA2-85C56F7D83D6}" srcOrd="6" destOrd="0" presId="urn:microsoft.com/office/officeart/2005/8/layout/hList1"/>
    <dgm:cxn modelId="{ACF18A3B-012E-44CD-B6FD-05DC3CEFFA65}" type="presParOf" srcId="{EC72FF4D-44BC-4580-8CA2-85C56F7D83D6}" destId="{34069310-21AB-4910-BE73-60BF49739F77}" srcOrd="0" destOrd="0" presId="urn:microsoft.com/office/officeart/2005/8/layout/hList1"/>
    <dgm:cxn modelId="{4ECED71E-121B-4367-B2B3-DDED47F3EACD}" type="presParOf" srcId="{EC72FF4D-44BC-4580-8CA2-85C56F7D83D6}" destId="{33D4B8C3-05FF-4154-B30C-FFFE52BD5F8D}" srcOrd="1" destOrd="0" presId="urn:microsoft.com/office/officeart/2005/8/layout/hList1"/>
    <dgm:cxn modelId="{82038773-3809-48EF-970A-E4C74CA4B2C0}" type="presParOf" srcId="{AD8E5653-918E-4370-889E-E1CAEA7DD6A3}" destId="{24C06009-4F43-4509-995E-828D256C2460}" srcOrd="7" destOrd="0" presId="urn:microsoft.com/office/officeart/2005/8/layout/hList1"/>
    <dgm:cxn modelId="{AD9F86ED-89D1-41E3-90CD-685E79C0346B}" type="presParOf" srcId="{AD8E5653-918E-4370-889E-E1CAEA7DD6A3}" destId="{F792237D-7EB0-4FFD-A92C-20F402451233}" srcOrd="8" destOrd="0" presId="urn:microsoft.com/office/officeart/2005/8/layout/hList1"/>
    <dgm:cxn modelId="{B13FE321-187D-4DD5-9F7D-458E5758096C}" type="presParOf" srcId="{F792237D-7EB0-4FFD-A92C-20F402451233}" destId="{9B5E3DDC-E08E-4455-A35B-5BFB55D5F554}" srcOrd="0" destOrd="0" presId="urn:microsoft.com/office/officeart/2005/8/layout/hList1"/>
    <dgm:cxn modelId="{0D7CF36A-DE91-4659-B544-0F5841F5FE8B}" type="presParOf" srcId="{F792237D-7EB0-4FFD-A92C-20F402451233}" destId="{EAEF9E12-D71A-44EF-BE36-7C561571FCA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B8AF8-B9EC-4234-96CF-D92111914C28}" type="doc">
      <dgm:prSet loTypeId="urn:microsoft.com/office/officeart/2005/8/layout/default#3" loCatId="list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B5F29D81-C277-4B52-A94E-AECB5E12FF58}">
      <dgm:prSet phldrT="[Text]"/>
      <dgm:spPr/>
      <dgm:t>
        <a:bodyPr/>
        <a:lstStyle/>
        <a:p>
          <a:r>
            <a:rPr lang="en-US" dirty="0" smtClean="0"/>
            <a:t>Hardware</a:t>
          </a:r>
          <a:endParaRPr lang="en-US" dirty="0"/>
        </a:p>
      </dgm:t>
    </dgm:pt>
    <dgm:pt modelId="{057B0E3A-2F8D-47A1-A60F-447909BFBD2B}" type="parTrans" cxnId="{6B3D4228-3582-4FCE-A17C-A8C2C00E0487}">
      <dgm:prSet/>
      <dgm:spPr/>
      <dgm:t>
        <a:bodyPr/>
        <a:lstStyle/>
        <a:p>
          <a:endParaRPr lang="en-US"/>
        </a:p>
      </dgm:t>
    </dgm:pt>
    <dgm:pt modelId="{E492BBB4-4873-45CB-AAB1-FA8BED2D5E39}" type="sibTrans" cxnId="{6B3D4228-3582-4FCE-A17C-A8C2C00E0487}">
      <dgm:prSet/>
      <dgm:spPr/>
      <dgm:t>
        <a:bodyPr/>
        <a:lstStyle/>
        <a:p>
          <a:endParaRPr lang="en-US"/>
        </a:p>
      </dgm:t>
    </dgm:pt>
    <dgm:pt modelId="{003B9D17-453A-4C5D-8595-6757A744E4F3}">
      <dgm:prSet phldrT="[Text]"/>
      <dgm:spPr/>
      <dgm:t>
        <a:bodyPr/>
        <a:lstStyle/>
        <a:p>
          <a:r>
            <a:rPr lang="en-US" dirty="0" smtClean="0"/>
            <a:t>Software</a:t>
          </a:r>
          <a:endParaRPr lang="en-US" dirty="0"/>
        </a:p>
      </dgm:t>
    </dgm:pt>
    <dgm:pt modelId="{162D7910-D472-43EB-9A43-499454819F2B}" type="parTrans" cxnId="{D73C5237-608D-42C7-BB7B-432607DE5725}">
      <dgm:prSet/>
      <dgm:spPr/>
      <dgm:t>
        <a:bodyPr/>
        <a:lstStyle/>
        <a:p>
          <a:endParaRPr lang="en-US"/>
        </a:p>
      </dgm:t>
    </dgm:pt>
    <dgm:pt modelId="{82FEE61C-6B13-4B29-9D3E-CFD46999DD9B}" type="sibTrans" cxnId="{D73C5237-608D-42C7-BB7B-432607DE5725}">
      <dgm:prSet/>
      <dgm:spPr/>
      <dgm:t>
        <a:bodyPr/>
        <a:lstStyle/>
        <a:p>
          <a:endParaRPr lang="en-US"/>
        </a:p>
      </dgm:t>
    </dgm:pt>
    <dgm:pt modelId="{88959941-CFC7-48C2-BE2E-858FC3A391BB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12D0C311-0096-479A-A4AE-13D984EC31CE}" type="parTrans" cxnId="{27FDD6B5-74E9-4050-A73F-C94103C13FDB}">
      <dgm:prSet/>
      <dgm:spPr/>
      <dgm:t>
        <a:bodyPr/>
        <a:lstStyle/>
        <a:p>
          <a:endParaRPr lang="en-US"/>
        </a:p>
      </dgm:t>
    </dgm:pt>
    <dgm:pt modelId="{74E9CC47-8ADA-4230-9FEA-9A9BC81923F3}" type="sibTrans" cxnId="{27FDD6B5-74E9-4050-A73F-C94103C13FDB}">
      <dgm:prSet/>
      <dgm:spPr/>
      <dgm:t>
        <a:bodyPr/>
        <a:lstStyle/>
        <a:p>
          <a:endParaRPr lang="en-US"/>
        </a:p>
      </dgm:t>
    </dgm:pt>
    <dgm:pt modelId="{D8FE50B5-973D-4E7E-8995-074B9EADD00A}">
      <dgm:prSet phldrT="[Text]"/>
      <dgm:spPr/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C91EDB78-6067-41D0-A31B-38283A7B9B18}" type="parTrans" cxnId="{55D2098A-B3AF-47BC-A864-B42AE96B6F96}">
      <dgm:prSet/>
      <dgm:spPr/>
      <dgm:t>
        <a:bodyPr/>
        <a:lstStyle/>
        <a:p>
          <a:endParaRPr lang="en-US"/>
        </a:p>
      </dgm:t>
    </dgm:pt>
    <dgm:pt modelId="{48D92F1E-9A18-4C8E-9296-4E457C6DC66A}" type="sibTrans" cxnId="{55D2098A-B3AF-47BC-A864-B42AE96B6F96}">
      <dgm:prSet/>
      <dgm:spPr/>
      <dgm:t>
        <a:bodyPr/>
        <a:lstStyle/>
        <a:p>
          <a:endParaRPr lang="en-US"/>
        </a:p>
      </dgm:t>
    </dgm:pt>
    <dgm:pt modelId="{5AD721A4-F36E-49E7-97DB-213544B58396}">
      <dgm:prSet phldrT="[Text]"/>
      <dgm:spPr/>
      <dgm:t>
        <a:bodyPr/>
        <a:lstStyle/>
        <a:p>
          <a:r>
            <a:rPr lang="en-US" dirty="0" smtClean="0"/>
            <a:t>Procedures</a:t>
          </a:r>
          <a:endParaRPr lang="en-US" dirty="0"/>
        </a:p>
      </dgm:t>
    </dgm:pt>
    <dgm:pt modelId="{496EDD7D-C747-4908-82F6-C2F592DDE2F2}" type="parTrans" cxnId="{EF5AAE51-E265-434E-B3FD-103570B29213}">
      <dgm:prSet/>
      <dgm:spPr/>
      <dgm:t>
        <a:bodyPr/>
        <a:lstStyle/>
        <a:p>
          <a:endParaRPr lang="en-US"/>
        </a:p>
      </dgm:t>
    </dgm:pt>
    <dgm:pt modelId="{6B804E15-6BFA-4E0B-80EA-C72CD90A9275}" type="sibTrans" cxnId="{EF5AAE51-E265-434E-B3FD-103570B29213}">
      <dgm:prSet/>
      <dgm:spPr/>
      <dgm:t>
        <a:bodyPr/>
        <a:lstStyle/>
        <a:p>
          <a:endParaRPr lang="en-US"/>
        </a:p>
      </dgm:t>
    </dgm:pt>
    <dgm:pt modelId="{2A94956B-B9A2-4ECE-B440-AEB6249BA254}" type="pres">
      <dgm:prSet presAssocID="{BD3B8AF8-B9EC-4234-96CF-D92111914C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2F0D80-E6CF-48B1-81D0-FBA6BD265C40}" type="pres">
      <dgm:prSet presAssocID="{B5F29D81-C277-4B52-A94E-AECB5E12FF5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F225B-68F3-4F56-86C0-20B44986C09A}" type="pres">
      <dgm:prSet presAssocID="{E492BBB4-4873-45CB-AAB1-FA8BED2D5E39}" presName="sibTrans" presStyleCnt="0"/>
      <dgm:spPr/>
    </dgm:pt>
    <dgm:pt modelId="{9CF01EC4-C063-4D43-92A1-2AC3C8270EA1}" type="pres">
      <dgm:prSet presAssocID="{003B9D17-453A-4C5D-8595-6757A744E4F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BFEE3-20C1-4A64-8C0A-048A831FDF53}" type="pres">
      <dgm:prSet presAssocID="{82FEE61C-6B13-4B29-9D3E-CFD46999DD9B}" presName="sibTrans" presStyleCnt="0"/>
      <dgm:spPr/>
    </dgm:pt>
    <dgm:pt modelId="{35812BDD-6AB1-4041-A485-2B5A39B0C23E}" type="pres">
      <dgm:prSet presAssocID="{88959941-CFC7-48C2-BE2E-858FC3A391B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FDC2C-A3CC-4933-A462-9CFB0D50595D}" type="pres">
      <dgm:prSet presAssocID="{74E9CC47-8ADA-4230-9FEA-9A9BC81923F3}" presName="sibTrans" presStyleCnt="0"/>
      <dgm:spPr/>
    </dgm:pt>
    <dgm:pt modelId="{7FE4CA1D-FAFB-4D2D-B302-E03058E30201}" type="pres">
      <dgm:prSet presAssocID="{D8FE50B5-973D-4E7E-8995-074B9EADD00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FC0DE-7E36-4443-8013-1A03F7FE3C43}" type="pres">
      <dgm:prSet presAssocID="{48D92F1E-9A18-4C8E-9296-4E457C6DC66A}" presName="sibTrans" presStyleCnt="0"/>
      <dgm:spPr/>
    </dgm:pt>
    <dgm:pt modelId="{DE72FCE5-1BED-4DF6-BE62-7186356E0CFF}" type="pres">
      <dgm:prSet presAssocID="{5AD721A4-F36E-49E7-97DB-213544B5839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43CA37-C397-403A-989B-207CAD4EDD32}" type="presOf" srcId="{003B9D17-453A-4C5D-8595-6757A744E4F3}" destId="{9CF01EC4-C063-4D43-92A1-2AC3C8270EA1}" srcOrd="0" destOrd="0" presId="urn:microsoft.com/office/officeart/2005/8/layout/default#3"/>
    <dgm:cxn modelId="{D73C5237-608D-42C7-BB7B-432607DE5725}" srcId="{BD3B8AF8-B9EC-4234-96CF-D92111914C28}" destId="{003B9D17-453A-4C5D-8595-6757A744E4F3}" srcOrd="1" destOrd="0" parTransId="{162D7910-D472-43EB-9A43-499454819F2B}" sibTransId="{82FEE61C-6B13-4B29-9D3E-CFD46999DD9B}"/>
    <dgm:cxn modelId="{9AC4ADC8-4D04-44F4-A776-CB2267F3CD69}" type="presOf" srcId="{BD3B8AF8-B9EC-4234-96CF-D92111914C28}" destId="{2A94956B-B9A2-4ECE-B440-AEB6249BA254}" srcOrd="0" destOrd="0" presId="urn:microsoft.com/office/officeart/2005/8/layout/default#3"/>
    <dgm:cxn modelId="{436F9ED2-C789-4797-98D4-92872B080365}" type="presOf" srcId="{5AD721A4-F36E-49E7-97DB-213544B58396}" destId="{DE72FCE5-1BED-4DF6-BE62-7186356E0CFF}" srcOrd="0" destOrd="0" presId="urn:microsoft.com/office/officeart/2005/8/layout/default#3"/>
    <dgm:cxn modelId="{A774062D-423A-4565-9607-A68F539B9941}" type="presOf" srcId="{D8FE50B5-973D-4E7E-8995-074B9EADD00A}" destId="{7FE4CA1D-FAFB-4D2D-B302-E03058E30201}" srcOrd="0" destOrd="0" presId="urn:microsoft.com/office/officeart/2005/8/layout/default#3"/>
    <dgm:cxn modelId="{55D2098A-B3AF-47BC-A864-B42AE96B6F96}" srcId="{BD3B8AF8-B9EC-4234-96CF-D92111914C28}" destId="{D8FE50B5-973D-4E7E-8995-074B9EADD00A}" srcOrd="3" destOrd="0" parTransId="{C91EDB78-6067-41D0-A31B-38283A7B9B18}" sibTransId="{48D92F1E-9A18-4C8E-9296-4E457C6DC66A}"/>
    <dgm:cxn modelId="{27FDD6B5-74E9-4050-A73F-C94103C13FDB}" srcId="{BD3B8AF8-B9EC-4234-96CF-D92111914C28}" destId="{88959941-CFC7-48C2-BE2E-858FC3A391BB}" srcOrd="2" destOrd="0" parTransId="{12D0C311-0096-479A-A4AE-13D984EC31CE}" sibTransId="{74E9CC47-8ADA-4230-9FEA-9A9BC81923F3}"/>
    <dgm:cxn modelId="{6B3D4228-3582-4FCE-A17C-A8C2C00E0487}" srcId="{BD3B8AF8-B9EC-4234-96CF-D92111914C28}" destId="{B5F29D81-C277-4B52-A94E-AECB5E12FF58}" srcOrd="0" destOrd="0" parTransId="{057B0E3A-2F8D-47A1-A60F-447909BFBD2B}" sibTransId="{E492BBB4-4873-45CB-AAB1-FA8BED2D5E39}"/>
    <dgm:cxn modelId="{EF5AAE51-E265-434E-B3FD-103570B29213}" srcId="{BD3B8AF8-B9EC-4234-96CF-D92111914C28}" destId="{5AD721A4-F36E-49E7-97DB-213544B58396}" srcOrd="4" destOrd="0" parTransId="{496EDD7D-C747-4908-82F6-C2F592DDE2F2}" sibTransId="{6B804E15-6BFA-4E0B-80EA-C72CD90A9275}"/>
    <dgm:cxn modelId="{EE58770F-D98C-4273-B1C1-44FDF173C901}" type="presOf" srcId="{B5F29D81-C277-4B52-A94E-AECB5E12FF58}" destId="{EA2F0D80-E6CF-48B1-81D0-FBA6BD265C40}" srcOrd="0" destOrd="0" presId="urn:microsoft.com/office/officeart/2005/8/layout/default#3"/>
    <dgm:cxn modelId="{98D89E68-0C6F-4676-86B1-1C7271A136E7}" type="presOf" srcId="{88959941-CFC7-48C2-BE2E-858FC3A391BB}" destId="{35812BDD-6AB1-4041-A485-2B5A39B0C23E}" srcOrd="0" destOrd="0" presId="urn:microsoft.com/office/officeart/2005/8/layout/default#3"/>
    <dgm:cxn modelId="{F6317C72-B823-40DF-A523-D1B960577AD1}" type="presParOf" srcId="{2A94956B-B9A2-4ECE-B440-AEB6249BA254}" destId="{EA2F0D80-E6CF-48B1-81D0-FBA6BD265C40}" srcOrd="0" destOrd="0" presId="urn:microsoft.com/office/officeart/2005/8/layout/default#3"/>
    <dgm:cxn modelId="{E15A68B1-A8F7-4A7C-A226-BB546806B4E4}" type="presParOf" srcId="{2A94956B-B9A2-4ECE-B440-AEB6249BA254}" destId="{F90F225B-68F3-4F56-86C0-20B44986C09A}" srcOrd="1" destOrd="0" presId="urn:microsoft.com/office/officeart/2005/8/layout/default#3"/>
    <dgm:cxn modelId="{A0B9FE0F-D23F-496F-AC41-16AA837CA517}" type="presParOf" srcId="{2A94956B-B9A2-4ECE-B440-AEB6249BA254}" destId="{9CF01EC4-C063-4D43-92A1-2AC3C8270EA1}" srcOrd="2" destOrd="0" presId="urn:microsoft.com/office/officeart/2005/8/layout/default#3"/>
    <dgm:cxn modelId="{01054EDB-2948-40C0-8477-AD84A3B74A08}" type="presParOf" srcId="{2A94956B-B9A2-4ECE-B440-AEB6249BA254}" destId="{CB4BFEE3-20C1-4A64-8C0A-048A831FDF53}" srcOrd="3" destOrd="0" presId="urn:microsoft.com/office/officeart/2005/8/layout/default#3"/>
    <dgm:cxn modelId="{80BEB6B9-6D67-44FA-8E6F-53083FEA1709}" type="presParOf" srcId="{2A94956B-B9A2-4ECE-B440-AEB6249BA254}" destId="{35812BDD-6AB1-4041-A485-2B5A39B0C23E}" srcOrd="4" destOrd="0" presId="urn:microsoft.com/office/officeart/2005/8/layout/default#3"/>
    <dgm:cxn modelId="{4DA4BEFB-E02F-451E-8A86-358D2620A832}" type="presParOf" srcId="{2A94956B-B9A2-4ECE-B440-AEB6249BA254}" destId="{527FDC2C-A3CC-4933-A462-9CFB0D50595D}" srcOrd="5" destOrd="0" presId="urn:microsoft.com/office/officeart/2005/8/layout/default#3"/>
    <dgm:cxn modelId="{28121D34-22AA-4F2E-BF40-5B21DDA52800}" type="presParOf" srcId="{2A94956B-B9A2-4ECE-B440-AEB6249BA254}" destId="{7FE4CA1D-FAFB-4D2D-B302-E03058E30201}" srcOrd="6" destOrd="0" presId="urn:microsoft.com/office/officeart/2005/8/layout/default#3"/>
    <dgm:cxn modelId="{90F71568-4703-4DB8-8A85-019B5883658D}" type="presParOf" srcId="{2A94956B-B9A2-4ECE-B440-AEB6249BA254}" destId="{6C1FC0DE-7E36-4443-8013-1A03F7FE3C43}" srcOrd="7" destOrd="0" presId="urn:microsoft.com/office/officeart/2005/8/layout/default#3"/>
    <dgm:cxn modelId="{358F5D79-6015-4290-8675-A0FA42C1607A}" type="presParOf" srcId="{2A94956B-B9A2-4ECE-B440-AEB6249BA254}" destId="{DE72FCE5-1BED-4DF6-BE62-7186356E0CFF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1FCD39F-0E97-48AA-AEE0-ADC5B56E5B6C}" type="doc">
      <dgm:prSet loTypeId="urn:microsoft.com/office/officeart/2005/8/layout/pList2#1" loCatId="list" qsTypeId="urn:microsoft.com/office/officeart/2005/8/quickstyle/simple5" qsCatId="simple" csTypeId="urn:microsoft.com/office/officeart/2005/8/colors/accent6_5" csCatId="accent6" phldr="1"/>
      <dgm:spPr/>
    </dgm:pt>
    <dgm:pt modelId="{A7E3FEEC-B148-4837-B1C1-D6DE439A4D73}">
      <dgm:prSet phldrT="[Text]"/>
      <dgm:spPr/>
      <dgm:t>
        <a:bodyPr/>
        <a:lstStyle/>
        <a:p>
          <a:r>
            <a:rPr lang="en-US" b="1" dirty="0" smtClean="0"/>
            <a:t>Home User</a:t>
          </a:r>
        </a:p>
      </dgm:t>
    </dgm:pt>
    <dgm:pt modelId="{8B19ED20-8A7C-4E4D-84EF-1AD8CAF8AB53}" type="parTrans" cxnId="{98FB4799-3E35-4457-9D80-C7E83BB8C8BD}">
      <dgm:prSet/>
      <dgm:spPr/>
      <dgm:t>
        <a:bodyPr/>
        <a:lstStyle/>
        <a:p>
          <a:endParaRPr lang="en-US"/>
        </a:p>
      </dgm:t>
    </dgm:pt>
    <dgm:pt modelId="{A5499BF3-9AD6-426A-97AE-AE5AF1DC4709}" type="sibTrans" cxnId="{98FB4799-3E35-4457-9D80-C7E83BB8C8BD}">
      <dgm:prSet/>
      <dgm:spPr/>
      <dgm:t>
        <a:bodyPr/>
        <a:lstStyle/>
        <a:p>
          <a:endParaRPr lang="en-US"/>
        </a:p>
      </dgm:t>
    </dgm:pt>
    <dgm:pt modelId="{5D4CD719-B83E-42EE-ACD2-165A162563D0}">
      <dgm:prSet phldrT="[Text]"/>
      <dgm:spPr/>
      <dgm:t>
        <a:bodyPr/>
        <a:lstStyle/>
        <a:p>
          <a:pPr algn="l"/>
          <a:r>
            <a:rPr lang="en-US" b="1" dirty="0" smtClean="0"/>
            <a:t>Small Office/Home Office User</a:t>
          </a:r>
          <a:endParaRPr lang="en-US" b="1" dirty="0"/>
        </a:p>
      </dgm:t>
    </dgm:pt>
    <dgm:pt modelId="{0EC55621-D379-43D6-A29B-7083CE292E18}" type="parTrans" cxnId="{5E5BDA90-08E8-4A59-85A0-79780EDD9021}">
      <dgm:prSet/>
      <dgm:spPr/>
      <dgm:t>
        <a:bodyPr/>
        <a:lstStyle/>
        <a:p>
          <a:endParaRPr lang="en-US"/>
        </a:p>
      </dgm:t>
    </dgm:pt>
    <dgm:pt modelId="{CC80359D-A9FA-4932-807B-0C3238454EF8}" type="sibTrans" cxnId="{5E5BDA90-08E8-4A59-85A0-79780EDD9021}">
      <dgm:prSet/>
      <dgm:spPr/>
      <dgm:t>
        <a:bodyPr/>
        <a:lstStyle/>
        <a:p>
          <a:endParaRPr lang="en-US"/>
        </a:p>
      </dgm:t>
    </dgm:pt>
    <dgm:pt modelId="{84481018-811F-4E1D-8C1F-E9728D9F182A}">
      <dgm:prSet phldrT="[Text]"/>
      <dgm:spPr/>
      <dgm:t>
        <a:bodyPr/>
        <a:lstStyle/>
        <a:p>
          <a:pPr algn="l"/>
          <a:r>
            <a:rPr lang="en-US" b="1" dirty="0" smtClean="0"/>
            <a:t>Mobile User</a:t>
          </a:r>
          <a:endParaRPr lang="en-US" b="1" dirty="0"/>
        </a:p>
      </dgm:t>
    </dgm:pt>
    <dgm:pt modelId="{4449007A-4827-4CB1-A68D-364C944207AC}" type="parTrans" cxnId="{767E487C-012D-4D66-A259-0B7857B88E4A}">
      <dgm:prSet/>
      <dgm:spPr/>
      <dgm:t>
        <a:bodyPr/>
        <a:lstStyle/>
        <a:p>
          <a:endParaRPr lang="en-US"/>
        </a:p>
      </dgm:t>
    </dgm:pt>
    <dgm:pt modelId="{85F66C38-7E27-4A85-B524-8ED7C8AD59A6}" type="sibTrans" cxnId="{767E487C-012D-4D66-A259-0B7857B88E4A}">
      <dgm:prSet/>
      <dgm:spPr/>
      <dgm:t>
        <a:bodyPr/>
        <a:lstStyle/>
        <a:p>
          <a:endParaRPr lang="en-US"/>
        </a:p>
      </dgm:t>
    </dgm:pt>
    <dgm:pt modelId="{3DE1B5B4-9D9A-4679-970C-7DD5A86466DD}">
      <dgm:prSet phldrT="[Text]"/>
      <dgm:spPr/>
      <dgm:t>
        <a:bodyPr/>
        <a:lstStyle/>
        <a:p>
          <a:r>
            <a:rPr lang="en-US" dirty="0" smtClean="0"/>
            <a:t>Personal financial management</a:t>
          </a:r>
        </a:p>
      </dgm:t>
    </dgm:pt>
    <dgm:pt modelId="{8E8B2428-8F0E-4186-B42B-2089A9417FE0}" type="parTrans" cxnId="{2B1A3AC3-6164-4B75-9565-63DD63BA62B8}">
      <dgm:prSet/>
      <dgm:spPr/>
      <dgm:t>
        <a:bodyPr/>
        <a:lstStyle/>
        <a:p>
          <a:endParaRPr lang="en-US"/>
        </a:p>
      </dgm:t>
    </dgm:pt>
    <dgm:pt modelId="{88C7EC2E-B8F1-42B4-8169-92D100350879}" type="sibTrans" cxnId="{2B1A3AC3-6164-4B75-9565-63DD63BA62B8}">
      <dgm:prSet/>
      <dgm:spPr/>
      <dgm:t>
        <a:bodyPr/>
        <a:lstStyle/>
        <a:p>
          <a:endParaRPr lang="en-US"/>
        </a:p>
      </dgm:t>
    </dgm:pt>
    <dgm:pt modelId="{C670DC87-B19B-4EF2-BAC2-299A1E18D68B}">
      <dgm:prSet phldrT="[Text]"/>
      <dgm:spPr/>
      <dgm:t>
        <a:bodyPr/>
        <a:lstStyle/>
        <a:p>
          <a:r>
            <a:rPr lang="en-US" dirty="0" smtClean="0"/>
            <a:t>Web access</a:t>
          </a:r>
        </a:p>
      </dgm:t>
    </dgm:pt>
    <dgm:pt modelId="{3F4C849A-09A7-48DB-BCA2-029DC519AEEC}" type="parTrans" cxnId="{8494EE76-1348-4DA9-838E-8879B9150CF7}">
      <dgm:prSet/>
      <dgm:spPr/>
      <dgm:t>
        <a:bodyPr/>
        <a:lstStyle/>
        <a:p>
          <a:endParaRPr lang="en-US"/>
        </a:p>
      </dgm:t>
    </dgm:pt>
    <dgm:pt modelId="{CCD7C968-E437-4F9A-873B-C9C7F943E81C}" type="sibTrans" cxnId="{8494EE76-1348-4DA9-838E-8879B9150CF7}">
      <dgm:prSet/>
      <dgm:spPr/>
      <dgm:t>
        <a:bodyPr/>
        <a:lstStyle/>
        <a:p>
          <a:endParaRPr lang="en-US"/>
        </a:p>
      </dgm:t>
    </dgm:pt>
    <dgm:pt modelId="{06A382C5-44A6-468B-AE33-C4167FA7ACBF}">
      <dgm:prSet phldrT="[Text]"/>
      <dgm:spPr/>
      <dgm:t>
        <a:bodyPr/>
        <a:lstStyle/>
        <a:p>
          <a:r>
            <a:rPr lang="en-US" dirty="0" smtClean="0"/>
            <a:t>Communications</a:t>
          </a:r>
        </a:p>
      </dgm:t>
    </dgm:pt>
    <dgm:pt modelId="{0EEBDCF2-B254-407E-B10C-A19F80C2C3DF}" type="parTrans" cxnId="{4C33050F-335A-43C0-9CB0-7C17B703449A}">
      <dgm:prSet/>
      <dgm:spPr/>
      <dgm:t>
        <a:bodyPr/>
        <a:lstStyle/>
        <a:p>
          <a:endParaRPr lang="en-US"/>
        </a:p>
      </dgm:t>
    </dgm:pt>
    <dgm:pt modelId="{448484D5-FC3C-47EB-92DF-D1CBC4A40085}" type="sibTrans" cxnId="{4C33050F-335A-43C0-9CB0-7C17B703449A}">
      <dgm:prSet/>
      <dgm:spPr/>
      <dgm:t>
        <a:bodyPr/>
        <a:lstStyle/>
        <a:p>
          <a:endParaRPr lang="en-US"/>
        </a:p>
      </dgm:t>
    </dgm:pt>
    <dgm:pt modelId="{F2A41CB7-4C45-4AA1-8C9F-02898291855B}">
      <dgm:prSet phldrT="[Text]"/>
      <dgm:spPr/>
      <dgm:t>
        <a:bodyPr/>
        <a:lstStyle/>
        <a:p>
          <a:r>
            <a:rPr lang="en-US" dirty="0" smtClean="0"/>
            <a:t>Entertainment</a:t>
          </a:r>
        </a:p>
      </dgm:t>
    </dgm:pt>
    <dgm:pt modelId="{57E9FE8D-8787-437C-A61A-360CA4A96ED1}" type="parTrans" cxnId="{66E015D1-D4DC-4D57-9B5E-564E30EFB622}">
      <dgm:prSet/>
      <dgm:spPr/>
      <dgm:t>
        <a:bodyPr/>
        <a:lstStyle/>
        <a:p>
          <a:endParaRPr lang="en-US"/>
        </a:p>
      </dgm:t>
    </dgm:pt>
    <dgm:pt modelId="{B446E30B-0680-4A0B-89C5-F187C6C98B51}" type="sibTrans" cxnId="{66E015D1-D4DC-4D57-9B5E-564E30EFB622}">
      <dgm:prSet/>
      <dgm:spPr/>
      <dgm:t>
        <a:bodyPr/>
        <a:lstStyle/>
        <a:p>
          <a:endParaRPr lang="en-US"/>
        </a:p>
      </dgm:t>
    </dgm:pt>
    <dgm:pt modelId="{0C2BAF66-D1FF-4A04-AE51-15623D2AB8DF}">
      <dgm:prSet/>
      <dgm:spPr/>
      <dgm:t>
        <a:bodyPr/>
        <a:lstStyle/>
        <a:p>
          <a:pPr algn="l"/>
          <a:r>
            <a:rPr lang="en-US" b="0" dirty="0" smtClean="0"/>
            <a:t>Look up information</a:t>
          </a:r>
          <a:endParaRPr lang="en-US" b="0" dirty="0"/>
        </a:p>
      </dgm:t>
    </dgm:pt>
    <dgm:pt modelId="{36ACD232-2496-473A-A53D-5AB4639879A7}" type="parTrans" cxnId="{CA3A1212-836F-4B42-AC04-5E86C2DA283D}">
      <dgm:prSet/>
      <dgm:spPr/>
      <dgm:t>
        <a:bodyPr/>
        <a:lstStyle/>
        <a:p>
          <a:endParaRPr lang="en-US"/>
        </a:p>
      </dgm:t>
    </dgm:pt>
    <dgm:pt modelId="{D056229F-4CB8-44F5-A053-87795523A179}" type="sibTrans" cxnId="{CA3A1212-836F-4B42-AC04-5E86C2DA283D}">
      <dgm:prSet/>
      <dgm:spPr/>
      <dgm:t>
        <a:bodyPr/>
        <a:lstStyle/>
        <a:p>
          <a:endParaRPr lang="en-US"/>
        </a:p>
      </dgm:t>
    </dgm:pt>
    <dgm:pt modelId="{15A5F6DE-E672-4085-9FF8-98E80EDB4BAB}">
      <dgm:prSet/>
      <dgm:spPr/>
      <dgm:t>
        <a:bodyPr/>
        <a:lstStyle/>
        <a:p>
          <a:pPr algn="l"/>
          <a:r>
            <a:rPr lang="en-US" b="0" dirty="0" smtClean="0"/>
            <a:t>Send and receive e-mail messages</a:t>
          </a:r>
          <a:endParaRPr lang="en-US" b="0" dirty="0"/>
        </a:p>
      </dgm:t>
    </dgm:pt>
    <dgm:pt modelId="{3B8A0392-5EBE-4DD7-82A4-5B3E4A9E8119}" type="parTrans" cxnId="{D8BAFBBB-9896-4262-A205-045315725920}">
      <dgm:prSet/>
      <dgm:spPr/>
      <dgm:t>
        <a:bodyPr/>
        <a:lstStyle/>
        <a:p>
          <a:endParaRPr lang="en-US"/>
        </a:p>
      </dgm:t>
    </dgm:pt>
    <dgm:pt modelId="{08465FF8-2BD8-444C-B137-2A9CCA621ACB}" type="sibTrans" cxnId="{D8BAFBBB-9896-4262-A205-045315725920}">
      <dgm:prSet/>
      <dgm:spPr/>
      <dgm:t>
        <a:bodyPr/>
        <a:lstStyle/>
        <a:p>
          <a:endParaRPr lang="en-US"/>
        </a:p>
      </dgm:t>
    </dgm:pt>
    <dgm:pt modelId="{B7982156-DC2C-47C8-884A-0338FEEDB098}">
      <dgm:prSet/>
      <dgm:spPr/>
      <dgm:t>
        <a:bodyPr/>
        <a:lstStyle/>
        <a:p>
          <a:pPr algn="l"/>
          <a:r>
            <a:rPr lang="en-US" b="0" dirty="0" smtClean="0"/>
            <a:t>Make telephone calls</a:t>
          </a:r>
          <a:endParaRPr lang="en-US" b="0" dirty="0"/>
        </a:p>
      </dgm:t>
    </dgm:pt>
    <dgm:pt modelId="{35654DCF-167C-464E-86E2-CC64E9D09115}" type="parTrans" cxnId="{F0DB4388-CE0B-4947-8B92-4D2A8849CA9F}">
      <dgm:prSet/>
      <dgm:spPr/>
      <dgm:t>
        <a:bodyPr/>
        <a:lstStyle/>
        <a:p>
          <a:endParaRPr lang="en-US"/>
        </a:p>
      </dgm:t>
    </dgm:pt>
    <dgm:pt modelId="{89AAC450-F1F0-4760-A24C-24FCAB87C666}" type="sibTrans" cxnId="{F0DB4388-CE0B-4947-8B92-4D2A8849CA9F}">
      <dgm:prSet/>
      <dgm:spPr/>
      <dgm:t>
        <a:bodyPr/>
        <a:lstStyle/>
        <a:p>
          <a:endParaRPr lang="en-US"/>
        </a:p>
      </dgm:t>
    </dgm:pt>
    <dgm:pt modelId="{06FDA634-6BE1-4581-AD04-67C2417D55A1}">
      <dgm:prSet phldrT="[Text]"/>
      <dgm:spPr/>
      <dgm:t>
        <a:bodyPr/>
        <a:lstStyle/>
        <a:p>
          <a:pPr algn="l"/>
          <a:r>
            <a:rPr lang="en-US" b="0" dirty="0" smtClean="0"/>
            <a:t>Connect to other computers on a network or the Internet</a:t>
          </a:r>
          <a:endParaRPr lang="en-US" b="0" dirty="0"/>
        </a:p>
      </dgm:t>
    </dgm:pt>
    <dgm:pt modelId="{24FF037F-F6EC-49D3-8C5F-1A65B11BF5CA}" type="parTrans" cxnId="{599F3024-04F8-4A48-8F8A-F1187B7E9B70}">
      <dgm:prSet/>
      <dgm:spPr/>
      <dgm:t>
        <a:bodyPr/>
        <a:lstStyle/>
        <a:p>
          <a:endParaRPr lang="en-US"/>
        </a:p>
      </dgm:t>
    </dgm:pt>
    <dgm:pt modelId="{C83F38F1-EF7D-4D33-A1A5-44C53ABB4128}" type="sibTrans" cxnId="{599F3024-04F8-4A48-8F8A-F1187B7E9B70}">
      <dgm:prSet/>
      <dgm:spPr/>
      <dgm:t>
        <a:bodyPr/>
        <a:lstStyle/>
        <a:p>
          <a:endParaRPr lang="en-US"/>
        </a:p>
      </dgm:t>
    </dgm:pt>
    <dgm:pt modelId="{1AA6B8E6-9261-49BC-980E-23FA59FD8F4E}">
      <dgm:prSet phldrT="[Text]"/>
      <dgm:spPr/>
      <dgm:t>
        <a:bodyPr/>
        <a:lstStyle/>
        <a:p>
          <a:pPr algn="l"/>
          <a:r>
            <a:rPr lang="en-US" b="0" dirty="0" smtClean="0"/>
            <a:t>Transfer information</a:t>
          </a:r>
          <a:endParaRPr lang="en-US" b="0" dirty="0"/>
        </a:p>
      </dgm:t>
    </dgm:pt>
    <dgm:pt modelId="{8F0812AF-1BF2-4DDC-9759-9D90EA0409A9}" type="parTrans" cxnId="{BF78D79E-1874-482F-8B33-F2652EBB0569}">
      <dgm:prSet/>
      <dgm:spPr/>
      <dgm:t>
        <a:bodyPr/>
        <a:lstStyle/>
        <a:p>
          <a:endParaRPr lang="en-US"/>
        </a:p>
      </dgm:t>
    </dgm:pt>
    <dgm:pt modelId="{7ADEB736-D6E7-43F7-A22B-6774FF54D840}" type="sibTrans" cxnId="{BF78D79E-1874-482F-8B33-F2652EBB0569}">
      <dgm:prSet/>
      <dgm:spPr/>
      <dgm:t>
        <a:bodyPr/>
        <a:lstStyle/>
        <a:p>
          <a:endParaRPr lang="en-US"/>
        </a:p>
      </dgm:t>
    </dgm:pt>
    <dgm:pt modelId="{66A6401B-BFD4-4EDA-AF75-6C9781F59702}">
      <dgm:prSet phldrT="[Text]"/>
      <dgm:spPr/>
      <dgm:t>
        <a:bodyPr/>
        <a:lstStyle/>
        <a:p>
          <a:pPr algn="l"/>
          <a:r>
            <a:rPr lang="en-US" b="0" dirty="0" smtClean="0"/>
            <a:t>Play video games</a:t>
          </a:r>
          <a:endParaRPr lang="en-US" b="0" dirty="0"/>
        </a:p>
      </dgm:t>
    </dgm:pt>
    <dgm:pt modelId="{F6BF0196-354C-4FB2-84D2-98B7BCD7B1EA}" type="parTrans" cxnId="{5121FF58-98BB-42CA-B123-95B1199C7F47}">
      <dgm:prSet/>
      <dgm:spPr/>
      <dgm:t>
        <a:bodyPr/>
        <a:lstStyle/>
        <a:p>
          <a:endParaRPr lang="en-US"/>
        </a:p>
      </dgm:t>
    </dgm:pt>
    <dgm:pt modelId="{989231B0-73CE-4EE0-A041-83DE1E4D1921}" type="sibTrans" cxnId="{5121FF58-98BB-42CA-B123-95B1199C7F47}">
      <dgm:prSet/>
      <dgm:spPr/>
      <dgm:t>
        <a:bodyPr/>
        <a:lstStyle/>
        <a:p>
          <a:endParaRPr lang="en-US"/>
        </a:p>
      </dgm:t>
    </dgm:pt>
    <dgm:pt modelId="{A09733D0-BB7F-4963-8B53-A1997EA2A1E9}">
      <dgm:prSet phldrT="[Text]"/>
      <dgm:spPr/>
      <dgm:t>
        <a:bodyPr/>
        <a:lstStyle/>
        <a:p>
          <a:pPr algn="l"/>
          <a:r>
            <a:rPr lang="en-US" b="0" dirty="0" smtClean="0"/>
            <a:t>Listen to music</a:t>
          </a:r>
          <a:endParaRPr lang="en-US" b="0" dirty="0"/>
        </a:p>
      </dgm:t>
    </dgm:pt>
    <dgm:pt modelId="{8F2C4D4B-B6EF-4333-A7C9-EDEFAF2ED488}" type="parTrans" cxnId="{E7CC7C48-4B3F-44AC-9D2A-3ED1A2C89DA1}">
      <dgm:prSet/>
      <dgm:spPr/>
      <dgm:t>
        <a:bodyPr/>
        <a:lstStyle/>
        <a:p>
          <a:endParaRPr lang="en-US"/>
        </a:p>
      </dgm:t>
    </dgm:pt>
    <dgm:pt modelId="{02BA7E43-E9FE-485B-A83F-E51A2E904FE3}" type="sibTrans" cxnId="{E7CC7C48-4B3F-44AC-9D2A-3ED1A2C89DA1}">
      <dgm:prSet/>
      <dgm:spPr/>
      <dgm:t>
        <a:bodyPr/>
        <a:lstStyle/>
        <a:p>
          <a:endParaRPr lang="en-US"/>
        </a:p>
      </dgm:t>
    </dgm:pt>
    <dgm:pt modelId="{25D14906-E4B3-4A3E-BB4A-C2B434BF011F}">
      <dgm:prSet phldrT="[Text]"/>
      <dgm:spPr/>
      <dgm:t>
        <a:bodyPr/>
        <a:lstStyle/>
        <a:p>
          <a:pPr algn="l"/>
          <a:r>
            <a:rPr lang="en-US" b="0" dirty="0" smtClean="0"/>
            <a:t>Watch movies</a:t>
          </a:r>
        </a:p>
        <a:p>
          <a:pPr algn="l"/>
          <a:endParaRPr lang="en-US" b="1" dirty="0"/>
        </a:p>
      </dgm:t>
    </dgm:pt>
    <dgm:pt modelId="{2F304BE0-E6FA-4FAE-B966-EFA036F6EC92}" type="parTrans" cxnId="{22ABCC4D-DFEC-4CFF-97DA-4A0D4FF88E49}">
      <dgm:prSet/>
      <dgm:spPr/>
      <dgm:t>
        <a:bodyPr/>
        <a:lstStyle/>
        <a:p>
          <a:endParaRPr lang="en-US"/>
        </a:p>
      </dgm:t>
    </dgm:pt>
    <dgm:pt modelId="{2A54CF83-068D-4DBF-8676-121AE86F144D}" type="sibTrans" cxnId="{22ABCC4D-DFEC-4CFF-97DA-4A0D4FF88E49}">
      <dgm:prSet/>
      <dgm:spPr/>
      <dgm:t>
        <a:bodyPr/>
        <a:lstStyle/>
        <a:p>
          <a:endParaRPr lang="en-US"/>
        </a:p>
      </dgm:t>
    </dgm:pt>
    <dgm:pt modelId="{07F57FD7-6DC8-4D2D-A11B-B87244ADF9AC}" type="pres">
      <dgm:prSet presAssocID="{C1FCD39F-0E97-48AA-AEE0-ADC5B56E5B6C}" presName="Name0" presStyleCnt="0">
        <dgm:presLayoutVars>
          <dgm:dir/>
          <dgm:resizeHandles val="exact"/>
        </dgm:presLayoutVars>
      </dgm:prSet>
      <dgm:spPr/>
    </dgm:pt>
    <dgm:pt modelId="{5E2347AB-C873-4AF7-9A8E-C01A6D2A6BF8}" type="pres">
      <dgm:prSet presAssocID="{C1FCD39F-0E97-48AA-AEE0-ADC5B56E5B6C}" presName="bkgdShp" presStyleLbl="alignAccFollowNode1" presStyleIdx="0" presStyleCnt="1"/>
      <dgm:spPr/>
    </dgm:pt>
    <dgm:pt modelId="{86A8CD89-2D76-424E-8E4B-D2838F73EC40}" type="pres">
      <dgm:prSet presAssocID="{C1FCD39F-0E97-48AA-AEE0-ADC5B56E5B6C}" presName="linComp" presStyleCnt="0"/>
      <dgm:spPr/>
    </dgm:pt>
    <dgm:pt modelId="{6BA249FB-1852-4202-BDD2-DE4B5B39E1BE}" type="pres">
      <dgm:prSet presAssocID="{A7E3FEEC-B148-4837-B1C1-D6DE439A4D73}" presName="compNode" presStyleCnt="0"/>
      <dgm:spPr/>
    </dgm:pt>
    <dgm:pt modelId="{3C54B383-A453-4C43-9811-8DAC599F367D}" type="pres">
      <dgm:prSet presAssocID="{A7E3FEEC-B148-4837-B1C1-D6DE439A4D7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553F9-CAF9-44C5-9EEF-3FE7A9455E19}" type="pres">
      <dgm:prSet presAssocID="{A7E3FEEC-B148-4837-B1C1-D6DE439A4D73}" presName="invisiNode" presStyleLbl="node1" presStyleIdx="0" presStyleCnt="3"/>
      <dgm:spPr/>
    </dgm:pt>
    <dgm:pt modelId="{DF529D91-F0B2-4421-8CE4-A3C5D3E542E3}" type="pres">
      <dgm:prSet presAssocID="{A7E3FEEC-B148-4837-B1C1-D6DE439A4D73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8F74F5-D945-468A-93E7-1A10CDE9659E}" type="pres">
      <dgm:prSet presAssocID="{A5499BF3-9AD6-426A-97AE-AE5AF1DC470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658B346-42E7-4CB6-9AE7-9F17B04AC21A}" type="pres">
      <dgm:prSet presAssocID="{5D4CD719-B83E-42EE-ACD2-165A162563D0}" presName="compNode" presStyleCnt="0"/>
      <dgm:spPr/>
    </dgm:pt>
    <dgm:pt modelId="{F4E38101-1BA3-4D65-8D38-DBCA9DE957E5}" type="pres">
      <dgm:prSet presAssocID="{5D4CD719-B83E-42EE-ACD2-165A162563D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2984B-85BA-4489-8B57-0DF856E72227}" type="pres">
      <dgm:prSet presAssocID="{5D4CD719-B83E-42EE-ACD2-165A162563D0}" presName="invisiNode" presStyleLbl="node1" presStyleIdx="1" presStyleCnt="3"/>
      <dgm:spPr/>
    </dgm:pt>
    <dgm:pt modelId="{C6CB2768-858A-4C53-8902-3FB6F2548F9D}" type="pres">
      <dgm:prSet presAssocID="{5D4CD719-B83E-42EE-ACD2-165A162563D0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277D079-D97D-4CF0-9AFC-A912838AD1CD}" type="pres">
      <dgm:prSet presAssocID="{CC80359D-A9FA-4932-807B-0C3238454EF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F30E1AC-F3C4-49C3-BEDC-FBE4330983D9}" type="pres">
      <dgm:prSet presAssocID="{84481018-811F-4E1D-8C1F-E9728D9F182A}" presName="compNode" presStyleCnt="0"/>
      <dgm:spPr/>
    </dgm:pt>
    <dgm:pt modelId="{BF46351F-8C74-429D-A677-2C1E78EBFEB1}" type="pres">
      <dgm:prSet presAssocID="{84481018-811F-4E1D-8C1F-E9728D9F182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6606F-C9D8-4C0F-BA1B-ACC12D0DD09B}" type="pres">
      <dgm:prSet presAssocID="{84481018-811F-4E1D-8C1F-E9728D9F182A}" presName="invisiNode" presStyleLbl="node1" presStyleIdx="2" presStyleCnt="3"/>
      <dgm:spPr/>
    </dgm:pt>
    <dgm:pt modelId="{D03B989F-8574-4D70-A548-E37014D1359A}" type="pres">
      <dgm:prSet presAssocID="{84481018-811F-4E1D-8C1F-E9728D9F182A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99F3024-04F8-4A48-8F8A-F1187B7E9B70}" srcId="{84481018-811F-4E1D-8C1F-E9728D9F182A}" destId="{06FDA634-6BE1-4581-AD04-67C2417D55A1}" srcOrd="0" destOrd="0" parTransId="{24FF037F-F6EC-49D3-8C5F-1A65B11BF5CA}" sibTransId="{C83F38F1-EF7D-4D33-A1A5-44C53ABB4128}"/>
    <dgm:cxn modelId="{441F7F58-EEC4-49C0-8D56-77EBC0EF2AFF}" type="presOf" srcId="{25D14906-E4B3-4A3E-BB4A-C2B434BF011F}" destId="{BF46351F-8C74-429D-A677-2C1E78EBFEB1}" srcOrd="0" destOrd="5" presId="urn:microsoft.com/office/officeart/2005/8/layout/pList2#1"/>
    <dgm:cxn modelId="{FF9ED283-A54B-4D27-9611-21C20220BF78}" type="presOf" srcId="{84481018-811F-4E1D-8C1F-E9728D9F182A}" destId="{BF46351F-8C74-429D-A677-2C1E78EBFEB1}" srcOrd="0" destOrd="0" presId="urn:microsoft.com/office/officeart/2005/8/layout/pList2#1"/>
    <dgm:cxn modelId="{63E032AD-D041-4131-A261-2A8DAA620537}" type="presOf" srcId="{66A6401B-BFD4-4EDA-AF75-6C9781F59702}" destId="{BF46351F-8C74-429D-A677-2C1E78EBFEB1}" srcOrd="0" destOrd="3" presId="urn:microsoft.com/office/officeart/2005/8/layout/pList2#1"/>
    <dgm:cxn modelId="{767E487C-012D-4D66-A259-0B7857B88E4A}" srcId="{C1FCD39F-0E97-48AA-AEE0-ADC5B56E5B6C}" destId="{84481018-811F-4E1D-8C1F-E9728D9F182A}" srcOrd="2" destOrd="0" parTransId="{4449007A-4827-4CB1-A68D-364C944207AC}" sibTransId="{85F66C38-7E27-4A85-B524-8ED7C8AD59A6}"/>
    <dgm:cxn modelId="{11087356-34AE-48E8-985E-746E8F70FF37}" type="presOf" srcId="{A7E3FEEC-B148-4837-B1C1-D6DE439A4D73}" destId="{3C54B383-A453-4C43-9811-8DAC599F367D}" srcOrd="0" destOrd="0" presId="urn:microsoft.com/office/officeart/2005/8/layout/pList2#1"/>
    <dgm:cxn modelId="{2B1A3AC3-6164-4B75-9565-63DD63BA62B8}" srcId="{A7E3FEEC-B148-4837-B1C1-D6DE439A4D73}" destId="{3DE1B5B4-9D9A-4679-970C-7DD5A86466DD}" srcOrd="0" destOrd="0" parTransId="{8E8B2428-8F0E-4186-B42B-2089A9417FE0}" sibTransId="{88C7EC2E-B8F1-42B4-8169-92D100350879}"/>
    <dgm:cxn modelId="{AAF02F76-2308-4FD9-A6BB-94C6B72B99C1}" type="presOf" srcId="{A09733D0-BB7F-4963-8B53-A1997EA2A1E9}" destId="{BF46351F-8C74-429D-A677-2C1E78EBFEB1}" srcOrd="0" destOrd="4" presId="urn:microsoft.com/office/officeart/2005/8/layout/pList2#1"/>
    <dgm:cxn modelId="{51D91FDA-E5FC-422A-A82C-4CF82841C587}" type="presOf" srcId="{B7982156-DC2C-47C8-884A-0338FEEDB098}" destId="{F4E38101-1BA3-4D65-8D38-DBCA9DE957E5}" srcOrd="0" destOrd="3" presId="urn:microsoft.com/office/officeart/2005/8/layout/pList2#1"/>
    <dgm:cxn modelId="{5121FF58-98BB-42CA-B123-95B1199C7F47}" srcId="{84481018-811F-4E1D-8C1F-E9728D9F182A}" destId="{66A6401B-BFD4-4EDA-AF75-6C9781F59702}" srcOrd="2" destOrd="0" parTransId="{F6BF0196-354C-4FB2-84D2-98B7BCD7B1EA}" sibTransId="{989231B0-73CE-4EE0-A041-83DE1E4D1921}"/>
    <dgm:cxn modelId="{2E86C83F-918E-4AB8-AA87-74374C6B8EF5}" type="presOf" srcId="{C670DC87-B19B-4EF2-BAC2-299A1E18D68B}" destId="{3C54B383-A453-4C43-9811-8DAC599F367D}" srcOrd="0" destOrd="2" presId="urn:microsoft.com/office/officeart/2005/8/layout/pList2#1"/>
    <dgm:cxn modelId="{1818FC04-8F7B-483F-9102-03C3A8545708}" type="presOf" srcId="{06A382C5-44A6-468B-AE33-C4167FA7ACBF}" destId="{3C54B383-A453-4C43-9811-8DAC599F367D}" srcOrd="0" destOrd="3" presId="urn:microsoft.com/office/officeart/2005/8/layout/pList2#1"/>
    <dgm:cxn modelId="{1BA9C88C-E996-4046-8C1D-1FD415BA6399}" type="presOf" srcId="{CC80359D-A9FA-4932-807B-0C3238454EF8}" destId="{D277D079-D97D-4CF0-9AFC-A912838AD1CD}" srcOrd="0" destOrd="0" presId="urn:microsoft.com/office/officeart/2005/8/layout/pList2#1"/>
    <dgm:cxn modelId="{5DE70951-680E-4A29-84E0-D2847933D6AA}" type="presOf" srcId="{3DE1B5B4-9D9A-4679-970C-7DD5A86466DD}" destId="{3C54B383-A453-4C43-9811-8DAC599F367D}" srcOrd="0" destOrd="1" presId="urn:microsoft.com/office/officeart/2005/8/layout/pList2#1"/>
    <dgm:cxn modelId="{4AFC07D7-C878-4C43-8211-44F4A8E53FB2}" type="presOf" srcId="{5D4CD719-B83E-42EE-ACD2-165A162563D0}" destId="{F4E38101-1BA3-4D65-8D38-DBCA9DE957E5}" srcOrd="0" destOrd="0" presId="urn:microsoft.com/office/officeart/2005/8/layout/pList2#1"/>
    <dgm:cxn modelId="{017F4181-1E0C-4FD0-9369-95E8765050AF}" type="presOf" srcId="{15A5F6DE-E672-4085-9FF8-98E80EDB4BAB}" destId="{F4E38101-1BA3-4D65-8D38-DBCA9DE957E5}" srcOrd="0" destOrd="2" presId="urn:microsoft.com/office/officeart/2005/8/layout/pList2#1"/>
    <dgm:cxn modelId="{E7CC7C48-4B3F-44AC-9D2A-3ED1A2C89DA1}" srcId="{84481018-811F-4E1D-8C1F-E9728D9F182A}" destId="{A09733D0-BB7F-4963-8B53-A1997EA2A1E9}" srcOrd="3" destOrd="0" parTransId="{8F2C4D4B-B6EF-4333-A7C9-EDEFAF2ED488}" sibTransId="{02BA7E43-E9FE-485B-A83F-E51A2E904FE3}"/>
    <dgm:cxn modelId="{66E015D1-D4DC-4D57-9B5E-564E30EFB622}" srcId="{A7E3FEEC-B148-4837-B1C1-D6DE439A4D73}" destId="{F2A41CB7-4C45-4AA1-8C9F-02898291855B}" srcOrd="3" destOrd="0" parTransId="{57E9FE8D-8787-437C-A61A-360CA4A96ED1}" sibTransId="{B446E30B-0680-4A0B-89C5-F187C6C98B51}"/>
    <dgm:cxn modelId="{4C33050F-335A-43C0-9CB0-7C17B703449A}" srcId="{A7E3FEEC-B148-4837-B1C1-D6DE439A4D73}" destId="{06A382C5-44A6-468B-AE33-C4167FA7ACBF}" srcOrd="2" destOrd="0" parTransId="{0EEBDCF2-B254-407E-B10C-A19F80C2C3DF}" sibTransId="{448484D5-FC3C-47EB-92DF-D1CBC4A40085}"/>
    <dgm:cxn modelId="{2AD79C74-D1F0-4625-8F04-912759310138}" type="presOf" srcId="{C1FCD39F-0E97-48AA-AEE0-ADC5B56E5B6C}" destId="{07F57FD7-6DC8-4D2D-A11B-B87244ADF9AC}" srcOrd="0" destOrd="0" presId="urn:microsoft.com/office/officeart/2005/8/layout/pList2#1"/>
    <dgm:cxn modelId="{BF78D79E-1874-482F-8B33-F2652EBB0569}" srcId="{84481018-811F-4E1D-8C1F-E9728D9F182A}" destId="{1AA6B8E6-9261-49BC-980E-23FA59FD8F4E}" srcOrd="1" destOrd="0" parTransId="{8F0812AF-1BF2-4DDC-9759-9D90EA0409A9}" sibTransId="{7ADEB736-D6E7-43F7-A22B-6774FF54D840}"/>
    <dgm:cxn modelId="{E594241E-760B-4595-85D4-7B7BE5CD7386}" type="presOf" srcId="{F2A41CB7-4C45-4AA1-8C9F-02898291855B}" destId="{3C54B383-A453-4C43-9811-8DAC599F367D}" srcOrd="0" destOrd="4" presId="urn:microsoft.com/office/officeart/2005/8/layout/pList2#1"/>
    <dgm:cxn modelId="{CA3A1212-836F-4B42-AC04-5E86C2DA283D}" srcId="{5D4CD719-B83E-42EE-ACD2-165A162563D0}" destId="{0C2BAF66-D1FF-4A04-AE51-15623D2AB8DF}" srcOrd="0" destOrd="0" parTransId="{36ACD232-2496-473A-A53D-5AB4639879A7}" sibTransId="{D056229F-4CB8-44F5-A053-87795523A179}"/>
    <dgm:cxn modelId="{22ABCC4D-DFEC-4CFF-97DA-4A0D4FF88E49}" srcId="{84481018-811F-4E1D-8C1F-E9728D9F182A}" destId="{25D14906-E4B3-4A3E-BB4A-C2B434BF011F}" srcOrd="4" destOrd="0" parTransId="{2F304BE0-E6FA-4FAE-B966-EFA036F6EC92}" sibTransId="{2A54CF83-068D-4DBF-8676-121AE86F144D}"/>
    <dgm:cxn modelId="{5E5BDA90-08E8-4A59-85A0-79780EDD9021}" srcId="{C1FCD39F-0E97-48AA-AEE0-ADC5B56E5B6C}" destId="{5D4CD719-B83E-42EE-ACD2-165A162563D0}" srcOrd="1" destOrd="0" parTransId="{0EC55621-D379-43D6-A29B-7083CE292E18}" sibTransId="{CC80359D-A9FA-4932-807B-0C3238454EF8}"/>
    <dgm:cxn modelId="{F0DB4388-CE0B-4947-8B92-4D2A8849CA9F}" srcId="{5D4CD719-B83E-42EE-ACD2-165A162563D0}" destId="{B7982156-DC2C-47C8-884A-0338FEEDB098}" srcOrd="2" destOrd="0" parTransId="{35654DCF-167C-464E-86E2-CC64E9D09115}" sibTransId="{89AAC450-F1F0-4760-A24C-24FCAB87C666}"/>
    <dgm:cxn modelId="{8494EE76-1348-4DA9-838E-8879B9150CF7}" srcId="{A7E3FEEC-B148-4837-B1C1-D6DE439A4D73}" destId="{C670DC87-B19B-4EF2-BAC2-299A1E18D68B}" srcOrd="1" destOrd="0" parTransId="{3F4C849A-09A7-48DB-BCA2-029DC519AEEC}" sibTransId="{CCD7C968-E437-4F9A-873B-C9C7F943E81C}"/>
    <dgm:cxn modelId="{988FDB93-A2E1-49EB-AE02-55F883B59957}" type="presOf" srcId="{1AA6B8E6-9261-49BC-980E-23FA59FD8F4E}" destId="{BF46351F-8C74-429D-A677-2C1E78EBFEB1}" srcOrd="0" destOrd="2" presId="urn:microsoft.com/office/officeart/2005/8/layout/pList2#1"/>
    <dgm:cxn modelId="{3D378DEF-C299-4E8F-BA1F-D7373AEB5DC9}" type="presOf" srcId="{0C2BAF66-D1FF-4A04-AE51-15623D2AB8DF}" destId="{F4E38101-1BA3-4D65-8D38-DBCA9DE957E5}" srcOrd="0" destOrd="1" presId="urn:microsoft.com/office/officeart/2005/8/layout/pList2#1"/>
    <dgm:cxn modelId="{98FB4799-3E35-4457-9D80-C7E83BB8C8BD}" srcId="{C1FCD39F-0E97-48AA-AEE0-ADC5B56E5B6C}" destId="{A7E3FEEC-B148-4837-B1C1-D6DE439A4D73}" srcOrd="0" destOrd="0" parTransId="{8B19ED20-8A7C-4E4D-84EF-1AD8CAF8AB53}" sibTransId="{A5499BF3-9AD6-426A-97AE-AE5AF1DC4709}"/>
    <dgm:cxn modelId="{B6084170-2865-4FFA-BF5D-592E5AC32815}" type="presOf" srcId="{06FDA634-6BE1-4581-AD04-67C2417D55A1}" destId="{BF46351F-8C74-429D-A677-2C1E78EBFEB1}" srcOrd="0" destOrd="1" presId="urn:microsoft.com/office/officeart/2005/8/layout/pList2#1"/>
    <dgm:cxn modelId="{D8BAFBBB-9896-4262-A205-045315725920}" srcId="{5D4CD719-B83E-42EE-ACD2-165A162563D0}" destId="{15A5F6DE-E672-4085-9FF8-98E80EDB4BAB}" srcOrd="1" destOrd="0" parTransId="{3B8A0392-5EBE-4DD7-82A4-5B3E4A9E8119}" sibTransId="{08465FF8-2BD8-444C-B137-2A9CCA621ACB}"/>
    <dgm:cxn modelId="{FC676101-7D36-4EDD-9938-571E6717C8CD}" type="presOf" srcId="{A5499BF3-9AD6-426A-97AE-AE5AF1DC4709}" destId="{BE8F74F5-D945-468A-93E7-1A10CDE9659E}" srcOrd="0" destOrd="0" presId="urn:microsoft.com/office/officeart/2005/8/layout/pList2#1"/>
    <dgm:cxn modelId="{AEB116CB-02EC-4FFC-8347-948FEF82A2FF}" type="presParOf" srcId="{07F57FD7-6DC8-4D2D-A11B-B87244ADF9AC}" destId="{5E2347AB-C873-4AF7-9A8E-C01A6D2A6BF8}" srcOrd="0" destOrd="0" presId="urn:microsoft.com/office/officeart/2005/8/layout/pList2#1"/>
    <dgm:cxn modelId="{377631BD-5ECE-462D-8E2C-30C547664E71}" type="presParOf" srcId="{07F57FD7-6DC8-4D2D-A11B-B87244ADF9AC}" destId="{86A8CD89-2D76-424E-8E4B-D2838F73EC40}" srcOrd="1" destOrd="0" presId="urn:microsoft.com/office/officeart/2005/8/layout/pList2#1"/>
    <dgm:cxn modelId="{8D0D77B3-2771-4092-A607-D0140167A45C}" type="presParOf" srcId="{86A8CD89-2D76-424E-8E4B-D2838F73EC40}" destId="{6BA249FB-1852-4202-BDD2-DE4B5B39E1BE}" srcOrd="0" destOrd="0" presId="urn:microsoft.com/office/officeart/2005/8/layout/pList2#1"/>
    <dgm:cxn modelId="{6170B2D7-96B7-4FEF-A647-7B7C7BA9FE89}" type="presParOf" srcId="{6BA249FB-1852-4202-BDD2-DE4B5B39E1BE}" destId="{3C54B383-A453-4C43-9811-8DAC599F367D}" srcOrd="0" destOrd="0" presId="urn:microsoft.com/office/officeart/2005/8/layout/pList2#1"/>
    <dgm:cxn modelId="{0808C60E-CCEA-4C70-B3C5-E92E0F24C930}" type="presParOf" srcId="{6BA249FB-1852-4202-BDD2-DE4B5B39E1BE}" destId="{FA4553F9-CAF9-44C5-9EEF-3FE7A9455E19}" srcOrd="1" destOrd="0" presId="urn:microsoft.com/office/officeart/2005/8/layout/pList2#1"/>
    <dgm:cxn modelId="{727DFADF-247F-4E04-B5CC-258CDC327CDA}" type="presParOf" srcId="{6BA249FB-1852-4202-BDD2-DE4B5B39E1BE}" destId="{DF529D91-F0B2-4421-8CE4-A3C5D3E542E3}" srcOrd="2" destOrd="0" presId="urn:microsoft.com/office/officeart/2005/8/layout/pList2#1"/>
    <dgm:cxn modelId="{C490DACF-7619-4F55-90FF-D51F63126399}" type="presParOf" srcId="{86A8CD89-2D76-424E-8E4B-D2838F73EC40}" destId="{BE8F74F5-D945-468A-93E7-1A10CDE9659E}" srcOrd="1" destOrd="0" presId="urn:microsoft.com/office/officeart/2005/8/layout/pList2#1"/>
    <dgm:cxn modelId="{D64B9B0E-0E8E-4272-BBC3-739409639BF8}" type="presParOf" srcId="{86A8CD89-2D76-424E-8E4B-D2838F73EC40}" destId="{8658B346-42E7-4CB6-9AE7-9F17B04AC21A}" srcOrd="2" destOrd="0" presId="urn:microsoft.com/office/officeart/2005/8/layout/pList2#1"/>
    <dgm:cxn modelId="{C73FA78E-4B3A-4A21-93F8-46DDBF231509}" type="presParOf" srcId="{8658B346-42E7-4CB6-9AE7-9F17B04AC21A}" destId="{F4E38101-1BA3-4D65-8D38-DBCA9DE957E5}" srcOrd="0" destOrd="0" presId="urn:microsoft.com/office/officeart/2005/8/layout/pList2#1"/>
    <dgm:cxn modelId="{D04A8A34-DA34-4223-9721-904F85329D4F}" type="presParOf" srcId="{8658B346-42E7-4CB6-9AE7-9F17B04AC21A}" destId="{5792984B-85BA-4489-8B57-0DF856E72227}" srcOrd="1" destOrd="0" presId="urn:microsoft.com/office/officeart/2005/8/layout/pList2#1"/>
    <dgm:cxn modelId="{62EB23EB-BB14-477C-AC80-26A3B5B378B9}" type="presParOf" srcId="{8658B346-42E7-4CB6-9AE7-9F17B04AC21A}" destId="{C6CB2768-858A-4C53-8902-3FB6F2548F9D}" srcOrd="2" destOrd="0" presId="urn:microsoft.com/office/officeart/2005/8/layout/pList2#1"/>
    <dgm:cxn modelId="{A42D5C6A-904F-41DE-9306-FB312A52C593}" type="presParOf" srcId="{86A8CD89-2D76-424E-8E4B-D2838F73EC40}" destId="{D277D079-D97D-4CF0-9AFC-A912838AD1CD}" srcOrd="3" destOrd="0" presId="urn:microsoft.com/office/officeart/2005/8/layout/pList2#1"/>
    <dgm:cxn modelId="{5DDD90D3-2DAB-48B8-89FC-6A5B10217616}" type="presParOf" srcId="{86A8CD89-2D76-424E-8E4B-D2838F73EC40}" destId="{DF30E1AC-F3C4-49C3-BEDC-FBE4330983D9}" srcOrd="4" destOrd="0" presId="urn:microsoft.com/office/officeart/2005/8/layout/pList2#1"/>
    <dgm:cxn modelId="{1AEC5ABA-65B5-4E07-8FEF-ECDAB6CB6A7C}" type="presParOf" srcId="{DF30E1AC-F3C4-49C3-BEDC-FBE4330983D9}" destId="{BF46351F-8C74-429D-A677-2C1E78EBFEB1}" srcOrd="0" destOrd="0" presId="urn:microsoft.com/office/officeart/2005/8/layout/pList2#1"/>
    <dgm:cxn modelId="{45C10A9E-6314-4F43-A176-96EC5DCB2D8C}" type="presParOf" srcId="{DF30E1AC-F3C4-49C3-BEDC-FBE4330983D9}" destId="{BE46606F-C9D8-4C0F-BA1B-ACC12D0DD09B}" srcOrd="1" destOrd="0" presId="urn:microsoft.com/office/officeart/2005/8/layout/pList2#1"/>
    <dgm:cxn modelId="{61B780B2-08E0-478C-8209-0742D52780D1}" type="presParOf" srcId="{DF30E1AC-F3C4-49C3-BEDC-FBE4330983D9}" destId="{D03B989F-8574-4D70-A548-E37014D1359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1FCD39F-0E97-48AA-AEE0-ADC5B56E5B6C}" type="doc">
      <dgm:prSet loTypeId="urn:microsoft.com/office/officeart/2005/8/layout/pList2#2" loCatId="list" qsTypeId="urn:microsoft.com/office/officeart/2005/8/quickstyle/simple5" qsCatId="simple" csTypeId="urn:microsoft.com/office/officeart/2005/8/colors/accent6_5" csCatId="accent6" phldr="1"/>
      <dgm:spPr/>
    </dgm:pt>
    <dgm:pt modelId="{4E42E81A-F713-4983-91BF-AEC9D171A625}">
      <dgm:prSet/>
      <dgm:spPr/>
      <dgm:t>
        <a:bodyPr/>
        <a:lstStyle/>
        <a:p>
          <a:r>
            <a:rPr lang="en-US" b="1" dirty="0" smtClean="0"/>
            <a:t>Power User</a:t>
          </a:r>
          <a:endParaRPr lang="en-US" b="1" dirty="0"/>
        </a:p>
      </dgm:t>
    </dgm:pt>
    <dgm:pt modelId="{1523AFE2-8933-41AA-A72E-2C3E3172B379}" type="parTrans" cxnId="{21268861-D5AC-4CE0-BBA9-9B30AB7E4CDD}">
      <dgm:prSet/>
      <dgm:spPr/>
      <dgm:t>
        <a:bodyPr/>
        <a:lstStyle/>
        <a:p>
          <a:endParaRPr lang="en-US"/>
        </a:p>
      </dgm:t>
    </dgm:pt>
    <dgm:pt modelId="{AB1E99AC-C4EE-4EA3-BF5E-4167FF49917A}" type="sibTrans" cxnId="{21268861-D5AC-4CE0-BBA9-9B30AB7E4CDD}">
      <dgm:prSet/>
      <dgm:spPr/>
      <dgm:t>
        <a:bodyPr/>
        <a:lstStyle/>
        <a:p>
          <a:endParaRPr lang="en-US"/>
        </a:p>
      </dgm:t>
    </dgm:pt>
    <dgm:pt modelId="{E37FFFD8-8487-4D0A-9397-D78986F8083B}">
      <dgm:prSet/>
      <dgm:spPr/>
      <dgm:t>
        <a:bodyPr/>
        <a:lstStyle/>
        <a:p>
          <a:r>
            <a:rPr lang="en-US" b="0" dirty="0" smtClean="0"/>
            <a:t>Enterprise User</a:t>
          </a:r>
          <a:endParaRPr lang="en-US" b="0" dirty="0"/>
        </a:p>
      </dgm:t>
    </dgm:pt>
    <dgm:pt modelId="{EE509F3F-A1D2-4685-ADFB-2F3CB82DE79D}" type="parTrans" cxnId="{7150EB90-38C6-40D6-B2D8-F74B55346EC9}">
      <dgm:prSet/>
      <dgm:spPr/>
      <dgm:t>
        <a:bodyPr/>
        <a:lstStyle/>
        <a:p>
          <a:endParaRPr lang="en-US"/>
        </a:p>
      </dgm:t>
    </dgm:pt>
    <dgm:pt modelId="{2CE34D76-B635-4B46-B0D3-DCDBAE1DE4BC}" type="sibTrans" cxnId="{7150EB90-38C6-40D6-B2D8-F74B55346EC9}">
      <dgm:prSet/>
      <dgm:spPr/>
      <dgm:t>
        <a:bodyPr/>
        <a:lstStyle/>
        <a:p>
          <a:endParaRPr lang="en-US"/>
        </a:p>
      </dgm:t>
    </dgm:pt>
    <dgm:pt modelId="{754E0939-2D99-4933-8E6D-AFC1E3A46275}">
      <dgm:prSet/>
      <dgm:spPr/>
      <dgm:t>
        <a:bodyPr/>
        <a:lstStyle/>
        <a:p>
          <a:r>
            <a:rPr lang="en-US" b="0" dirty="0" smtClean="0"/>
            <a:t>Work with multimedia</a:t>
          </a:r>
          <a:endParaRPr lang="en-US" b="0" dirty="0"/>
        </a:p>
      </dgm:t>
    </dgm:pt>
    <dgm:pt modelId="{BDB816BF-BFD6-49A7-84F0-47B3ADC2E601}" type="parTrans" cxnId="{806286AF-F05F-467C-9042-BC66431D90DC}">
      <dgm:prSet/>
      <dgm:spPr/>
      <dgm:t>
        <a:bodyPr/>
        <a:lstStyle/>
        <a:p>
          <a:endParaRPr lang="en-US"/>
        </a:p>
      </dgm:t>
    </dgm:pt>
    <dgm:pt modelId="{8BC1164B-D618-4911-A0F3-E20A090BEB62}" type="sibTrans" cxnId="{806286AF-F05F-467C-9042-BC66431D90DC}">
      <dgm:prSet/>
      <dgm:spPr/>
      <dgm:t>
        <a:bodyPr/>
        <a:lstStyle/>
        <a:p>
          <a:endParaRPr lang="en-US"/>
        </a:p>
      </dgm:t>
    </dgm:pt>
    <dgm:pt modelId="{5CD07B15-5C04-42A0-92D8-801B7DE8DF3F}">
      <dgm:prSet/>
      <dgm:spPr/>
      <dgm:t>
        <a:bodyPr/>
        <a:lstStyle/>
        <a:p>
          <a:r>
            <a:rPr lang="en-US" b="0" dirty="0" smtClean="0"/>
            <a:t>Use industry-specific software</a:t>
          </a:r>
          <a:endParaRPr lang="en-US" b="0" dirty="0"/>
        </a:p>
      </dgm:t>
    </dgm:pt>
    <dgm:pt modelId="{B4733AC4-E01F-41BB-8DBF-8D5B58CC2396}" type="parTrans" cxnId="{FF7ADBBD-A7AF-4A4E-AB5E-DC30DC7E39E7}">
      <dgm:prSet/>
      <dgm:spPr/>
      <dgm:t>
        <a:bodyPr/>
        <a:lstStyle/>
        <a:p>
          <a:endParaRPr lang="en-US"/>
        </a:p>
      </dgm:t>
    </dgm:pt>
    <dgm:pt modelId="{8CE35952-537C-43C2-BA47-D066EAC26C8B}" type="sibTrans" cxnId="{FF7ADBBD-A7AF-4A4E-AB5E-DC30DC7E39E7}">
      <dgm:prSet/>
      <dgm:spPr/>
      <dgm:t>
        <a:bodyPr/>
        <a:lstStyle/>
        <a:p>
          <a:endParaRPr lang="en-US"/>
        </a:p>
      </dgm:t>
    </dgm:pt>
    <dgm:pt modelId="{50A0229B-B7C9-42F9-92E5-A68A66E4BE59}">
      <dgm:prSet/>
      <dgm:spPr/>
      <dgm:t>
        <a:bodyPr/>
        <a:lstStyle/>
        <a:p>
          <a:r>
            <a:rPr lang="en-US" b="0" dirty="0" smtClean="0"/>
            <a:t>Communicate among employees</a:t>
          </a:r>
          <a:endParaRPr lang="en-US" b="0" dirty="0"/>
        </a:p>
      </dgm:t>
    </dgm:pt>
    <dgm:pt modelId="{315E9FBA-F3BF-4A2E-AE7B-3AEB480FCFCB}" type="parTrans" cxnId="{007013FF-DD79-489F-AEA8-ABEFE966E96D}">
      <dgm:prSet/>
      <dgm:spPr/>
      <dgm:t>
        <a:bodyPr/>
        <a:lstStyle/>
        <a:p>
          <a:endParaRPr lang="en-US"/>
        </a:p>
      </dgm:t>
    </dgm:pt>
    <dgm:pt modelId="{E211B3FB-E3BF-4895-ABF2-C6E4798EEC58}" type="sibTrans" cxnId="{007013FF-DD79-489F-AEA8-ABEFE966E96D}">
      <dgm:prSet/>
      <dgm:spPr/>
      <dgm:t>
        <a:bodyPr/>
        <a:lstStyle/>
        <a:p>
          <a:endParaRPr lang="en-US"/>
        </a:p>
      </dgm:t>
    </dgm:pt>
    <dgm:pt modelId="{DA0B88B2-2625-45B9-B6CA-2EEA6404B5C2}">
      <dgm:prSet/>
      <dgm:spPr/>
      <dgm:t>
        <a:bodyPr/>
        <a:lstStyle/>
        <a:p>
          <a:r>
            <a:rPr lang="en-US" b="0" dirty="0" smtClean="0"/>
            <a:t>Process high volumes of transactions</a:t>
          </a:r>
          <a:endParaRPr lang="en-US" b="0" dirty="0"/>
        </a:p>
      </dgm:t>
    </dgm:pt>
    <dgm:pt modelId="{4044FF8D-8847-4ED9-B108-023014420EC7}" type="parTrans" cxnId="{C331AE19-3CFF-4AA4-BD88-2E4F6280246F}">
      <dgm:prSet/>
      <dgm:spPr/>
      <dgm:t>
        <a:bodyPr/>
        <a:lstStyle/>
        <a:p>
          <a:endParaRPr lang="en-US"/>
        </a:p>
      </dgm:t>
    </dgm:pt>
    <dgm:pt modelId="{80AC7F86-2BDA-452D-9223-09B75A772B84}" type="sibTrans" cxnId="{C331AE19-3CFF-4AA4-BD88-2E4F6280246F}">
      <dgm:prSet/>
      <dgm:spPr/>
      <dgm:t>
        <a:bodyPr/>
        <a:lstStyle/>
        <a:p>
          <a:endParaRPr lang="en-US"/>
        </a:p>
      </dgm:t>
    </dgm:pt>
    <dgm:pt modelId="{8FC07C70-59E7-41DB-ADA9-D0B059313A68}">
      <dgm:prSet/>
      <dgm:spPr/>
      <dgm:t>
        <a:bodyPr/>
        <a:lstStyle/>
        <a:p>
          <a:r>
            <a:rPr lang="en-US" b="0" dirty="0" smtClean="0"/>
            <a:t>Blog</a:t>
          </a:r>
          <a:endParaRPr lang="en-US" b="0" dirty="0"/>
        </a:p>
      </dgm:t>
    </dgm:pt>
    <dgm:pt modelId="{CBFCD9EF-43C7-4D3D-97AF-74EEF471BAE6}" type="parTrans" cxnId="{8724C747-18A5-4EF8-B415-23BEA3A24A36}">
      <dgm:prSet/>
      <dgm:spPr/>
      <dgm:t>
        <a:bodyPr/>
        <a:lstStyle/>
        <a:p>
          <a:endParaRPr lang="en-US"/>
        </a:p>
      </dgm:t>
    </dgm:pt>
    <dgm:pt modelId="{91AAB9FF-0256-4DD1-8A44-79E21256E6C3}" type="sibTrans" cxnId="{8724C747-18A5-4EF8-B415-23BEA3A24A36}">
      <dgm:prSet/>
      <dgm:spPr/>
      <dgm:t>
        <a:bodyPr/>
        <a:lstStyle/>
        <a:p>
          <a:endParaRPr lang="en-US"/>
        </a:p>
      </dgm:t>
    </dgm:pt>
    <dgm:pt modelId="{07F57FD7-6DC8-4D2D-A11B-B87244ADF9AC}" type="pres">
      <dgm:prSet presAssocID="{C1FCD39F-0E97-48AA-AEE0-ADC5B56E5B6C}" presName="Name0" presStyleCnt="0">
        <dgm:presLayoutVars>
          <dgm:dir/>
          <dgm:resizeHandles val="exact"/>
        </dgm:presLayoutVars>
      </dgm:prSet>
      <dgm:spPr/>
    </dgm:pt>
    <dgm:pt modelId="{5E2347AB-C873-4AF7-9A8E-C01A6D2A6BF8}" type="pres">
      <dgm:prSet presAssocID="{C1FCD39F-0E97-48AA-AEE0-ADC5B56E5B6C}" presName="bkgdShp" presStyleLbl="alignAccFollowNode1" presStyleIdx="0" presStyleCnt="1"/>
      <dgm:spPr/>
    </dgm:pt>
    <dgm:pt modelId="{86A8CD89-2D76-424E-8E4B-D2838F73EC40}" type="pres">
      <dgm:prSet presAssocID="{C1FCD39F-0E97-48AA-AEE0-ADC5B56E5B6C}" presName="linComp" presStyleCnt="0"/>
      <dgm:spPr/>
    </dgm:pt>
    <dgm:pt modelId="{3D1D837A-8BB2-472A-93B6-415923DFEDC9}" type="pres">
      <dgm:prSet presAssocID="{4E42E81A-F713-4983-91BF-AEC9D171A625}" presName="compNode" presStyleCnt="0"/>
      <dgm:spPr/>
    </dgm:pt>
    <dgm:pt modelId="{6EA908BB-EA70-4CB8-AF3A-0F74CD818D0E}" type="pres">
      <dgm:prSet presAssocID="{4E42E81A-F713-4983-91BF-AEC9D171A62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A6584-7AE5-4CD4-A13A-2B220F823F02}" type="pres">
      <dgm:prSet presAssocID="{4E42E81A-F713-4983-91BF-AEC9D171A625}" presName="invisiNode" presStyleLbl="node1" presStyleIdx="0" presStyleCnt="2"/>
      <dgm:spPr/>
    </dgm:pt>
    <dgm:pt modelId="{798B601C-C469-40B0-B409-F9FB123A68C8}" type="pres">
      <dgm:prSet presAssocID="{4E42E81A-F713-4983-91BF-AEC9D171A625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4F2932-FCEE-426A-AD2C-D1D78B727D47}" type="pres">
      <dgm:prSet presAssocID="{AB1E99AC-C4EE-4EA3-BF5E-4167FF49917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9B20179-8870-4BF2-B81E-10009A46D854}" type="pres">
      <dgm:prSet presAssocID="{E37FFFD8-8487-4D0A-9397-D78986F8083B}" presName="compNode" presStyleCnt="0"/>
      <dgm:spPr/>
    </dgm:pt>
    <dgm:pt modelId="{8C4B200D-B21A-4A55-B86C-5F8512F30F37}" type="pres">
      <dgm:prSet presAssocID="{E37FFFD8-8487-4D0A-9397-D78986F8083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43C17-6205-4A16-9AA9-C1228A166A5D}" type="pres">
      <dgm:prSet presAssocID="{E37FFFD8-8487-4D0A-9397-D78986F8083B}" presName="invisiNode" presStyleLbl="node1" presStyleIdx="1" presStyleCnt="2"/>
      <dgm:spPr/>
    </dgm:pt>
    <dgm:pt modelId="{5C097CB7-136E-4872-885D-9CD47C2E33D6}" type="pres">
      <dgm:prSet presAssocID="{E37FFFD8-8487-4D0A-9397-D78986F8083B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E6E1694D-85AC-4228-AEBB-269E6A1CC692}" type="presOf" srcId="{50A0229B-B7C9-42F9-92E5-A68A66E4BE59}" destId="{8C4B200D-B21A-4A55-B86C-5F8512F30F37}" srcOrd="0" destOrd="1" presId="urn:microsoft.com/office/officeart/2005/8/layout/pList2#2"/>
    <dgm:cxn modelId="{DF398EFD-69F6-42C2-B272-A0B7BE22AEB3}" type="presOf" srcId="{E37FFFD8-8487-4D0A-9397-D78986F8083B}" destId="{8C4B200D-B21A-4A55-B86C-5F8512F30F37}" srcOrd="0" destOrd="0" presId="urn:microsoft.com/office/officeart/2005/8/layout/pList2#2"/>
    <dgm:cxn modelId="{FF7ADBBD-A7AF-4A4E-AB5E-DC30DC7E39E7}" srcId="{4E42E81A-F713-4983-91BF-AEC9D171A625}" destId="{5CD07B15-5C04-42A0-92D8-801B7DE8DF3F}" srcOrd="1" destOrd="0" parTransId="{B4733AC4-E01F-41BB-8DBF-8D5B58CC2396}" sibTransId="{8CE35952-537C-43C2-BA47-D066EAC26C8B}"/>
    <dgm:cxn modelId="{806286AF-F05F-467C-9042-BC66431D90DC}" srcId="{4E42E81A-F713-4983-91BF-AEC9D171A625}" destId="{754E0939-2D99-4933-8E6D-AFC1E3A46275}" srcOrd="0" destOrd="0" parTransId="{BDB816BF-BFD6-49A7-84F0-47B3ADC2E601}" sibTransId="{8BC1164B-D618-4911-A0F3-E20A090BEB62}"/>
    <dgm:cxn modelId="{21268861-D5AC-4CE0-BBA9-9B30AB7E4CDD}" srcId="{C1FCD39F-0E97-48AA-AEE0-ADC5B56E5B6C}" destId="{4E42E81A-F713-4983-91BF-AEC9D171A625}" srcOrd="0" destOrd="0" parTransId="{1523AFE2-8933-41AA-A72E-2C3E3172B379}" sibTransId="{AB1E99AC-C4EE-4EA3-BF5E-4167FF49917A}"/>
    <dgm:cxn modelId="{6E4A89E4-5FC0-459A-B9CD-F18595082200}" type="presOf" srcId="{5CD07B15-5C04-42A0-92D8-801B7DE8DF3F}" destId="{6EA908BB-EA70-4CB8-AF3A-0F74CD818D0E}" srcOrd="0" destOrd="2" presId="urn:microsoft.com/office/officeart/2005/8/layout/pList2#2"/>
    <dgm:cxn modelId="{832BD51C-5243-4B5E-9496-6E97492448DF}" type="presOf" srcId="{754E0939-2D99-4933-8E6D-AFC1E3A46275}" destId="{6EA908BB-EA70-4CB8-AF3A-0F74CD818D0E}" srcOrd="0" destOrd="1" presId="urn:microsoft.com/office/officeart/2005/8/layout/pList2#2"/>
    <dgm:cxn modelId="{007013FF-DD79-489F-AEA8-ABEFE966E96D}" srcId="{E37FFFD8-8487-4D0A-9397-D78986F8083B}" destId="{50A0229B-B7C9-42F9-92E5-A68A66E4BE59}" srcOrd="0" destOrd="0" parTransId="{315E9FBA-F3BF-4A2E-AE7B-3AEB480FCFCB}" sibTransId="{E211B3FB-E3BF-4895-ABF2-C6E4798EEC58}"/>
    <dgm:cxn modelId="{44F9EAFF-8BEC-4E84-994D-30931DCC536B}" type="presOf" srcId="{4E42E81A-F713-4983-91BF-AEC9D171A625}" destId="{6EA908BB-EA70-4CB8-AF3A-0F74CD818D0E}" srcOrd="0" destOrd="0" presId="urn:microsoft.com/office/officeart/2005/8/layout/pList2#2"/>
    <dgm:cxn modelId="{98B432EB-3D55-41CE-BC69-60EDF051AAAF}" type="presOf" srcId="{8FC07C70-59E7-41DB-ADA9-D0B059313A68}" destId="{8C4B200D-B21A-4A55-B86C-5F8512F30F37}" srcOrd="0" destOrd="3" presId="urn:microsoft.com/office/officeart/2005/8/layout/pList2#2"/>
    <dgm:cxn modelId="{8724C747-18A5-4EF8-B415-23BEA3A24A36}" srcId="{E37FFFD8-8487-4D0A-9397-D78986F8083B}" destId="{8FC07C70-59E7-41DB-ADA9-D0B059313A68}" srcOrd="2" destOrd="0" parTransId="{CBFCD9EF-43C7-4D3D-97AF-74EEF471BAE6}" sibTransId="{91AAB9FF-0256-4DD1-8A44-79E21256E6C3}"/>
    <dgm:cxn modelId="{6713C434-C0AB-4CC7-87E4-AFE030B19157}" type="presOf" srcId="{AB1E99AC-C4EE-4EA3-BF5E-4167FF49917A}" destId="{C04F2932-FCEE-426A-AD2C-D1D78B727D47}" srcOrd="0" destOrd="0" presId="urn:microsoft.com/office/officeart/2005/8/layout/pList2#2"/>
    <dgm:cxn modelId="{2BA1E4E8-57E4-4F7F-8383-96466BD5EC68}" type="presOf" srcId="{C1FCD39F-0E97-48AA-AEE0-ADC5B56E5B6C}" destId="{07F57FD7-6DC8-4D2D-A11B-B87244ADF9AC}" srcOrd="0" destOrd="0" presId="urn:microsoft.com/office/officeart/2005/8/layout/pList2#2"/>
    <dgm:cxn modelId="{C331AE19-3CFF-4AA4-BD88-2E4F6280246F}" srcId="{E37FFFD8-8487-4D0A-9397-D78986F8083B}" destId="{DA0B88B2-2625-45B9-B6CA-2EEA6404B5C2}" srcOrd="1" destOrd="0" parTransId="{4044FF8D-8847-4ED9-B108-023014420EC7}" sibTransId="{80AC7F86-2BDA-452D-9223-09B75A772B84}"/>
    <dgm:cxn modelId="{7150EB90-38C6-40D6-B2D8-F74B55346EC9}" srcId="{C1FCD39F-0E97-48AA-AEE0-ADC5B56E5B6C}" destId="{E37FFFD8-8487-4D0A-9397-D78986F8083B}" srcOrd="1" destOrd="0" parTransId="{EE509F3F-A1D2-4685-ADFB-2F3CB82DE79D}" sibTransId="{2CE34D76-B635-4B46-B0D3-DCDBAE1DE4BC}"/>
    <dgm:cxn modelId="{68C3E579-5918-4145-9221-FC27B0D570E7}" type="presOf" srcId="{DA0B88B2-2625-45B9-B6CA-2EEA6404B5C2}" destId="{8C4B200D-B21A-4A55-B86C-5F8512F30F37}" srcOrd="0" destOrd="2" presId="urn:microsoft.com/office/officeart/2005/8/layout/pList2#2"/>
    <dgm:cxn modelId="{C5CED08C-710A-4CAF-9C56-A618B87A4328}" type="presParOf" srcId="{07F57FD7-6DC8-4D2D-A11B-B87244ADF9AC}" destId="{5E2347AB-C873-4AF7-9A8E-C01A6D2A6BF8}" srcOrd="0" destOrd="0" presId="urn:microsoft.com/office/officeart/2005/8/layout/pList2#2"/>
    <dgm:cxn modelId="{2CDBC4DB-233D-43AA-8C28-68C858A1B9C8}" type="presParOf" srcId="{07F57FD7-6DC8-4D2D-A11B-B87244ADF9AC}" destId="{86A8CD89-2D76-424E-8E4B-D2838F73EC40}" srcOrd="1" destOrd="0" presId="urn:microsoft.com/office/officeart/2005/8/layout/pList2#2"/>
    <dgm:cxn modelId="{6F637EB0-F2B9-4132-BC73-DEF90C97B5BF}" type="presParOf" srcId="{86A8CD89-2D76-424E-8E4B-D2838F73EC40}" destId="{3D1D837A-8BB2-472A-93B6-415923DFEDC9}" srcOrd="0" destOrd="0" presId="urn:microsoft.com/office/officeart/2005/8/layout/pList2#2"/>
    <dgm:cxn modelId="{F3F4E57C-C044-4B76-B018-3DDE9FFE4890}" type="presParOf" srcId="{3D1D837A-8BB2-472A-93B6-415923DFEDC9}" destId="{6EA908BB-EA70-4CB8-AF3A-0F74CD818D0E}" srcOrd="0" destOrd="0" presId="urn:microsoft.com/office/officeart/2005/8/layout/pList2#2"/>
    <dgm:cxn modelId="{C783FC3B-D495-4DF6-B779-B85DD273995B}" type="presParOf" srcId="{3D1D837A-8BB2-472A-93B6-415923DFEDC9}" destId="{301A6584-7AE5-4CD4-A13A-2B220F823F02}" srcOrd="1" destOrd="0" presId="urn:microsoft.com/office/officeart/2005/8/layout/pList2#2"/>
    <dgm:cxn modelId="{A99DD48F-9CE8-41E2-96A7-05DEF94CF065}" type="presParOf" srcId="{3D1D837A-8BB2-472A-93B6-415923DFEDC9}" destId="{798B601C-C469-40B0-B409-F9FB123A68C8}" srcOrd="2" destOrd="0" presId="urn:microsoft.com/office/officeart/2005/8/layout/pList2#2"/>
    <dgm:cxn modelId="{B713EAAA-52A2-4E7E-A5A3-002D85F5C679}" type="presParOf" srcId="{86A8CD89-2D76-424E-8E4B-D2838F73EC40}" destId="{C04F2932-FCEE-426A-AD2C-D1D78B727D47}" srcOrd="1" destOrd="0" presId="urn:microsoft.com/office/officeart/2005/8/layout/pList2#2"/>
    <dgm:cxn modelId="{D68F144B-40A2-4F57-BACE-806AE46E1A9A}" type="presParOf" srcId="{86A8CD89-2D76-424E-8E4B-D2838F73EC40}" destId="{C9B20179-8870-4BF2-B81E-10009A46D854}" srcOrd="2" destOrd="0" presId="urn:microsoft.com/office/officeart/2005/8/layout/pList2#2"/>
    <dgm:cxn modelId="{FE1A730F-A3EF-4CAC-929A-D2308AB9AB53}" type="presParOf" srcId="{C9B20179-8870-4BF2-B81E-10009A46D854}" destId="{8C4B200D-B21A-4A55-B86C-5F8512F30F37}" srcOrd="0" destOrd="0" presId="urn:microsoft.com/office/officeart/2005/8/layout/pList2#2"/>
    <dgm:cxn modelId="{D209D981-7547-45CE-8C4A-46FAB28D3C97}" type="presParOf" srcId="{C9B20179-8870-4BF2-B81E-10009A46D854}" destId="{76043C17-6205-4A16-9AA9-C1228A166A5D}" srcOrd="1" destOrd="0" presId="urn:microsoft.com/office/officeart/2005/8/layout/pList2#2"/>
    <dgm:cxn modelId="{71514B29-26F3-44E7-97E1-7C5AD746F45B}" type="presParOf" srcId="{C9B20179-8870-4BF2-B81E-10009A46D854}" destId="{5C097CB7-136E-4872-885D-9CD47C2E33D6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3815483-5641-4FFF-8F00-193D3899EC2E}" type="doc">
      <dgm:prSet loTypeId="urn:microsoft.com/office/officeart/2005/8/layout/vList4#2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7EF3336C-3439-41A8-BAD8-83C869330471}">
      <dgm:prSet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707B565C-291E-4159-83FE-1368DB78A42A}" type="parTrans" cxnId="{226F819E-02AF-4F06-A795-EDC83A2DB108}">
      <dgm:prSet/>
      <dgm:spPr/>
      <dgm:t>
        <a:bodyPr/>
        <a:lstStyle/>
        <a:p>
          <a:endParaRPr lang="en-US"/>
        </a:p>
      </dgm:t>
    </dgm:pt>
    <dgm:pt modelId="{EA185229-FAC9-48EA-B15C-81DF0F880E06}" type="sibTrans" cxnId="{226F819E-02AF-4F06-A795-EDC83A2DB108}">
      <dgm:prSet/>
      <dgm:spPr/>
      <dgm:t>
        <a:bodyPr/>
        <a:lstStyle/>
        <a:p>
          <a:endParaRPr lang="en-US"/>
        </a:p>
      </dgm:t>
    </dgm:pt>
    <dgm:pt modelId="{0E30E32F-A0CC-4758-87B4-22B1040045D8}">
      <dgm:prSet/>
      <dgm:spPr/>
      <dgm:t>
        <a:bodyPr/>
        <a:lstStyle/>
        <a:p>
          <a:r>
            <a:rPr lang="en-US" dirty="0" smtClean="0"/>
            <a:t>Finance</a:t>
          </a:r>
          <a:endParaRPr lang="en-US" dirty="0"/>
        </a:p>
      </dgm:t>
    </dgm:pt>
    <dgm:pt modelId="{381C545D-D281-4B39-83BB-102D7A8056E7}" type="parTrans" cxnId="{4C640986-7835-428A-A586-F503F9F843DC}">
      <dgm:prSet/>
      <dgm:spPr/>
      <dgm:t>
        <a:bodyPr/>
        <a:lstStyle/>
        <a:p>
          <a:endParaRPr lang="en-US"/>
        </a:p>
      </dgm:t>
    </dgm:pt>
    <dgm:pt modelId="{27626808-C47C-4E79-8276-AC29FFF99FBE}" type="sibTrans" cxnId="{4C640986-7835-428A-A586-F503F9F843DC}">
      <dgm:prSet/>
      <dgm:spPr/>
      <dgm:t>
        <a:bodyPr/>
        <a:lstStyle/>
        <a:p>
          <a:endParaRPr lang="en-US"/>
        </a:p>
      </dgm:t>
    </dgm:pt>
    <dgm:pt modelId="{B9DB4116-6CDD-4F18-B12A-C1D09C0B87C0}">
      <dgm:prSet/>
      <dgm:spPr/>
      <dgm:t>
        <a:bodyPr/>
        <a:lstStyle/>
        <a:p>
          <a:r>
            <a:rPr lang="en-US" dirty="0" smtClean="0"/>
            <a:t>Government</a:t>
          </a:r>
          <a:endParaRPr lang="en-US" dirty="0"/>
        </a:p>
      </dgm:t>
    </dgm:pt>
    <dgm:pt modelId="{28A8600F-76DB-4D6A-991B-44D36D350AFE}" type="parTrans" cxnId="{BCF6ED9C-C0A8-4073-BDE7-3FCAEA08957D}">
      <dgm:prSet/>
      <dgm:spPr/>
      <dgm:t>
        <a:bodyPr/>
        <a:lstStyle/>
        <a:p>
          <a:endParaRPr lang="en-US"/>
        </a:p>
      </dgm:t>
    </dgm:pt>
    <dgm:pt modelId="{40E97BFE-C20A-4D11-9302-AEB332B793B2}" type="sibTrans" cxnId="{BCF6ED9C-C0A8-4073-BDE7-3FCAEA08957D}">
      <dgm:prSet/>
      <dgm:spPr/>
      <dgm:t>
        <a:bodyPr/>
        <a:lstStyle/>
        <a:p>
          <a:endParaRPr lang="en-US"/>
        </a:p>
      </dgm:t>
    </dgm:pt>
    <dgm:pt modelId="{67532DE3-185C-4823-A4B7-CE53E6AA75B8}">
      <dgm:prSet/>
      <dgm:spPr/>
      <dgm:t>
        <a:bodyPr/>
        <a:lstStyle/>
        <a:p>
          <a:r>
            <a:rPr lang="en-US" dirty="0" smtClean="0"/>
            <a:t>Health Care</a:t>
          </a:r>
          <a:endParaRPr lang="en-US" dirty="0"/>
        </a:p>
      </dgm:t>
    </dgm:pt>
    <dgm:pt modelId="{B3A1B489-8EE2-4013-BF2D-05461EF28704}" type="parTrans" cxnId="{68F66D69-5C8A-4209-9735-972F7AACDDEB}">
      <dgm:prSet/>
      <dgm:spPr/>
      <dgm:t>
        <a:bodyPr/>
        <a:lstStyle/>
        <a:p>
          <a:endParaRPr lang="en-US"/>
        </a:p>
      </dgm:t>
    </dgm:pt>
    <dgm:pt modelId="{C9F67C84-B27E-4D71-B1C2-034882820CEB}" type="sibTrans" cxnId="{68F66D69-5C8A-4209-9735-972F7AACDDEB}">
      <dgm:prSet/>
      <dgm:spPr/>
      <dgm:t>
        <a:bodyPr/>
        <a:lstStyle/>
        <a:p>
          <a:endParaRPr lang="en-US"/>
        </a:p>
      </dgm:t>
    </dgm:pt>
    <dgm:pt modelId="{3B60F5FE-54E2-46E6-BD97-BF404B7B1140}" type="pres">
      <dgm:prSet presAssocID="{D3815483-5641-4FFF-8F00-193D3899EC2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D65480-35C6-4336-8CDD-62FA1A607EAE}" type="pres">
      <dgm:prSet presAssocID="{7EF3336C-3439-41A8-BAD8-83C869330471}" presName="comp" presStyleCnt="0"/>
      <dgm:spPr/>
    </dgm:pt>
    <dgm:pt modelId="{AACD533D-364A-4C0C-B2B0-7C56686F0657}" type="pres">
      <dgm:prSet presAssocID="{7EF3336C-3439-41A8-BAD8-83C869330471}" presName="box" presStyleLbl="node1" presStyleIdx="0" presStyleCnt="4"/>
      <dgm:spPr/>
      <dgm:t>
        <a:bodyPr/>
        <a:lstStyle/>
        <a:p>
          <a:endParaRPr lang="en-US"/>
        </a:p>
      </dgm:t>
    </dgm:pt>
    <dgm:pt modelId="{258B81F6-85C6-454D-8D2F-97327CBF3D8F}" type="pres">
      <dgm:prSet presAssocID="{7EF3336C-3439-41A8-BAD8-83C869330471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6E8031-86F4-4A2A-9AAA-9623A8B94AC7}" type="pres">
      <dgm:prSet presAssocID="{7EF3336C-3439-41A8-BAD8-83C86933047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00BB9-CC32-47D9-BB3F-34B313ED91B8}" type="pres">
      <dgm:prSet presAssocID="{EA185229-FAC9-48EA-B15C-81DF0F880E06}" presName="spacer" presStyleCnt="0"/>
      <dgm:spPr/>
    </dgm:pt>
    <dgm:pt modelId="{224F663F-449A-4191-9F97-DF9F17903B8A}" type="pres">
      <dgm:prSet presAssocID="{0E30E32F-A0CC-4758-87B4-22B1040045D8}" presName="comp" presStyleCnt="0"/>
      <dgm:spPr/>
    </dgm:pt>
    <dgm:pt modelId="{540CCB13-B2D1-4770-BBC0-3436C3C05387}" type="pres">
      <dgm:prSet presAssocID="{0E30E32F-A0CC-4758-87B4-22B1040045D8}" presName="box" presStyleLbl="node1" presStyleIdx="1" presStyleCnt="4"/>
      <dgm:spPr/>
      <dgm:t>
        <a:bodyPr/>
        <a:lstStyle/>
        <a:p>
          <a:endParaRPr lang="en-US"/>
        </a:p>
      </dgm:t>
    </dgm:pt>
    <dgm:pt modelId="{AB305CB1-5A4A-4BCF-9B91-C272A0F5BFEA}" type="pres">
      <dgm:prSet presAssocID="{0E30E32F-A0CC-4758-87B4-22B1040045D8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8DBBAE0-AF7C-4F35-94AA-FA1A312057D8}" type="pres">
      <dgm:prSet presAssocID="{0E30E32F-A0CC-4758-87B4-22B1040045D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48AEB-CDD8-4BE6-A45A-C2F91230F45A}" type="pres">
      <dgm:prSet presAssocID="{27626808-C47C-4E79-8276-AC29FFF99FBE}" presName="spacer" presStyleCnt="0"/>
      <dgm:spPr/>
    </dgm:pt>
    <dgm:pt modelId="{6F9489DE-1730-4984-9008-56906A53D70E}" type="pres">
      <dgm:prSet presAssocID="{B9DB4116-6CDD-4F18-B12A-C1D09C0B87C0}" presName="comp" presStyleCnt="0"/>
      <dgm:spPr/>
    </dgm:pt>
    <dgm:pt modelId="{FA6F1954-AFB1-417A-BC10-6DE617DDDFC9}" type="pres">
      <dgm:prSet presAssocID="{B9DB4116-6CDD-4F18-B12A-C1D09C0B87C0}" presName="box" presStyleLbl="node1" presStyleIdx="2" presStyleCnt="4"/>
      <dgm:spPr/>
      <dgm:t>
        <a:bodyPr/>
        <a:lstStyle/>
        <a:p>
          <a:endParaRPr lang="en-US"/>
        </a:p>
      </dgm:t>
    </dgm:pt>
    <dgm:pt modelId="{F48D4901-C7F2-4F89-A8C7-AF8E1F772A07}" type="pres">
      <dgm:prSet presAssocID="{B9DB4116-6CDD-4F18-B12A-C1D09C0B87C0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5A822C9-3102-444C-A2CD-34867E66033D}" type="pres">
      <dgm:prSet presAssocID="{B9DB4116-6CDD-4F18-B12A-C1D09C0B87C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75827-F315-4BBF-91CD-C1B488B14ECC}" type="pres">
      <dgm:prSet presAssocID="{40E97BFE-C20A-4D11-9302-AEB332B793B2}" presName="spacer" presStyleCnt="0"/>
      <dgm:spPr/>
    </dgm:pt>
    <dgm:pt modelId="{EB9F5169-2675-4F09-BFD7-F83B5E153EF3}" type="pres">
      <dgm:prSet presAssocID="{67532DE3-185C-4823-A4B7-CE53E6AA75B8}" presName="comp" presStyleCnt="0"/>
      <dgm:spPr/>
    </dgm:pt>
    <dgm:pt modelId="{1F0729FC-0E58-4040-8CF3-AFDF91AF9E66}" type="pres">
      <dgm:prSet presAssocID="{67532DE3-185C-4823-A4B7-CE53E6AA75B8}" presName="box" presStyleLbl="node1" presStyleIdx="3" presStyleCnt="4"/>
      <dgm:spPr/>
      <dgm:t>
        <a:bodyPr/>
        <a:lstStyle/>
        <a:p>
          <a:endParaRPr lang="en-US"/>
        </a:p>
      </dgm:t>
    </dgm:pt>
    <dgm:pt modelId="{FB02C9A1-3E0F-4D01-9DF7-D3DD58301AE8}" type="pres">
      <dgm:prSet presAssocID="{67532DE3-185C-4823-A4B7-CE53E6AA75B8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0DDC01C-74CC-417D-A2F8-DC68F66EE235}" type="pres">
      <dgm:prSet presAssocID="{67532DE3-185C-4823-A4B7-CE53E6AA75B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271607-328B-4384-A27A-19A023E55674}" type="presOf" srcId="{67532DE3-185C-4823-A4B7-CE53E6AA75B8}" destId="{40DDC01C-74CC-417D-A2F8-DC68F66EE235}" srcOrd="1" destOrd="0" presId="urn:microsoft.com/office/officeart/2005/8/layout/vList4#2"/>
    <dgm:cxn modelId="{EE26911C-5DE0-4EE0-B0FE-958C979C58AE}" type="presOf" srcId="{7EF3336C-3439-41A8-BAD8-83C869330471}" destId="{AACD533D-364A-4C0C-B2B0-7C56686F0657}" srcOrd="0" destOrd="0" presId="urn:microsoft.com/office/officeart/2005/8/layout/vList4#2"/>
    <dgm:cxn modelId="{4437C7DE-7EFF-4C70-9771-17A82D63E299}" type="presOf" srcId="{B9DB4116-6CDD-4F18-B12A-C1D09C0B87C0}" destId="{95A822C9-3102-444C-A2CD-34867E66033D}" srcOrd="1" destOrd="0" presId="urn:microsoft.com/office/officeart/2005/8/layout/vList4#2"/>
    <dgm:cxn modelId="{B0D0C62F-30C3-4E32-9E4A-54CB1B5C33A1}" type="presOf" srcId="{B9DB4116-6CDD-4F18-B12A-C1D09C0B87C0}" destId="{FA6F1954-AFB1-417A-BC10-6DE617DDDFC9}" srcOrd="0" destOrd="0" presId="urn:microsoft.com/office/officeart/2005/8/layout/vList4#2"/>
    <dgm:cxn modelId="{FDB6AC71-6CD0-43AC-8210-249083D63B83}" type="presOf" srcId="{D3815483-5641-4FFF-8F00-193D3899EC2E}" destId="{3B60F5FE-54E2-46E6-BD97-BF404B7B1140}" srcOrd="0" destOrd="0" presId="urn:microsoft.com/office/officeart/2005/8/layout/vList4#2"/>
    <dgm:cxn modelId="{BCF6ED9C-C0A8-4073-BDE7-3FCAEA08957D}" srcId="{D3815483-5641-4FFF-8F00-193D3899EC2E}" destId="{B9DB4116-6CDD-4F18-B12A-C1D09C0B87C0}" srcOrd="2" destOrd="0" parTransId="{28A8600F-76DB-4D6A-991B-44D36D350AFE}" sibTransId="{40E97BFE-C20A-4D11-9302-AEB332B793B2}"/>
    <dgm:cxn modelId="{A5300C39-1635-4149-9772-6227539FB3BD}" type="presOf" srcId="{67532DE3-185C-4823-A4B7-CE53E6AA75B8}" destId="{1F0729FC-0E58-4040-8CF3-AFDF91AF9E66}" srcOrd="0" destOrd="0" presId="urn:microsoft.com/office/officeart/2005/8/layout/vList4#2"/>
    <dgm:cxn modelId="{2721DAFF-CA21-434E-B9FF-9702CE15DD3E}" type="presOf" srcId="{0E30E32F-A0CC-4758-87B4-22B1040045D8}" destId="{540CCB13-B2D1-4770-BBC0-3436C3C05387}" srcOrd="0" destOrd="0" presId="urn:microsoft.com/office/officeart/2005/8/layout/vList4#2"/>
    <dgm:cxn modelId="{226F819E-02AF-4F06-A795-EDC83A2DB108}" srcId="{D3815483-5641-4FFF-8F00-193D3899EC2E}" destId="{7EF3336C-3439-41A8-BAD8-83C869330471}" srcOrd="0" destOrd="0" parTransId="{707B565C-291E-4159-83FE-1368DB78A42A}" sibTransId="{EA185229-FAC9-48EA-B15C-81DF0F880E06}"/>
    <dgm:cxn modelId="{26CD27C6-987F-48E3-BD3B-8C17D170A213}" type="presOf" srcId="{0E30E32F-A0CC-4758-87B4-22B1040045D8}" destId="{68DBBAE0-AF7C-4F35-94AA-FA1A312057D8}" srcOrd="1" destOrd="0" presId="urn:microsoft.com/office/officeart/2005/8/layout/vList4#2"/>
    <dgm:cxn modelId="{4C640986-7835-428A-A586-F503F9F843DC}" srcId="{D3815483-5641-4FFF-8F00-193D3899EC2E}" destId="{0E30E32F-A0CC-4758-87B4-22B1040045D8}" srcOrd="1" destOrd="0" parTransId="{381C545D-D281-4B39-83BB-102D7A8056E7}" sibTransId="{27626808-C47C-4E79-8276-AC29FFF99FBE}"/>
    <dgm:cxn modelId="{8E7F632E-3151-4BCD-8220-15189F4604E2}" type="presOf" srcId="{7EF3336C-3439-41A8-BAD8-83C869330471}" destId="{EA6E8031-86F4-4A2A-9AAA-9623A8B94AC7}" srcOrd="1" destOrd="0" presId="urn:microsoft.com/office/officeart/2005/8/layout/vList4#2"/>
    <dgm:cxn modelId="{68F66D69-5C8A-4209-9735-972F7AACDDEB}" srcId="{D3815483-5641-4FFF-8F00-193D3899EC2E}" destId="{67532DE3-185C-4823-A4B7-CE53E6AA75B8}" srcOrd="3" destOrd="0" parTransId="{B3A1B489-8EE2-4013-BF2D-05461EF28704}" sibTransId="{C9F67C84-B27E-4D71-B1C2-034882820CEB}"/>
    <dgm:cxn modelId="{AD4617F4-30A6-45AD-9D1F-8BCA618A2DB6}" type="presParOf" srcId="{3B60F5FE-54E2-46E6-BD97-BF404B7B1140}" destId="{0ED65480-35C6-4336-8CDD-62FA1A607EAE}" srcOrd="0" destOrd="0" presId="urn:microsoft.com/office/officeart/2005/8/layout/vList4#2"/>
    <dgm:cxn modelId="{D95EA81C-7E47-4E94-8276-E9CA83DBBD4B}" type="presParOf" srcId="{0ED65480-35C6-4336-8CDD-62FA1A607EAE}" destId="{AACD533D-364A-4C0C-B2B0-7C56686F0657}" srcOrd="0" destOrd="0" presId="urn:microsoft.com/office/officeart/2005/8/layout/vList4#2"/>
    <dgm:cxn modelId="{303E7FE5-04C5-482D-970B-B315A868B9EB}" type="presParOf" srcId="{0ED65480-35C6-4336-8CDD-62FA1A607EAE}" destId="{258B81F6-85C6-454D-8D2F-97327CBF3D8F}" srcOrd="1" destOrd="0" presId="urn:microsoft.com/office/officeart/2005/8/layout/vList4#2"/>
    <dgm:cxn modelId="{07C908BF-786F-4DB5-A584-422B3E0B935D}" type="presParOf" srcId="{0ED65480-35C6-4336-8CDD-62FA1A607EAE}" destId="{EA6E8031-86F4-4A2A-9AAA-9623A8B94AC7}" srcOrd="2" destOrd="0" presId="urn:microsoft.com/office/officeart/2005/8/layout/vList4#2"/>
    <dgm:cxn modelId="{458CBE5B-3158-4597-B445-1132C11B978B}" type="presParOf" srcId="{3B60F5FE-54E2-46E6-BD97-BF404B7B1140}" destId="{B5F00BB9-CC32-47D9-BB3F-34B313ED91B8}" srcOrd="1" destOrd="0" presId="urn:microsoft.com/office/officeart/2005/8/layout/vList4#2"/>
    <dgm:cxn modelId="{2B604A52-5705-4C19-A614-4D7DD0A5A299}" type="presParOf" srcId="{3B60F5FE-54E2-46E6-BD97-BF404B7B1140}" destId="{224F663F-449A-4191-9F97-DF9F17903B8A}" srcOrd="2" destOrd="0" presId="urn:microsoft.com/office/officeart/2005/8/layout/vList4#2"/>
    <dgm:cxn modelId="{ACA4F274-F02B-4A69-B0F4-21B94391BE83}" type="presParOf" srcId="{224F663F-449A-4191-9F97-DF9F17903B8A}" destId="{540CCB13-B2D1-4770-BBC0-3436C3C05387}" srcOrd="0" destOrd="0" presId="urn:microsoft.com/office/officeart/2005/8/layout/vList4#2"/>
    <dgm:cxn modelId="{C0486E7F-8405-4BBC-8017-E6F71A1D5F37}" type="presParOf" srcId="{224F663F-449A-4191-9F97-DF9F17903B8A}" destId="{AB305CB1-5A4A-4BCF-9B91-C272A0F5BFEA}" srcOrd="1" destOrd="0" presId="urn:microsoft.com/office/officeart/2005/8/layout/vList4#2"/>
    <dgm:cxn modelId="{23B13899-46ED-4D06-89F1-513A98C7395C}" type="presParOf" srcId="{224F663F-449A-4191-9F97-DF9F17903B8A}" destId="{68DBBAE0-AF7C-4F35-94AA-FA1A312057D8}" srcOrd="2" destOrd="0" presId="urn:microsoft.com/office/officeart/2005/8/layout/vList4#2"/>
    <dgm:cxn modelId="{C7953C57-296F-4349-ADE5-F13C13B7C1FB}" type="presParOf" srcId="{3B60F5FE-54E2-46E6-BD97-BF404B7B1140}" destId="{79948AEB-CDD8-4BE6-A45A-C2F91230F45A}" srcOrd="3" destOrd="0" presId="urn:microsoft.com/office/officeart/2005/8/layout/vList4#2"/>
    <dgm:cxn modelId="{3EE3E094-A2A5-4554-99D9-31725469604F}" type="presParOf" srcId="{3B60F5FE-54E2-46E6-BD97-BF404B7B1140}" destId="{6F9489DE-1730-4984-9008-56906A53D70E}" srcOrd="4" destOrd="0" presId="urn:microsoft.com/office/officeart/2005/8/layout/vList4#2"/>
    <dgm:cxn modelId="{774172E1-5B64-4BC6-918E-1CAE138ACA40}" type="presParOf" srcId="{6F9489DE-1730-4984-9008-56906A53D70E}" destId="{FA6F1954-AFB1-417A-BC10-6DE617DDDFC9}" srcOrd="0" destOrd="0" presId="urn:microsoft.com/office/officeart/2005/8/layout/vList4#2"/>
    <dgm:cxn modelId="{BE09F57C-CA86-42B8-9B65-A52B25459308}" type="presParOf" srcId="{6F9489DE-1730-4984-9008-56906A53D70E}" destId="{F48D4901-C7F2-4F89-A8C7-AF8E1F772A07}" srcOrd="1" destOrd="0" presId="urn:microsoft.com/office/officeart/2005/8/layout/vList4#2"/>
    <dgm:cxn modelId="{6795AE78-C353-4190-8C9F-A666B39BF715}" type="presParOf" srcId="{6F9489DE-1730-4984-9008-56906A53D70E}" destId="{95A822C9-3102-444C-A2CD-34867E66033D}" srcOrd="2" destOrd="0" presId="urn:microsoft.com/office/officeart/2005/8/layout/vList4#2"/>
    <dgm:cxn modelId="{BA330210-DAD5-4E51-9605-914B643688DE}" type="presParOf" srcId="{3B60F5FE-54E2-46E6-BD97-BF404B7B1140}" destId="{1E575827-F315-4BBF-91CD-C1B488B14ECC}" srcOrd="5" destOrd="0" presId="urn:microsoft.com/office/officeart/2005/8/layout/vList4#2"/>
    <dgm:cxn modelId="{674926B3-8AED-42D6-86AF-1C3AF551C635}" type="presParOf" srcId="{3B60F5FE-54E2-46E6-BD97-BF404B7B1140}" destId="{EB9F5169-2675-4F09-BFD7-F83B5E153EF3}" srcOrd="6" destOrd="0" presId="urn:microsoft.com/office/officeart/2005/8/layout/vList4#2"/>
    <dgm:cxn modelId="{DB2B99AF-9EA8-4B9C-929D-622CE37402BD}" type="presParOf" srcId="{EB9F5169-2675-4F09-BFD7-F83B5E153EF3}" destId="{1F0729FC-0E58-4040-8CF3-AFDF91AF9E66}" srcOrd="0" destOrd="0" presId="urn:microsoft.com/office/officeart/2005/8/layout/vList4#2"/>
    <dgm:cxn modelId="{0868CFE5-3BBE-466D-B555-E61D968E6095}" type="presParOf" srcId="{EB9F5169-2675-4F09-BFD7-F83B5E153EF3}" destId="{FB02C9A1-3E0F-4D01-9DF7-D3DD58301AE8}" srcOrd="1" destOrd="0" presId="urn:microsoft.com/office/officeart/2005/8/layout/vList4#2"/>
    <dgm:cxn modelId="{AB137FA2-62E2-4F79-A9D4-30A5036FF25A}" type="presParOf" srcId="{EB9F5169-2675-4F09-BFD7-F83B5E153EF3}" destId="{40DDC01C-74CC-417D-A2F8-DC68F66EE235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3815483-5641-4FFF-8F00-193D3899EC2E}" type="doc">
      <dgm:prSet loTypeId="urn:microsoft.com/office/officeart/2005/8/layout/vList4#3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EF3336C-3439-41A8-BAD8-83C869330471}">
      <dgm:prSet/>
      <dgm:spPr/>
      <dgm:t>
        <a:bodyPr/>
        <a:lstStyle/>
        <a:p>
          <a:r>
            <a:rPr lang="en-US" dirty="0" smtClean="0"/>
            <a:t>Science</a:t>
          </a:r>
          <a:endParaRPr lang="en-US" dirty="0"/>
        </a:p>
      </dgm:t>
    </dgm:pt>
    <dgm:pt modelId="{707B565C-291E-4159-83FE-1368DB78A42A}" type="parTrans" cxnId="{226F819E-02AF-4F06-A795-EDC83A2DB108}">
      <dgm:prSet/>
      <dgm:spPr/>
      <dgm:t>
        <a:bodyPr/>
        <a:lstStyle/>
        <a:p>
          <a:endParaRPr lang="en-US"/>
        </a:p>
      </dgm:t>
    </dgm:pt>
    <dgm:pt modelId="{EA185229-FAC9-48EA-B15C-81DF0F880E06}" type="sibTrans" cxnId="{226F819E-02AF-4F06-A795-EDC83A2DB108}">
      <dgm:prSet/>
      <dgm:spPr/>
      <dgm:t>
        <a:bodyPr/>
        <a:lstStyle/>
        <a:p>
          <a:endParaRPr lang="en-US"/>
        </a:p>
      </dgm:t>
    </dgm:pt>
    <dgm:pt modelId="{0E30E32F-A0CC-4758-87B4-22B1040045D8}">
      <dgm:prSet/>
      <dgm:spPr/>
      <dgm:t>
        <a:bodyPr/>
        <a:lstStyle/>
        <a:p>
          <a:r>
            <a:rPr lang="en-US" dirty="0" smtClean="0"/>
            <a:t>Publishing</a:t>
          </a:r>
          <a:endParaRPr lang="en-US" dirty="0"/>
        </a:p>
      </dgm:t>
    </dgm:pt>
    <dgm:pt modelId="{381C545D-D281-4B39-83BB-102D7A8056E7}" type="parTrans" cxnId="{4C640986-7835-428A-A586-F503F9F843DC}">
      <dgm:prSet/>
      <dgm:spPr/>
      <dgm:t>
        <a:bodyPr/>
        <a:lstStyle/>
        <a:p>
          <a:endParaRPr lang="en-US"/>
        </a:p>
      </dgm:t>
    </dgm:pt>
    <dgm:pt modelId="{27626808-C47C-4E79-8276-AC29FFF99FBE}" type="sibTrans" cxnId="{4C640986-7835-428A-A586-F503F9F843DC}">
      <dgm:prSet/>
      <dgm:spPr/>
      <dgm:t>
        <a:bodyPr/>
        <a:lstStyle/>
        <a:p>
          <a:endParaRPr lang="en-US"/>
        </a:p>
      </dgm:t>
    </dgm:pt>
    <dgm:pt modelId="{B9DB4116-6CDD-4F18-B12A-C1D09C0B87C0}">
      <dgm:prSet/>
      <dgm:spPr/>
      <dgm:t>
        <a:bodyPr/>
        <a:lstStyle/>
        <a:p>
          <a:r>
            <a:rPr lang="en-US" dirty="0" smtClean="0"/>
            <a:t>Travel</a:t>
          </a:r>
          <a:endParaRPr lang="en-US" dirty="0"/>
        </a:p>
      </dgm:t>
    </dgm:pt>
    <dgm:pt modelId="{28A8600F-76DB-4D6A-991B-44D36D350AFE}" type="parTrans" cxnId="{BCF6ED9C-C0A8-4073-BDE7-3FCAEA08957D}">
      <dgm:prSet/>
      <dgm:spPr/>
      <dgm:t>
        <a:bodyPr/>
        <a:lstStyle/>
        <a:p>
          <a:endParaRPr lang="en-US"/>
        </a:p>
      </dgm:t>
    </dgm:pt>
    <dgm:pt modelId="{40E97BFE-C20A-4D11-9302-AEB332B793B2}" type="sibTrans" cxnId="{BCF6ED9C-C0A8-4073-BDE7-3FCAEA08957D}">
      <dgm:prSet/>
      <dgm:spPr/>
      <dgm:t>
        <a:bodyPr/>
        <a:lstStyle/>
        <a:p>
          <a:endParaRPr lang="en-US"/>
        </a:p>
      </dgm:t>
    </dgm:pt>
    <dgm:pt modelId="{67532DE3-185C-4823-A4B7-CE53E6AA75B8}">
      <dgm:prSet/>
      <dgm:spPr/>
      <dgm:t>
        <a:bodyPr/>
        <a:lstStyle/>
        <a:p>
          <a:r>
            <a:rPr lang="en-US" dirty="0" smtClean="0"/>
            <a:t>Manufacturing</a:t>
          </a:r>
          <a:endParaRPr lang="en-US" dirty="0"/>
        </a:p>
      </dgm:t>
    </dgm:pt>
    <dgm:pt modelId="{B3A1B489-8EE2-4013-BF2D-05461EF28704}" type="parTrans" cxnId="{68F66D69-5C8A-4209-9735-972F7AACDDEB}">
      <dgm:prSet/>
      <dgm:spPr/>
      <dgm:t>
        <a:bodyPr/>
        <a:lstStyle/>
        <a:p>
          <a:endParaRPr lang="en-US"/>
        </a:p>
      </dgm:t>
    </dgm:pt>
    <dgm:pt modelId="{C9F67C84-B27E-4D71-B1C2-034882820CEB}" type="sibTrans" cxnId="{68F66D69-5C8A-4209-9735-972F7AACDDEB}">
      <dgm:prSet/>
      <dgm:spPr/>
      <dgm:t>
        <a:bodyPr/>
        <a:lstStyle/>
        <a:p>
          <a:endParaRPr lang="en-US"/>
        </a:p>
      </dgm:t>
    </dgm:pt>
    <dgm:pt modelId="{3B60F5FE-54E2-46E6-BD97-BF404B7B1140}" type="pres">
      <dgm:prSet presAssocID="{D3815483-5641-4FFF-8F00-193D3899EC2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D65480-35C6-4336-8CDD-62FA1A607EAE}" type="pres">
      <dgm:prSet presAssocID="{7EF3336C-3439-41A8-BAD8-83C869330471}" presName="comp" presStyleCnt="0"/>
      <dgm:spPr/>
    </dgm:pt>
    <dgm:pt modelId="{AACD533D-364A-4C0C-B2B0-7C56686F0657}" type="pres">
      <dgm:prSet presAssocID="{7EF3336C-3439-41A8-BAD8-83C869330471}" presName="box" presStyleLbl="node1" presStyleIdx="0" presStyleCnt="4"/>
      <dgm:spPr/>
      <dgm:t>
        <a:bodyPr/>
        <a:lstStyle/>
        <a:p>
          <a:endParaRPr lang="en-US"/>
        </a:p>
      </dgm:t>
    </dgm:pt>
    <dgm:pt modelId="{258B81F6-85C6-454D-8D2F-97327CBF3D8F}" type="pres">
      <dgm:prSet presAssocID="{7EF3336C-3439-41A8-BAD8-83C869330471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6E8031-86F4-4A2A-9AAA-9623A8B94AC7}" type="pres">
      <dgm:prSet presAssocID="{7EF3336C-3439-41A8-BAD8-83C86933047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00BB9-CC32-47D9-BB3F-34B313ED91B8}" type="pres">
      <dgm:prSet presAssocID="{EA185229-FAC9-48EA-B15C-81DF0F880E06}" presName="spacer" presStyleCnt="0"/>
      <dgm:spPr/>
    </dgm:pt>
    <dgm:pt modelId="{224F663F-449A-4191-9F97-DF9F17903B8A}" type="pres">
      <dgm:prSet presAssocID="{0E30E32F-A0CC-4758-87B4-22B1040045D8}" presName="comp" presStyleCnt="0"/>
      <dgm:spPr/>
    </dgm:pt>
    <dgm:pt modelId="{540CCB13-B2D1-4770-BBC0-3436C3C05387}" type="pres">
      <dgm:prSet presAssocID="{0E30E32F-A0CC-4758-87B4-22B1040045D8}" presName="box" presStyleLbl="node1" presStyleIdx="1" presStyleCnt="4"/>
      <dgm:spPr/>
      <dgm:t>
        <a:bodyPr/>
        <a:lstStyle/>
        <a:p>
          <a:endParaRPr lang="en-US"/>
        </a:p>
      </dgm:t>
    </dgm:pt>
    <dgm:pt modelId="{AB305CB1-5A4A-4BCF-9B91-C272A0F5BFEA}" type="pres">
      <dgm:prSet presAssocID="{0E30E32F-A0CC-4758-87B4-22B1040045D8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8DBBAE0-AF7C-4F35-94AA-FA1A312057D8}" type="pres">
      <dgm:prSet presAssocID="{0E30E32F-A0CC-4758-87B4-22B1040045D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48AEB-CDD8-4BE6-A45A-C2F91230F45A}" type="pres">
      <dgm:prSet presAssocID="{27626808-C47C-4E79-8276-AC29FFF99FBE}" presName="spacer" presStyleCnt="0"/>
      <dgm:spPr/>
    </dgm:pt>
    <dgm:pt modelId="{6F9489DE-1730-4984-9008-56906A53D70E}" type="pres">
      <dgm:prSet presAssocID="{B9DB4116-6CDD-4F18-B12A-C1D09C0B87C0}" presName="comp" presStyleCnt="0"/>
      <dgm:spPr/>
    </dgm:pt>
    <dgm:pt modelId="{FA6F1954-AFB1-417A-BC10-6DE617DDDFC9}" type="pres">
      <dgm:prSet presAssocID="{B9DB4116-6CDD-4F18-B12A-C1D09C0B87C0}" presName="box" presStyleLbl="node1" presStyleIdx="2" presStyleCnt="4"/>
      <dgm:spPr/>
      <dgm:t>
        <a:bodyPr/>
        <a:lstStyle/>
        <a:p>
          <a:endParaRPr lang="en-US"/>
        </a:p>
      </dgm:t>
    </dgm:pt>
    <dgm:pt modelId="{F48D4901-C7F2-4F89-A8C7-AF8E1F772A07}" type="pres">
      <dgm:prSet presAssocID="{B9DB4116-6CDD-4F18-B12A-C1D09C0B87C0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5A822C9-3102-444C-A2CD-34867E66033D}" type="pres">
      <dgm:prSet presAssocID="{B9DB4116-6CDD-4F18-B12A-C1D09C0B87C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75827-F315-4BBF-91CD-C1B488B14ECC}" type="pres">
      <dgm:prSet presAssocID="{40E97BFE-C20A-4D11-9302-AEB332B793B2}" presName="spacer" presStyleCnt="0"/>
      <dgm:spPr/>
    </dgm:pt>
    <dgm:pt modelId="{EB9F5169-2675-4F09-BFD7-F83B5E153EF3}" type="pres">
      <dgm:prSet presAssocID="{67532DE3-185C-4823-A4B7-CE53E6AA75B8}" presName="comp" presStyleCnt="0"/>
      <dgm:spPr/>
    </dgm:pt>
    <dgm:pt modelId="{1F0729FC-0E58-4040-8CF3-AFDF91AF9E66}" type="pres">
      <dgm:prSet presAssocID="{67532DE3-185C-4823-A4B7-CE53E6AA75B8}" presName="box" presStyleLbl="node1" presStyleIdx="3" presStyleCnt="4"/>
      <dgm:spPr/>
      <dgm:t>
        <a:bodyPr/>
        <a:lstStyle/>
        <a:p>
          <a:endParaRPr lang="en-US"/>
        </a:p>
      </dgm:t>
    </dgm:pt>
    <dgm:pt modelId="{FB02C9A1-3E0F-4D01-9DF7-D3DD58301AE8}" type="pres">
      <dgm:prSet presAssocID="{67532DE3-185C-4823-A4B7-CE53E6AA75B8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0DDC01C-74CC-417D-A2F8-DC68F66EE235}" type="pres">
      <dgm:prSet presAssocID="{67532DE3-185C-4823-A4B7-CE53E6AA75B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F37839-54F7-45AE-848D-45CFE6863B72}" type="presOf" srcId="{7EF3336C-3439-41A8-BAD8-83C869330471}" destId="{EA6E8031-86F4-4A2A-9AAA-9623A8B94AC7}" srcOrd="1" destOrd="0" presId="urn:microsoft.com/office/officeart/2005/8/layout/vList4#3"/>
    <dgm:cxn modelId="{F9957A36-7E08-4E22-B908-3F3B649F0A38}" type="presOf" srcId="{B9DB4116-6CDD-4F18-B12A-C1D09C0B87C0}" destId="{FA6F1954-AFB1-417A-BC10-6DE617DDDFC9}" srcOrd="0" destOrd="0" presId="urn:microsoft.com/office/officeart/2005/8/layout/vList4#3"/>
    <dgm:cxn modelId="{DB0FEA92-D90A-4C55-9C01-AF540246A996}" type="presOf" srcId="{B9DB4116-6CDD-4F18-B12A-C1D09C0B87C0}" destId="{95A822C9-3102-444C-A2CD-34867E66033D}" srcOrd="1" destOrd="0" presId="urn:microsoft.com/office/officeart/2005/8/layout/vList4#3"/>
    <dgm:cxn modelId="{2FF1416F-4CCA-45E4-A834-FD32FB873715}" type="presOf" srcId="{D3815483-5641-4FFF-8F00-193D3899EC2E}" destId="{3B60F5FE-54E2-46E6-BD97-BF404B7B1140}" srcOrd="0" destOrd="0" presId="urn:microsoft.com/office/officeart/2005/8/layout/vList4#3"/>
    <dgm:cxn modelId="{C5D38E54-68A8-4937-A773-59AC439322B4}" type="presOf" srcId="{7EF3336C-3439-41A8-BAD8-83C869330471}" destId="{AACD533D-364A-4C0C-B2B0-7C56686F0657}" srcOrd="0" destOrd="0" presId="urn:microsoft.com/office/officeart/2005/8/layout/vList4#3"/>
    <dgm:cxn modelId="{22CC834D-4555-4E90-B6E5-111EC504EC49}" type="presOf" srcId="{67532DE3-185C-4823-A4B7-CE53E6AA75B8}" destId="{40DDC01C-74CC-417D-A2F8-DC68F66EE235}" srcOrd="1" destOrd="0" presId="urn:microsoft.com/office/officeart/2005/8/layout/vList4#3"/>
    <dgm:cxn modelId="{BCF6ED9C-C0A8-4073-BDE7-3FCAEA08957D}" srcId="{D3815483-5641-4FFF-8F00-193D3899EC2E}" destId="{B9DB4116-6CDD-4F18-B12A-C1D09C0B87C0}" srcOrd="2" destOrd="0" parTransId="{28A8600F-76DB-4D6A-991B-44D36D350AFE}" sibTransId="{40E97BFE-C20A-4D11-9302-AEB332B793B2}"/>
    <dgm:cxn modelId="{796A0846-2AF5-4C4A-86AA-4B97D2354C38}" type="presOf" srcId="{67532DE3-185C-4823-A4B7-CE53E6AA75B8}" destId="{1F0729FC-0E58-4040-8CF3-AFDF91AF9E66}" srcOrd="0" destOrd="0" presId="urn:microsoft.com/office/officeart/2005/8/layout/vList4#3"/>
    <dgm:cxn modelId="{99947522-DAA8-4EC7-87E8-A2ED93F7F1BD}" type="presOf" srcId="{0E30E32F-A0CC-4758-87B4-22B1040045D8}" destId="{540CCB13-B2D1-4770-BBC0-3436C3C05387}" srcOrd="0" destOrd="0" presId="urn:microsoft.com/office/officeart/2005/8/layout/vList4#3"/>
    <dgm:cxn modelId="{226F819E-02AF-4F06-A795-EDC83A2DB108}" srcId="{D3815483-5641-4FFF-8F00-193D3899EC2E}" destId="{7EF3336C-3439-41A8-BAD8-83C869330471}" srcOrd="0" destOrd="0" parTransId="{707B565C-291E-4159-83FE-1368DB78A42A}" sibTransId="{EA185229-FAC9-48EA-B15C-81DF0F880E06}"/>
    <dgm:cxn modelId="{4C640986-7835-428A-A586-F503F9F843DC}" srcId="{D3815483-5641-4FFF-8F00-193D3899EC2E}" destId="{0E30E32F-A0CC-4758-87B4-22B1040045D8}" srcOrd="1" destOrd="0" parTransId="{381C545D-D281-4B39-83BB-102D7A8056E7}" sibTransId="{27626808-C47C-4E79-8276-AC29FFF99FBE}"/>
    <dgm:cxn modelId="{68F66D69-5C8A-4209-9735-972F7AACDDEB}" srcId="{D3815483-5641-4FFF-8F00-193D3899EC2E}" destId="{67532DE3-185C-4823-A4B7-CE53E6AA75B8}" srcOrd="3" destOrd="0" parTransId="{B3A1B489-8EE2-4013-BF2D-05461EF28704}" sibTransId="{C9F67C84-B27E-4D71-B1C2-034882820CEB}"/>
    <dgm:cxn modelId="{5D3B2368-B5CC-4044-9207-6E91AFFCB142}" type="presOf" srcId="{0E30E32F-A0CC-4758-87B4-22B1040045D8}" destId="{68DBBAE0-AF7C-4F35-94AA-FA1A312057D8}" srcOrd="1" destOrd="0" presId="urn:microsoft.com/office/officeart/2005/8/layout/vList4#3"/>
    <dgm:cxn modelId="{6683CCB4-993E-41E9-B2B6-E63938230855}" type="presParOf" srcId="{3B60F5FE-54E2-46E6-BD97-BF404B7B1140}" destId="{0ED65480-35C6-4336-8CDD-62FA1A607EAE}" srcOrd="0" destOrd="0" presId="urn:microsoft.com/office/officeart/2005/8/layout/vList4#3"/>
    <dgm:cxn modelId="{2167EA49-3D83-4355-A617-284D2B6AE64C}" type="presParOf" srcId="{0ED65480-35C6-4336-8CDD-62FA1A607EAE}" destId="{AACD533D-364A-4C0C-B2B0-7C56686F0657}" srcOrd="0" destOrd="0" presId="urn:microsoft.com/office/officeart/2005/8/layout/vList4#3"/>
    <dgm:cxn modelId="{A92FCCA1-565D-4FF2-9D52-4A81285405F0}" type="presParOf" srcId="{0ED65480-35C6-4336-8CDD-62FA1A607EAE}" destId="{258B81F6-85C6-454D-8D2F-97327CBF3D8F}" srcOrd="1" destOrd="0" presId="urn:microsoft.com/office/officeart/2005/8/layout/vList4#3"/>
    <dgm:cxn modelId="{E22711CC-7F0E-4249-819A-B37971AF8CE8}" type="presParOf" srcId="{0ED65480-35C6-4336-8CDD-62FA1A607EAE}" destId="{EA6E8031-86F4-4A2A-9AAA-9623A8B94AC7}" srcOrd="2" destOrd="0" presId="urn:microsoft.com/office/officeart/2005/8/layout/vList4#3"/>
    <dgm:cxn modelId="{37A6B512-6BEF-4306-A014-5D29F44DB4BD}" type="presParOf" srcId="{3B60F5FE-54E2-46E6-BD97-BF404B7B1140}" destId="{B5F00BB9-CC32-47D9-BB3F-34B313ED91B8}" srcOrd="1" destOrd="0" presId="urn:microsoft.com/office/officeart/2005/8/layout/vList4#3"/>
    <dgm:cxn modelId="{B3AD3C89-17F7-4955-9C87-A30CB607D501}" type="presParOf" srcId="{3B60F5FE-54E2-46E6-BD97-BF404B7B1140}" destId="{224F663F-449A-4191-9F97-DF9F17903B8A}" srcOrd="2" destOrd="0" presId="urn:microsoft.com/office/officeart/2005/8/layout/vList4#3"/>
    <dgm:cxn modelId="{9C1A9624-3658-45BA-9471-59B628489D0D}" type="presParOf" srcId="{224F663F-449A-4191-9F97-DF9F17903B8A}" destId="{540CCB13-B2D1-4770-BBC0-3436C3C05387}" srcOrd="0" destOrd="0" presId="urn:microsoft.com/office/officeart/2005/8/layout/vList4#3"/>
    <dgm:cxn modelId="{2AB19566-2212-47BD-B793-D0DCC890F5EC}" type="presParOf" srcId="{224F663F-449A-4191-9F97-DF9F17903B8A}" destId="{AB305CB1-5A4A-4BCF-9B91-C272A0F5BFEA}" srcOrd="1" destOrd="0" presId="urn:microsoft.com/office/officeart/2005/8/layout/vList4#3"/>
    <dgm:cxn modelId="{7CD74ABE-456B-44E6-87E0-C615DB157294}" type="presParOf" srcId="{224F663F-449A-4191-9F97-DF9F17903B8A}" destId="{68DBBAE0-AF7C-4F35-94AA-FA1A312057D8}" srcOrd="2" destOrd="0" presId="urn:microsoft.com/office/officeart/2005/8/layout/vList4#3"/>
    <dgm:cxn modelId="{1CF481AB-E611-42E0-9977-A3766CB5AE43}" type="presParOf" srcId="{3B60F5FE-54E2-46E6-BD97-BF404B7B1140}" destId="{79948AEB-CDD8-4BE6-A45A-C2F91230F45A}" srcOrd="3" destOrd="0" presId="urn:microsoft.com/office/officeart/2005/8/layout/vList4#3"/>
    <dgm:cxn modelId="{C0F33F49-26B8-4354-AD4A-411DFB6E2F5F}" type="presParOf" srcId="{3B60F5FE-54E2-46E6-BD97-BF404B7B1140}" destId="{6F9489DE-1730-4984-9008-56906A53D70E}" srcOrd="4" destOrd="0" presId="urn:microsoft.com/office/officeart/2005/8/layout/vList4#3"/>
    <dgm:cxn modelId="{D8C353D3-9882-44CE-B826-0B71B4D65D1F}" type="presParOf" srcId="{6F9489DE-1730-4984-9008-56906A53D70E}" destId="{FA6F1954-AFB1-417A-BC10-6DE617DDDFC9}" srcOrd="0" destOrd="0" presId="urn:microsoft.com/office/officeart/2005/8/layout/vList4#3"/>
    <dgm:cxn modelId="{AA36E114-8576-48D5-A931-8CEFCFF513BC}" type="presParOf" srcId="{6F9489DE-1730-4984-9008-56906A53D70E}" destId="{F48D4901-C7F2-4F89-A8C7-AF8E1F772A07}" srcOrd="1" destOrd="0" presId="urn:microsoft.com/office/officeart/2005/8/layout/vList4#3"/>
    <dgm:cxn modelId="{6B22EB91-186A-43A3-BBA7-E7112F3ECAE8}" type="presParOf" srcId="{6F9489DE-1730-4984-9008-56906A53D70E}" destId="{95A822C9-3102-444C-A2CD-34867E66033D}" srcOrd="2" destOrd="0" presId="urn:microsoft.com/office/officeart/2005/8/layout/vList4#3"/>
    <dgm:cxn modelId="{1BC3CB34-AB59-47A8-81B2-2ADEF68FE670}" type="presParOf" srcId="{3B60F5FE-54E2-46E6-BD97-BF404B7B1140}" destId="{1E575827-F315-4BBF-91CD-C1B488B14ECC}" srcOrd="5" destOrd="0" presId="urn:microsoft.com/office/officeart/2005/8/layout/vList4#3"/>
    <dgm:cxn modelId="{D70260B3-9673-4D6A-8747-BA6F98EA3455}" type="presParOf" srcId="{3B60F5FE-54E2-46E6-BD97-BF404B7B1140}" destId="{EB9F5169-2675-4F09-BFD7-F83B5E153EF3}" srcOrd="6" destOrd="0" presId="urn:microsoft.com/office/officeart/2005/8/layout/vList4#3"/>
    <dgm:cxn modelId="{89EA1565-64EE-4E71-824C-9EF93028D13C}" type="presParOf" srcId="{EB9F5169-2675-4F09-BFD7-F83B5E153EF3}" destId="{1F0729FC-0E58-4040-8CF3-AFDF91AF9E66}" srcOrd="0" destOrd="0" presId="urn:microsoft.com/office/officeart/2005/8/layout/vList4#3"/>
    <dgm:cxn modelId="{1FFA53F1-F071-49F2-BCBD-0375A5360518}" type="presParOf" srcId="{EB9F5169-2675-4F09-BFD7-F83B5E153EF3}" destId="{FB02C9A1-3E0F-4D01-9DF7-D3DD58301AE8}" srcOrd="1" destOrd="0" presId="urn:microsoft.com/office/officeart/2005/8/layout/vList4#3"/>
    <dgm:cxn modelId="{FEB1DD38-B221-4CB8-B41A-0F22132D809F}" type="presParOf" srcId="{EB9F5169-2675-4F09-BFD7-F83B5E153EF3}" destId="{40DDC01C-74CC-417D-A2F8-DC68F66EE235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4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Basic computer concepts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7F47DFC2-C5D0-4D57-B858-D86E633DC643}">
      <dgm:prSet/>
      <dgm:spPr/>
      <dgm:t>
        <a:bodyPr/>
        <a:lstStyle/>
        <a:p>
          <a:r>
            <a:rPr lang="en-US" dirty="0" smtClean="0"/>
            <a:t>Components of a computer</a:t>
          </a:r>
          <a:endParaRPr lang="en-US" dirty="0"/>
        </a:p>
      </dgm:t>
    </dgm:pt>
    <dgm:pt modelId="{2137590E-1119-4E1B-8971-376DBC59133A}" type="parTrans" cxnId="{13FC3FDF-13F2-4127-B98D-BA9BA53AA3E2}">
      <dgm:prSet/>
      <dgm:spPr/>
      <dgm:t>
        <a:bodyPr/>
        <a:lstStyle/>
        <a:p>
          <a:endParaRPr lang="en-US"/>
        </a:p>
      </dgm:t>
    </dgm:pt>
    <dgm:pt modelId="{6388F536-2D0F-4D44-B9BD-B68BA9924C89}" type="sibTrans" cxnId="{13FC3FDF-13F2-4127-B98D-BA9BA53AA3E2}">
      <dgm:prSet/>
      <dgm:spPr/>
      <dgm:t>
        <a:bodyPr/>
        <a:lstStyle/>
        <a:p>
          <a:endParaRPr lang="en-US"/>
        </a:p>
      </dgm:t>
    </dgm:pt>
    <dgm:pt modelId="{A43FFB43-1946-4C20-A9C8-6EE656BB1138}">
      <dgm:prSet/>
      <dgm:spPr/>
      <dgm:t>
        <a:bodyPr/>
        <a:lstStyle/>
        <a:p>
          <a:r>
            <a:rPr lang="en-US" dirty="0" smtClean="0"/>
            <a:t>Networks, the Internet, and computer software</a:t>
          </a:r>
          <a:endParaRPr lang="en-US" dirty="0"/>
        </a:p>
      </dgm:t>
    </dgm:pt>
    <dgm:pt modelId="{9E45107D-BBB8-4781-95BA-334B93CA0949}" type="parTrans" cxnId="{B3104B01-7232-430C-9482-B1C0312AD974}">
      <dgm:prSet/>
      <dgm:spPr/>
      <dgm:t>
        <a:bodyPr/>
        <a:lstStyle/>
        <a:p>
          <a:endParaRPr lang="en-US"/>
        </a:p>
      </dgm:t>
    </dgm:pt>
    <dgm:pt modelId="{A6075B56-5A24-4FFD-9141-A9C17C7028D4}" type="sibTrans" cxnId="{B3104B01-7232-430C-9482-B1C0312AD974}">
      <dgm:prSet/>
      <dgm:spPr/>
      <dgm:t>
        <a:bodyPr/>
        <a:lstStyle/>
        <a:p>
          <a:endParaRPr lang="en-US"/>
        </a:p>
      </dgm:t>
    </dgm:pt>
    <dgm:pt modelId="{F0B957A0-EE1B-48B9-91B6-F61ACF547152}">
      <dgm:prSet/>
      <dgm:spPr/>
      <dgm:t>
        <a:bodyPr/>
        <a:lstStyle/>
        <a:p>
          <a:r>
            <a:rPr lang="en-US" dirty="0" smtClean="0"/>
            <a:t>Many different categories of computers, computer users, and computer applications in society</a:t>
          </a:r>
          <a:endParaRPr lang="en-US" dirty="0"/>
        </a:p>
      </dgm:t>
    </dgm:pt>
    <dgm:pt modelId="{EBFFF46F-23D2-46C5-AD00-8DB85ADEFE5C}" type="parTrans" cxnId="{0065AD09-3C07-455A-8E60-3CCD741A88A7}">
      <dgm:prSet/>
      <dgm:spPr/>
      <dgm:t>
        <a:bodyPr/>
        <a:lstStyle/>
        <a:p>
          <a:endParaRPr lang="en-US"/>
        </a:p>
      </dgm:t>
    </dgm:pt>
    <dgm:pt modelId="{159F0586-E7FD-4C26-AD6A-80F97E4916A3}" type="sibTrans" cxnId="{0065AD09-3C07-455A-8E60-3CCD741A88A7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2B2AE91A-CA25-410A-A12A-3085D6A12569}" type="pres">
      <dgm:prSet presAssocID="{7F47DFC2-C5D0-4D57-B858-D86E633DC64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294C4-9CF2-4A53-A6AE-2593228A9E72}" type="pres">
      <dgm:prSet presAssocID="{6388F536-2D0F-4D44-B9BD-B68BA9924C89}" presName="sibTrans" presStyleCnt="0"/>
      <dgm:spPr/>
    </dgm:pt>
    <dgm:pt modelId="{092BD9B8-8CD1-4592-A73C-5C00A6FC23FB}" type="pres">
      <dgm:prSet presAssocID="{A43FFB43-1946-4C20-A9C8-6EE656BB113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E77FE-20FD-4ACA-AD18-8F0F98F1152B}" type="pres">
      <dgm:prSet presAssocID="{A6075B56-5A24-4FFD-9141-A9C17C7028D4}" presName="sibTrans" presStyleCnt="0"/>
      <dgm:spPr/>
    </dgm:pt>
    <dgm:pt modelId="{083A98E0-1AB4-4B04-BCEF-BF4198D70B3D}" type="pres">
      <dgm:prSet presAssocID="{F0B957A0-EE1B-48B9-91B6-F61ACF54715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FC3FDF-13F2-4127-B98D-BA9BA53AA3E2}" srcId="{CF85102C-52AA-4C9D-8775-2FF712ADBFCB}" destId="{7F47DFC2-C5D0-4D57-B858-D86E633DC643}" srcOrd="1" destOrd="0" parTransId="{2137590E-1119-4E1B-8971-376DBC59133A}" sibTransId="{6388F536-2D0F-4D44-B9BD-B68BA9924C89}"/>
    <dgm:cxn modelId="{8657C73D-6349-4635-A76C-04E3225CD620}" type="presOf" srcId="{F0B957A0-EE1B-48B9-91B6-F61ACF547152}" destId="{083A98E0-1AB4-4B04-BCEF-BF4198D70B3D}" srcOrd="0" destOrd="0" presId="urn:microsoft.com/office/officeart/2005/8/layout/default#4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B3104B01-7232-430C-9482-B1C0312AD974}" srcId="{CF85102C-52AA-4C9D-8775-2FF712ADBFCB}" destId="{A43FFB43-1946-4C20-A9C8-6EE656BB1138}" srcOrd="2" destOrd="0" parTransId="{9E45107D-BBB8-4781-95BA-334B93CA0949}" sibTransId="{A6075B56-5A24-4FFD-9141-A9C17C7028D4}"/>
    <dgm:cxn modelId="{36B0C130-FD64-4024-8677-A694113E9071}" type="presOf" srcId="{A43FFB43-1946-4C20-A9C8-6EE656BB1138}" destId="{092BD9B8-8CD1-4592-A73C-5C00A6FC23FB}" srcOrd="0" destOrd="0" presId="urn:microsoft.com/office/officeart/2005/8/layout/default#4"/>
    <dgm:cxn modelId="{0F2262FE-F290-4ADB-BFA1-26D8F96EF6E7}" type="presOf" srcId="{CF85102C-52AA-4C9D-8775-2FF712ADBFCB}" destId="{83D7DC62-EB60-457E-92F5-18866EA92871}" srcOrd="0" destOrd="0" presId="urn:microsoft.com/office/officeart/2005/8/layout/default#4"/>
    <dgm:cxn modelId="{0065AD09-3C07-455A-8E60-3CCD741A88A7}" srcId="{CF85102C-52AA-4C9D-8775-2FF712ADBFCB}" destId="{F0B957A0-EE1B-48B9-91B6-F61ACF547152}" srcOrd="3" destOrd="0" parTransId="{EBFFF46F-23D2-46C5-AD00-8DB85ADEFE5C}" sibTransId="{159F0586-E7FD-4C26-AD6A-80F97E4916A3}"/>
    <dgm:cxn modelId="{C6676327-20B8-4264-A010-C4F6BE0968AC}" type="presOf" srcId="{4BE61A80-F514-4E80-B78E-1A2FBAB1DD95}" destId="{A2320912-8D9A-492B-894B-23596CF49463}" srcOrd="0" destOrd="0" presId="urn:microsoft.com/office/officeart/2005/8/layout/default#4"/>
    <dgm:cxn modelId="{37479752-CDB4-436D-A6C5-48B418827720}" type="presOf" srcId="{7F47DFC2-C5D0-4D57-B858-D86E633DC643}" destId="{2B2AE91A-CA25-410A-A12A-3085D6A12569}" srcOrd="0" destOrd="0" presId="urn:microsoft.com/office/officeart/2005/8/layout/default#4"/>
    <dgm:cxn modelId="{3E7C2D07-76FE-4433-9ED0-979FB7A08586}" type="presParOf" srcId="{83D7DC62-EB60-457E-92F5-18866EA92871}" destId="{A2320912-8D9A-492B-894B-23596CF49463}" srcOrd="0" destOrd="0" presId="urn:microsoft.com/office/officeart/2005/8/layout/default#4"/>
    <dgm:cxn modelId="{3106EB2C-0011-4FF2-874D-2EC62E57B8E5}" type="presParOf" srcId="{83D7DC62-EB60-457E-92F5-18866EA92871}" destId="{9563B308-9D7E-4AEF-8E39-DF2C5AADD5BC}" srcOrd="1" destOrd="0" presId="urn:microsoft.com/office/officeart/2005/8/layout/default#4"/>
    <dgm:cxn modelId="{30628FB9-4550-4348-8054-7CB4B30EDE68}" type="presParOf" srcId="{83D7DC62-EB60-457E-92F5-18866EA92871}" destId="{2B2AE91A-CA25-410A-A12A-3085D6A12569}" srcOrd="2" destOrd="0" presId="urn:microsoft.com/office/officeart/2005/8/layout/default#4"/>
    <dgm:cxn modelId="{8D224F9A-4749-433E-932E-6375A789BB99}" type="presParOf" srcId="{83D7DC62-EB60-457E-92F5-18866EA92871}" destId="{CF5294C4-9CF2-4A53-A6AE-2593228A9E72}" srcOrd="3" destOrd="0" presId="urn:microsoft.com/office/officeart/2005/8/layout/default#4"/>
    <dgm:cxn modelId="{AF712559-F83A-45D8-8B8F-0D512AF51E17}" type="presParOf" srcId="{83D7DC62-EB60-457E-92F5-18866EA92871}" destId="{092BD9B8-8CD1-4592-A73C-5C00A6FC23FB}" srcOrd="4" destOrd="0" presId="urn:microsoft.com/office/officeart/2005/8/layout/default#4"/>
    <dgm:cxn modelId="{8B76DE16-553E-4C0A-AEE5-73C5D8556BC0}" type="presParOf" srcId="{83D7DC62-EB60-457E-92F5-18866EA92871}" destId="{F54E77FE-20FD-4ACA-AD18-8F0F98F1152B}" srcOrd="5" destOrd="0" presId="urn:microsoft.com/office/officeart/2005/8/layout/default#4"/>
    <dgm:cxn modelId="{FB9A24FB-2BA0-409A-AA5D-B59778C8E93F}" type="presParOf" srcId="{83D7DC62-EB60-457E-92F5-18866EA92871}" destId="{083A98E0-1AB4-4B04-BCEF-BF4198D70B3D}" srcOrd="6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2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Distinguish between system software and application software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F8464089-4A9A-4F75-86F6-AE885BB86749}">
      <dgm:prSet/>
      <dgm:spPr/>
      <dgm:t>
        <a:bodyPr/>
        <a:lstStyle/>
        <a:p>
          <a:r>
            <a:rPr lang="en-US" dirty="0" smtClean="0"/>
            <a:t>Differentiate among types, sizes, and functions of computers in each category</a:t>
          </a:r>
          <a:endParaRPr lang="en-US" dirty="0"/>
        </a:p>
      </dgm:t>
    </dgm:pt>
    <dgm:pt modelId="{B77C631E-A362-4A79-AC78-2B45AF12F6C1}" type="parTrans" cxnId="{988CD545-9795-4210-BE41-3F19DD5C02A9}">
      <dgm:prSet/>
      <dgm:spPr/>
      <dgm:t>
        <a:bodyPr/>
        <a:lstStyle/>
        <a:p>
          <a:endParaRPr lang="en-US"/>
        </a:p>
      </dgm:t>
    </dgm:pt>
    <dgm:pt modelId="{739A434B-58A9-4ED4-9CC0-D6FB560B3715}" type="sibTrans" cxnId="{988CD545-9795-4210-BE41-3F19DD5C02A9}">
      <dgm:prSet/>
      <dgm:spPr/>
      <dgm:t>
        <a:bodyPr/>
        <a:lstStyle/>
        <a:p>
          <a:endParaRPr lang="en-US"/>
        </a:p>
      </dgm:t>
    </dgm:pt>
    <dgm:pt modelId="{37C4EC0F-9771-46D3-AC43-504983863832}">
      <dgm:prSet/>
      <dgm:spPr/>
      <dgm:t>
        <a:bodyPr/>
        <a:lstStyle/>
        <a:p>
          <a:r>
            <a:rPr lang="en-US" dirty="0" smtClean="0"/>
            <a:t>Describe the role of each element in an information system</a:t>
          </a:r>
          <a:endParaRPr lang="en-US" dirty="0"/>
        </a:p>
      </dgm:t>
    </dgm:pt>
    <dgm:pt modelId="{8E0343A0-E2DE-43EC-AD17-7D72A3575FC7}" type="parTrans" cxnId="{E4773F63-0D8C-4097-8EEB-938B06EB2B86}">
      <dgm:prSet/>
      <dgm:spPr/>
      <dgm:t>
        <a:bodyPr/>
        <a:lstStyle/>
        <a:p>
          <a:endParaRPr lang="en-US"/>
        </a:p>
      </dgm:t>
    </dgm:pt>
    <dgm:pt modelId="{904F759B-3B01-405E-BB0F-927C9B2C9C2B}" type="sibTrans" cxnId="{E4773F63-0D8C-4097-8EEB-938B06EB2B86}">
      <dgm:prSet/>
      <dgm:spPr/>
      <dgm:t>
        <a:bodyPr/>
        <a:lstStyle/>
        <a:p>
          <a:endParaRPr lang="en-US"/>
        </a:p>
      </dgm:t>
    </dgm:pt>
    <dgm:pt modelId="{10F34BB3-F7A7-4010-BA50-7796EE393FA7}">
      <dgm:prSet/>
      <dgm:spPr/>
      <dgm:t>
        <a:bodyPr/>
        <a:lstStyle/>
        <a:p>
          <a:r>
            <a:rPr lang="en-US" dirty="0" smtClean="0"/>
            <a:t>Explain how home users, small office/home office users, mobile users, power users, and enterprise users each interact with computers</a:t>
          </a:r>
          <a:endParaRPr lang="en-US" dirty="0"/>
        </a:p>
      </dgm:t>
    </dgm:pt>
    <dgm:pt modelId="{3D9645E2-1626-42A6-A7A8-0890EF9B288F}" type="parTrans" cxnId="{25039054-E572-4533-BDAA-AD143A4368FF}">
      <dgm:prSet/>
      <dgm:spPr/>
      <dgm:t>
        <a:bodyPr/>
        <a:lstStyle/>
        <a:p>
          <a:endParaRPr lang="en-US"/>
        </a:p>
      </dgm:t>
    </dgm:pt>
    <dgm:pt modelId="{C95EE4EA-F9D9-4AD5-8E4B-31BFB0A4AD0C}" type="sibTrans" cxnId="{25039054-E572-4533-BDAA-AD143A4368FF}">
      <dgm:prSet/>
      <dgm:spPr/>
      <dgm:t>
        <a:bodyPr/>
        <a:lstStyle/>
        <a:p>
          <a:endParaRPr lang="en-US"/>
        </a:p>
      </dgm:t>
    </dgm:pt>
    <dgm:pt modelId="{7C78F67E-DE05-4986-8026-E07D3D702A17}">
      <dgm:prSet/>
      <dgm:spPr/>
      <dgm:t>
        <a:bodyPr/>
        <a:lstStyle/>
        <a:p>
          <a:r>
            <a:rPr lang="en-US" dirty="0" smtClean="0"/>
            <a:t>Discuss how society uses computers in education, finance, government, health care, science, publishing, travel, and manufacturing</a:t>
          </a:r>
          <a:endParaRPr lang="en-US" dirty="0"/>
        </a:p>
      </dgm:t>
    </dgm:pt>
    <dgm:pt modelId="{C8FA6969-7144-4B17-ACA7-F53B2F099274}" type="parTrans" cxnId="{226AF6C4-44BC-455C-B6E7-45F9EEFDEF54}">
      <dgm:prSet/>
      <dgm:spPr/>
      <dgm:t>
        <a:bodyPr/>
        <a:lstStyle/>
        <a:p>
          <a:endParaRPr lang="en-US"/>
        </a:p>
      </dgm:t>
    </dgm:pt>
    <dgm:pt modelId="{48568347-6EDD-4F0F-B018-58D3201CB691}" type="sibTrans" cxnId="{226AF6C4-44BC-455C-B6E7-45F9EEFDEF54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78E50E59-2D61-469F-90EB-61D50540AF76}" type="pres">
      <dgm:prSet presAssocID="{F8464089-4A9A-4F75-86F6-AE885BB8674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75F89-EB64-42AA-AADD-FC4D73FD6AB3}" type="pres">
      <dgm:prSet presAssocID="{739A434B-58A9-4ED4-9CC0-D6FB560B3715}" presName="sibTrans" presStyleCnt="0"/>
      <dgm:spPr/>
    </dgm:pt>
    <dgm:pt modelId="{CA6D4895-767A-41FC-AA1D-E44C43383021}" type="pres">
      <dgm:prSet presAssocID="{37C4EC0F-9771-46D3-AC43-50498386383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0A361-2D24-4CA8-BA9D-3BF46B644A30}" type="pres">
      <dgm:prSet presAssocID="{904F759B-3B01-405E-BB0F-927C9B2C9C2B}" presName="sibTrans" presStyleCnt="0"/>
      <dgm:spPr/>
    </dgm:pt>
    <dgm:pt modelId="{6CE1FDA2-9B33-4C87-8A66-B5121E5141DD}" type="pres">
      <dgm:prSet presAssocID="{10F34BB3-F7A7-4010-BA50-7796EE393FA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975FC-DD05-447A-B816-16F20628025C}" type="pres">
      <dgm:prSet presAssocID="{C95EE4EA-F9D9-4AD5-8E4B-31BFB0A4AD0C}" presName="sibTrans" presStyleCnt="0"/>
      <dgm:spPr/>
    </dgm:pt>
    <dgm:pt modelId="{A3CFB6C1-AB2E-4C26-9483-C7BA772609A7}" type="pres">
      <dgm:prSet presAssocID="{7C78F67E-DE05-4986-8026-E07D3D702A1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988CD545-9795-4210-BE41-3F19DD5C02A9}" srcId="{3DBC15C7-9BC5-433D-92A7-BCC39A2CC830}" destId="{F8464089-4A9A-4F75-86F6-AE885BB86749}" srcOrd="1" destOrd="0" parTransId="{B77C631E-A362-4A79-AC78-2B45AF12F6C1}" sibTransId="{739A434B-58A9-4ED4-9CC0-D6FB560B3715}"/>
    <dgm:cxn modelId="{226AF6C4-44BC-455C-B6E7-45F9EEFDEF54}" srcId="{3DBC15C7-9BC5-433D-92A7-BCC39A2CC830}" destId="{7C78F67E-DE05-4986-8026-E07D3D702A17}" srcOrd="4" destOrd="0" parTransId="{C8FA6969-7144-4B17-ACA7-F53B2F099274}" sibTransId="{48568347-6EDD-4F0F-B018-58D3201CB691}"/>
    <dgm:cxn modelId="{25039054-E572-4533-BDAA-AD143A4368FF}" srcId="{3DBC15C7-9BC5-433D-92A7-BCC39A2CC830}" destId="{10F34BB3-F7A7-4010-BA50-7796EE393FA7}" srcOrd="3" destOrd="0" parTransId="{3D9645E2-1626-42A6-A7A8-0890EF9B288F}" sibTransId="{C95EE4EA-F9D9-4AD5-8E4B-31BFB0A4AD0C}"/>
    <dgm:cxn modelId="{CA15C842-B547-4D3A-8822-D41A9B421CFB}" type="presOf" srcId="{D106D101-98E2-4ADD-B050-08FB6FD9C7E3}" destId="{2C05064A-AF3B-4300-BA44-77588901B427}" srcOrd="0" destOrd="0" presId="urn:microsoft.com/office/officeart/2005/8/layout/default#2"/>
    <dgm:cxn modelId="{BD78C274-E5DE-4488-B7C4-787EE208A1F6}" type="presOf" srcId="{F8464089-4A9A-4F75-86F6-AE885BB86749}" destId="{78E50E59-2D61-469F-90EB-61D50540AF76}" srcOrd="0" destOrd="0" presId="urn:microsoft.com/office/officeart/2005/8/layout/default#2"/>
    <dgm:cxn modelId="{CDBCAF59-7884-42E2-B8B1-CCAA45AECC3B}" type="presOf" srcId="{3DBC15C7-9BC5-433D-92A7-BCC39A2CC830}" destId="{0283AAF8-8E6B-4228-934C-18F9A9076AC0}" srcOrd="0" destOrd="0" presId="urn:microsoft.com/office/officeart/2005/8/layout/default#2"/>
    <dgm:cxn modelId="{E4773F63-0D8C-4097-8EEB-938B06EB2B86}" srcId="{3DBC15C7-9BC5-433D-92A7-BCC39A2CC830}" destId="{37C4EC0F-9771-46D3-AC43-504983863832}" srcOrd="2" destOrd="0" parTransId="{8E0343A0-E2DE-43EC-AD17-7D72A3575FC7}" sibTransId="{904F759B-3B01-405E-BB0F-927C9B2C9C2B}"/>
    <dgm:cxn modelId="{D8D9816A-7BF3-46BF-868E-62EAEA30E5A0}" type="presOf" srcId="{37C4EC0F-9771-46D3-AC43-504983863832}" destId="{CA6D4895-767A-41FC-AA1D-E44C43383021}" srcOrd="0" destOrd="0" presId="urn:microsoft.com/office/officeart/2005/8/layout/default#2"/>
    <dgm:cxn modelId="{B0834A1F-488C-4EE4-A415-028B418296C8}" type="presOf" srcId="{10F34BB3-F7A7-4010-BA50-7796EE393FA7}" destId="{6CE1FDA2-9B33-4C87-8A66-B5121E5141DD}" srcOrd="0" destOrd="0" presId="urn:microsoft.com/office/officeart/2005/8/layout/default#2"/>
    <dgm:cxn modelId="{07B630B5-8840-46EA-AFA5-52FE1D9C4FD7}" type="presOf" srcId="{7C78F67E-DE05-4986-8026-E07D3D702A17}" destId="{A3CFB6C1-AB2E-4C26-9483-C7BA772609A7}" srcOrd="0" destOrd="0" presId="urn:microsoft.com/office/officeart/2005/8/layout/default#2"/>
    <dgm:cxn modelId="{45F311B3-9358-4F34-B290-F0CB16687AD3}" type="presParOf" srcId="{0283AAF8-8E6B-4228-934C-18F9A9076AC0}" destId="{2C05064A-AF3B-4300-BA44-77588901B427}" srcOrd="0" destOrd="0" presId="urn:microsoft.com/office/officeart/2005/8/layout/default#2"/>
    <dgm:cxn modelId="{FDF9C3D1-3609-4267-A39B-BF28287C7B68}" type="presParOf" srcId="{0283AAF8-8E6B-4228-934C-18F9A9076AC0}" destId="{EDCDCE41-86BA-475A-A518-EA8E02F91814}" srcOrd="1" destOrd="0" presId="urn:microsoft.com/office/officeart/2005/8/layout/default#2"/>
    <dgm:cxn modelId="{2D078E56-070A-41EB-9050-A8BFF09D29E0}" type="presParOf" srcId="{0283AAF8-8E6B-4228-934C-18F9A9076AC0}" destId="{78E50E59-2D61-469F-90EB-61D50540AF76}" srcOrd="2" destOrd="0" presId="urn:microsoft.com/office/officeart/2005/8/layout/default#2"/>
    <dgm:cxn modelId="{B5DE1CFF-3B1C-45DD-86A5-BF09369C4D6D}" type="presParOf" srcId="{0283AAF8-8E6B-4228-934C-18F9A9076AC0}" destId="{EE375F89-EB64-42AA-AADD-FC4D73FD6AB3}" srcOrd="3" destOrd="0" presId="urn:microsoft.com/office/officeart/2005/8/layout/default#2"/>
    <dgm:cxn modelId="{EF5AC752-814D-48ED-BDBF-3D097E811F2B}" type="presParOf" srcId="{0283AAF8-8E6B-4228-934C-18F9A9076AC0}" destId="{CA6D4895-767A-41FC-AA1D-E44C43383021}" srcOrd="4" destOrd="0" presId="urn:microsoft.com/office/officeart/2005/8/layout/default#2"/>
    <dgm:cxn modelId="{F684310A-8477-435E-9197-DB3562E02134}" type="presParOf" srcId="{0283AAF8-8E6B-4228-934C-18F9A9076AC0}" destId="{41C0A361-2D24-4CA8-BA9D-3BF46B644A30}" srcOrd="5" destOrd="0" presId="urn:microsoft.com/office/officeart/2005/8/layout/default#2"/>
    <dgm:cxn modelId="{B14B96E5-FD6D-403E-A764-C2C25AFBF917}" type="presParOf" srcId="{0283AAF8-8E6B-4228-934C-18F9A9076AC0}" destId="{6CE1FDA2-9B33-4C87-8A66-B5121E5141DD}" srcOrd="6" destOrd="0" presId="urn:microsoft.com/office/officeart/2005/8/layout/default#2"/>
    <dgm:cxn modelId="{AA94FA8F-0CF4-4B68-907A-F60FC2552C1C}" type="presParOf" srcId="{0283AAF8-8E6B-4228-934C-18F9A9076AC0}" destId="{A9E975FC-DD05-447A-B816-16F20628025C}" srcOrd="7" destOrd="0" presId="urn:microsoft.com/office/officeart/2005/8/layout/default#2"/>
    <dgm:cxn modelId="{65C06170-EE53-479E-8357-B626A2BD702D}" type="presParOf" srcId="{0283AAF8-8E6B-4228-934C-18F9A9076AC0}" destId="{A3CFB6C1-AB2E-4C26-9483-C7BA772609A7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1C667A-D310-4763-ACC9-753BBCA9BFA9}" type="doc">
      <dgm:prSet loTypeId="urn:microsoft.com/office/officeart/2005/8/layout/hProcess9" loCatId="process" qsTypeId="urn:microsoft.com/office/officeart/2005/8/quickstyle/simple1" qsCatId="simple" csTypeId="urn:microsoft.com/office/officeart/2005/8/colors/accent6_1" csCatId="accent6" phldr="1"/>
      <dgm:spPr/>
    </dgm:pt>
    <dgm:pt modelId="{6D4279D2-03BF-4B1D-B787-907508243DE8}">
      <dgm:prSet phldrT="[Text]"/>
      <dgm:spPr/>
      <dgm:t>
        <a:bodyPr/>
        <a:lstStyle/>
        <a:p>
          <a:r>
            <a:rPr lang="en-US" dirty="0" smtClean="0"/>
            <a:t>Collects 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data</a:t>
          </a:r>
          <a:r>
            <a:rPr lang="en-US" b="0" dirty="0" smtClean="0"/>
            <a:t> </a:t>
          </a:r>
          <a:br>
            <a:rPr lang="en-US" b="0" dirty="0" smtClean="0"/>
          </a:br>
          <a:r>
            <a:rPr lang="en-US" b="0" dirty="0" smtClean="0"/>
            <a:t>(input)</a:t>
          </a:r>
          <a:endParaRPr lang="en-US" dirty="0"/>
        </a:p>
      </dgm:t>
    </dgm:pt>
    <dgm:pt modelId="{2BA20D1A-6D87-4197-8FDE-DEBFA04082ED}" type="parTrans" cxnId="{E2610A7C-AA81-4A63-AB96-FE40980C4E62}">
      <dgm:prSet/>
      <dgm:spPr/>
      <dgm:t>
        <a:bodyPr/>
        <a:lstStyle/>
        <a:p>
          <a:endParaRPr lang="en-US"/>
        </a:p>
      </dgm:t>
    </dgm:pt>
    <dgm:pt modelId="{A48B6DCA-659D-4118-916D-E16AA4512686}" type="sibTrans" cxnId="{E2610A7C-AA81-4A63-AB96-FE40980C4E62}">
      <dgm:prSet/>
      <dgm:spPr/>
      <dgm:t>
        <a:bodyPr/>
        <a:lstStyle/>
        <a:p>
          <a:endParaRPr lang="en-US"/>
        </a:p>
      </dgm:t>
    </dgm:pt>
    <dgm:pt modelId="{1174BD7F-C4A9-4C61-BC33-523BD768E33F}">
      <dgm:prSet phldrT="[Text]"/>
      <dgm:spPr/>
      <dgm:t>
        <a:bodyPr/>
        <a:lstStyle/>
        <a:p>
          <a:r>
            <a:rPr lang="en-US" dirty="0" smtClean="0"/>
            <a:t>Processing</a:t>
          </a:r>
          <a:endParaRPr lang="en-US" dirty="0"/>
        </a:p>
      </dgm:t>
    </dgm:pt>
    <dgm:pt modelId="{EBEC916C-DDBD-4E19-AF4B-627D0645BFE9}" type="parTrans" cxnId="{F033DE4F-7425-40E5-8455-61F7676AA202}">
      <dgm:prSet/>
      <dgm:spPr/>
      <dgm:t>
        <a:bodyPr/>
        <a:lstStyle/>
        <a:p>
          <a:endParaRPr lang="en-US"/>
        </a:p>
      </dgm:t>
    </dgm:pt>
    <dgm:pt modelId="{C9D08436-5380-4B43-BD10-447344C0009D}" type="sibTrans" cxnId="{F033DE4F-7425-40E5-8455-61F7676AA202}">
      <dgm:prSet/>
      <dgm:spPr/>
      <dgm:t>
        <a:bodyPr/>
        <a:lstStyle/>
        <a:p>
          <a:endParaRPr lang="en-US"/>
        </a:p>
      </dgm:t>
    </dgm:pt>
    <dgm:pt modelId="{FA8087C9-2F58-48E2-BC46-2712743E9DEB}">
      <dgm:prSet phldrT="[Text]"/>
      <dgm:spPr/>
      <dgm:t>
        <a:bodyPr/>
        <a:lstStyle/>
        <a:p>
          <a:r>
            <a:rPr lang="en-US" dirty="0" smtClean="0"/>
            <a:t>Produces 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information</a:t>
          </a:r>
          <a:r>
            <a:rPr lang="en-US" b="0" dirty="0" smtClean="0"/>
            <a:t> (output)</a:t>
          </a:r>
          <a:endParaRPr lang="en-US" dirty="0"/>
        </a:p>
      </dgm:t>
    </dgm:pt>
    <dgm:pt modelId="{CC7E2EDA-2642-46DE-B7E8-F1854F83CC3F}" type="parTrans" cxnId="{1A0E51BD-BCDB-4BE5-9791-A69D6C3EAD32}">
      <dgm:prSet/>
      <dgm:spPr/>
      <dgm:t>
        <a:bodyPr/>
        <a:lstStyle/>
        <a:p>
          <a:endParaRPr lang="en-US"/>
        </a:p>
      </dgm:t>
    </dgm:pt>
    <dgm:pt modelId="{BAA8D6F9-EFCD-4930-BE96-52012372C180}" type="sibTrans" cxnId="{1A0E51BD-BCDB-4BE5-9791-A69D6C3EAD32}">
      <dgm:prSet/>
      <dgm:spPr/>
      <dgm:t>
        <a:bodyPr/>
        <a:lstStyle/>
        <a:p>
          <a:endParaRPr lang="en-US"/>
        </a:p>
      </dgm:t>
    </dgm:pt>
    <dgm:pt modelId="{F5DBF1F5-1366-4F08-B66A-627EF92BC2DC}" type="pres">
      <dgm:prSet presAssocID="{EF1C667A-D310-4763-ACC9-753BBCA9BFA9}" presName="CompostProcess" presStyleCnt="0">
        <dgm:presLayoutVars>
          <dgm:dir/>
          <dgm:resizeHandles val="exact"/>
        </dgm:presLayoutVars>
      </dgm:prSet>
      <dgm:spPr/>
    </dgm:pt>
    <dgm:pt modelId="{FC7E71E9-C861-4252-A8B3-7133E3096461}" type="pres">
      <dgm:prSet presAssocID="{EF1C667A-D310-4763-ACC9-753BBCA9BFA9}" presName="arrow" presStyleLbl="bgShp" presStyleIdx="0" presStyleCnt="1"/>
      <dgm:spPr/>
    </dgm:pt>
    <dgm:pt modelId="{52A0DC1D-AA5A-422D-989B-688F8AFE066A}" type="pres">
      <dgm:prSet presAssocID="{EF1C667A-D310-4763-ACC9-753BBCA9BFA9}" presName="linearProcess" presStyleCnt="0"/>
      <dgm:spPr/>
    </dgm:pt>
    <dgm:pt modelId="{AD0FAD57-6986-4AE2-A3DE-AE00CF9B49C2}" type="pres">
      <dgm:prSet presAssocID="{6D4279D2-03BF-4B1D-B787-907508243DE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655D8-AA55-46D8-8B3D-C6DCFBE9A871}" type="pres">
      <dgm:prSet presAssocID="{A48B6DCA-659D-4118-916D-E16AA4512686}" presName="sibTrans" presStyleCnt="0"/>
      <dgm:spPr/>
    </dgm:pt>
    <dgm:pt modelId="{4C7C901D-E847-4BA3-AC60-D3B610B8E90D}" type="pres">
      <dgm:prSet presAssocID="{1174BD7F-C4A9-4C61-BC33-523BD768E33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B0510-1590-4CF0-AB53-647B5E678660}" type="pres">
      <dgm:prSet presAssocID="{C9D08436-5380-4B43-BD10-447344C0009D}" presName="sibTrans" presStyleCnt="0"/>
      <dgm:spPr/>
    </dgm:pt>
    <dgm:pt modelId="{E12E5BBC-717A-4906-B450-1D7042878745}" type="pres">
      <dgm:prSet presAssocID="{FA8087C9-2F58-48E2-BC46-2712743E9DE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610A7C-AA81-4A63-AB96-FE40980C4E62}" srcId="{EF1C667A-D310-4763-ACC9-753BBCA9BFA9}" destId="{6D4279D2-03BF-4B1D-B787-907508243DE8}" srcOrd="0" destOrd="0" parTransId="{2BA20D1A-6D87-4197-8FDE-DEBFA04082ED}" sibTransId="{A48B6DCA-659D-4118-916D-E16AA4512686}"/>
    <dgm:cxn modelId="{909C4F1A-3C09-4F0B-A945-9D432C77981E}" type="presOf" srcId="{6D4279D2-03BF-4B1D-B787-907508243DE8}" destId="{AD0FAD57-6986-4AE2-A3DE-AE00CF9B49C2}" srcOrd="0" destOrd="0" presId="urn:microsoft.com/office/officeart/2005/8/layout/hProcess9"/>
    <dgm:cxn modelId="{59CA65B4-E4C3-45FC-8624-E49287240C65}" type="presOf" srcId="{EF1C667A-D310-4763-ACC9-753BBCA9BFA9}" destId="{F5DBF1F5-1366-4F08-B66A-627EF92BC2DC}" srcOrd="0" destOrd="0" presId="urn:microsoft.com/office/officeart/2005/8/layout/hProcess9"/>
    <dgm:cxn modelId="{1A0E51BD-BCDB-4BE5-9791-A69D6C3EAD32}" srcId="{EF1C667A-D310-4763-ACC9-753BBCA9BFA9}" destId="{FA8087C9-2F58-48E2-BC46-2712743E9DEB}" srcOrd="2" destOrd="0" parTransId="{CC7E2EDA-2642-46DE-B7E8-F1854F83CC3F}" sibTransId="{BAA8D6F9-EFCD-4930-BE96-52012372C180}"/>
    <dgm:cxn modelId="{01FB0F9A-359E-4632-B755-70E819D08F08}" type="presOf" srcId="{FA8087C9-2F58-48E2-BC46-2712743E9DEB}" destId="{E12E5BBC-717A-4906-B450-1D7042878745}" srcOrd="0" destOrd="0" presId="urn:microsoft.com/office/officeart/2005/8/layout/hProcess9"/>
    <dgm:cxn modelId="{3556079C-1762-4CBE-A15F-8112AC209E8E}" type="presOf" srcId="{1174BD7F-C4A9-4C61-BC33-523BD768E33F}" destId="{4C7C901D-E847-4BA3-AC60-D3B610B8E90D}" srcOrd="0" destOrd="0" presId="urn:microsoft.com/office/officeart/2005/8/layout/hProcess9"/>
    <dgm:cxn modelId="{F033DE4F-7425-40E5-8455-61F7676AA202}" srcId="{EF1C667A-D310-4763-ACC9-753BBCA9BFA9}" destId="{1174BD7F-C4A9-4C61-BC33-523BD768E33F}" srcOrd="1" destOrd="0" parTransId="{EBEC916C-DDBD-4E19-AF4B-627D0645BFE9}" sibTransId="{C9D08436-5380-4B43-BD10-447344C0009D}"/>
    <dgm:cxn modelId="{D337BE5E-32D3-4553-B2FA-2E80E5C33662}" type="presParOf" srcId="{F5DBF1F5-1366-4F08-B66A-627EF92BC2DC}" destId="{FC7E71E9-C861-4252-A8B3-7133E3096461}" srcOrd="0" destOrd="0" presId="urn:microsoft.com/office/officeart/2005/8/layout/hProcess9"/>
    <dgm:cxn modelId="{F3C78472-E7F8-46B4-89F0-4D827656D71D}" type="presParOf" srcId="{F5DBF1F5-1366-4F08-B66A-627EF92BC2DC}" destId="{52A0DC1D-AA5A-422D-989B-688F8AFE066A}" srcOrd="1" destOrd="0" presId="urn:microsoft.com/office/officeart/2005/8/layout/hProcess9"/>
    <dgm:cxn modelId="{E59A6D43-5708-4DB8-854C-20F732CB6BDF}" type="presParOf" srcId="{52A0DC1D-AA5A-422D-989B-688F8AFE066A}" destId="{AD0FAD57-6986-4AE2-A3DE-AE00CF9B49C2}" srcOrd="0" destOrd="0" presId="urn:microsoft.com/office/officeart/2005/8/layout/hProcess9"/>
    <dgm:cxn modelId="{FACD021B-C45D-41E7-A249-EA6D58478246}" type="presParOf" srcId="{52A0DC1D-AA5A-422D-989B-688F8AFE066A}" destId="{BDC655D8-AA55-46D8-8B3D-C6DCFBE9A871}" srcOrd="1" destOrd="0" presId="urn:microsoft.com/office/officeart/2005/8/layout/hProcess9"/>
    <dgm:cxn modelId="{242E9087-BD4F-4494-8D89-DEC2E7B387B8}" type="presParOf" srcId="{52A0DC1D-AA5A-422D-989B-688F8AFE066A}" destId="{4C7C901D-E847-4BA3-AC60-D3B610B8E90D}" srcOrd="2" destOrd="0" presId="urn:microsoft.com/office/officeart/2005/8/layout/hProcess9"/>
    <dgm:cxn modelId="{BA433344-4EB8-4F8B-8B3C-D9312CABE0B8}" type="presParOf" srcId="{52A0DC1D-AA5A-422D-989B-688F8AFE066A}" destId="{885B0510-1590-4CF0-AB53-647B5E678660}" srcOrd="3" destOrd="0" presId="urn:microsoft.com/office/officeart/2005/8/layout/hProcess9"/>
    <dgm:cxn modelId="{E7522AE3-62B9-4FF1-9577-EE63A4517F18}" type="presParOf" srcId="{52A0DC1D-AA5A-422D-989B-688F8AFE066A}" destId="{E12E5BBC-717A-4906-B450-1D704287874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D8AD60-FD75-417C-B35A-20B2006921F0}" type="doc">
      <dgm:prSet loTypeId="urn:microsoft.com/office/officeart/2005/8/layout/vList5" loCatId="list" qsTypeId="urn:microsoft.com/office/officeart/2005/8/quickstyle/simple5" qsCatId="simple" csTypeId="urn:microsoft.com/office/officeart/2005/8/colors/accent6_3" csCatId="accent6" phldr="1"/>
      <dgm:spPr/>
    </dgm:pt>
    <dgm:pt modelId="{B58B5ADA-51BF-453A-9970-5BDA83E95EB6}">
      <dgm:prSet phldrT="[Text]"/>
      <dgm:spPr/>
      <dgm:t>
        <a:bodyPr/>
        <a:lstStyle/>
        <a:p>
          <a:r>
            <a:rPr lang="en-US" b="1" dirty="0" smtClean="0"/>
            <a:t>Input Device</a:t>
          </a:r>
          <a:endParaRPr lang="en-US" b="1" dirty="0"/>
        </a:p>
      </dgm:t>
    </dgm:pt>
    <dgm:pt modelId="{2621FABA-E9DE-472F-AF18-00CF0D8CB953}" type="parTrans" cxnId="{77FCA073-24F3-49B0-9818-7520A6B7D74C}">
      <dgm:prSet/>
      <dgm:spPr/>
      <dgm:t>
        <a:bodyPr/>
        <a:lstStyle/>
        <a:p>
          <a:endParaRPr lang="en-US"/>
        </a:p>
      </dgm:t>
    </dgm:pt>
    <dgm:pt modelId="{AA6264D7-E02E-4896-BB3E-A62F71024D7C}" type="sibTrans" cxnId="{77FCA073-24F3-49B0-9818-7520A6B7D74C}">
      <dgm:prSet/>
      <dgm:spPr/>
      <dgm:t>
        <a:bodyPr/>
        <a:lstStyle/>
        <a:p>
          <a:endParaRPr lang="en-US"/>
        </a:p>
      </dgm:t>
    </dgm:pt>
    <dgm:pt modelId="{C55D9AEC-C04C-4980-9F45-64CF56BEC7D1}">
      <dgm:prSet phldrT="[Text]"/>
      <dgm:spPr/>
      <dgm:t>
        <a:bodyPr/>
        <a:lstStyle/>
        <a:p>
          <a:r>
            <a:rPr lang="en-US" b="1" dirty="0" smtClean="0"/>
            <a:t>Output Device</a:t>
          </a:r>
          <a:endParaRPr lang="en-US" b="1" dirty="0"/>
        </a:p>
      </dgm:t>
    </dgm:pt>
    <dgm:pt modelId="{0BE96C16-9FCA-47D0-8261-6AC9C7A88BD1}" type="parTrans" cxnId="{B3CD9687-FF40-451C-A945-0AE39458EA84}">
      <dgm:prSet/>
      <dgm:spPr/>
      <dgm:t>
        <a:bodyPr/>
        <a:lstStyle/>
        <a:p>
          <a:endParaRPr lang="en-US"/>
        </a:p>
      </dgm:t>
    </dgm:pt>
    <dgm:pt modelId="{D02979CA-75D8-482A-81B1-FE937368C8C4}" type="sibTrans" cxnId="{B3CD9687-FF40-451C-A945-0AE39458EA84}">
      <dgm:prSet/>
      <dgm:spPr/>
      <dgm:t>
        <a:bodyPr/>
        <a:lstStyle/>
        <a:p>
          <a:endParaRPr lang="en-US"/>
        </a:p>
      </dgm:t>
    </dgm:pt>
    <dgm:pt modelId="{564BFBAB-CE1C-4E0A-92DA-C9DD8B6DB0EF}">
      <dgm:prSet phldrT="[Text]"/>
      <dgm:spPr/>
      <dgm:t>
        <a:bodyPr/>
        <a:lstStyle/>
        <a:p>
          <a:r>
            <a:rPr lang="en-US" b="1" dirty="0" smtClean="0"/>
            <a:t>System Unit</a:t>
          </a:r>
          <a:endParaRPr lang="en-US" b="1" dirty="0"/>
        </a:p>
      </dgm:t>
    </dgm:pt>
    <dgm:pt modelId="{BB0DC320-FAB7-4C9F-86C6-A2BDB92EB9C5}" type="parTrans" cxnId="{0C3FB1AD-C546-440E-8E2E-485E9130AF7C}">
      <dgm:prSet/>
      <dgm:spPr/>
      <dgm:t>
        <a:bodyPr/>
        <a:lstStyle/>
        <a:p>
          <a:endParaRPr lang="en-US"/>
        </a:p>
      </dgm:t>
    </dgm:pt>
    <dgm:pt modelId="{3D5C4DB2-EDC0-4603-843D-DD9E53D7D9F8}" type="sibTrans" cxnId="{0C3FB1AD-C546-440E-8E2E-485E9130AF7C}">
      <dgm:prSet/>
      <dgm:spPr/>
      <dgm:t>
        <a:bodyPr/>
        <a:lstStyle/>
        <a:p>
          <a:endParaRPr lang="en-US"/>
        </a:p>
      </dgm:t>
    </dgm:pt>
    <dgm:pt modelId="{E749E631-F74B-445F-94A9-50C5A6F62B8C}">
      <dgm:prSet/>
      <dgm:spPr/>
      <dgm:t>
        <a:bodyPr/>
        <a:lstStyle/>
        <a:p>
          <a:r>
            <a:rPr lang="en-US" b="1" dirty="0" smtClean="0"/>
            <a:t>Storage Device</a:t>
          </a:r>
          <a:endParaRPr lang="en-US" b="1" dirty="0"/>
        </a:p>
      </dgm:t>
    </dgm:pt>
    <dgm:pt modelId="{12273832-99E5-4CFD-868A-504B92299B3F}" type="parTrans" cxnId="{31E016DA-BF75-455F-906B-A8DF0BE1EEF3}">
      <dgm:prSet/>
      <dgm:spPr/>
      <dgm:t>
        <a:bodyPr/>
        <a:lstStyle/>
        <a:p>
          <a:endParaRPr lang="en-US"/>
        </a:p>
      </dgm:t>
    </dgm:pt>
    <dgm:pt modelId="{C210DB8E-7BCC-40D2-9126-1333627827A1}" type="sibTrans" cxnId="{31E016DA-BF75-455F-906B-A8DF0BE1EEF3}">
      <dgm:prSet/>
      <dgm:spPr/>
      <dgm:t>
        <a:bodyPr/>
        <a:lstStyle/>
        <a:p>
          <a:endParaRPr lang="en-US"/>
        </a:p>
      </dgm:t>
    </dgm:pt>
    <dgm:pt modelId="{A4950391-42BC-4934-8010-E150D7B950C3}">
      <dgm:prSet/>
      <dgm:spPr/>
      <dgm:t>
        <a:bodyPr/>
        <a:lstStyle/>
        <a:p>
          <a:r>
            <a:rPr lang="en-US" b="1" dirty="0" smtClean="0"/>
            <a:t>Communications Device</a:t>
          </a:r>
          <a:endParaRPr lang="en-US" b="1" dirty="0"/>
        </a:p>
      </dgm:t>
    </dgm:pt>
    <dgm:pt modelId="{A9458EA3-E682-49E2-B690-13D3DAFA24CF}" type="parTrans" cxnId="{DA31B41F-DE18-467D-8020-8F3FCE746DA4}">
      <dgm:prSet/>
      <dgm:spPr/>
      <dgm:t>
        <a:bodyPr/>
        <a:lstStyle/>
        <a:p>
          <a:endParaRPr lang="en-US"/>
        </a:p>
      </dgm:t>
    </dgm:pt>
    <dgm:pt modelId="{F1D60257-0866-4493-8650-3C8E08CA8F76}" type="sibTrans" cxnId="{DA31B41F-DE18-467D-8020-8F3FCE746DA4}">
      <dgm:prSet/>
      <dgm:spPr/>
      <dgm:t>
        <a:bodyPr/>
        <a:lstStyle/>
        <a:p>
          <a:endParaRPr lang="en-US"/>
        </a:p>
      </dgm:t>
    </dgm:pt>
    <dgm:pt modelId="{463554D6-856F-40BE-924A-05AEEE8484D7}">
      <dgm:prSet phldrT="[Text]" custT="1"/>
      <dgm:spPr/>
      <dgm:t>
        <a:bodyPr/>
        <a:lstStyle/>
        <a:p>
          <a:r>
            <a:rPr lang="en-US" sz="1600" dirty="0" smtClean="0"/>
            <a:t>Allows you to enter data and instructions into a computer</a:t>
          </a:r>
          <a:endParaRPr lang="en-US" sz="1600" dirty="0"/>
        </a:p>
      </dgm:t>
    </dgm:pt>
    <dgm:pt modelId="{80491670-26EE-4742-9B43-A2194BE1E8D8}" type="parTrans" cxnId="{154F1F3E-FB44-4726-A302-C96D821EE34D}">
      <dgm:prSet/>
      <dgm:spPr/>
      <dgm:t>
        <a:bodyPr/>
        <a:lstStyle/>
        <a:p>
          <a:endParaRPr lang="en-US"/>
        </a:p>
      </dgm:t>
    </dgm:pt>
    <dgm:pt modelId="{AFDC230E-D27E-47D0-9505-C2FCEE767424}" type="sibTrans" cxnId="{154F1F3E-FB44-4726-A302-C96D821EE34D}">
      <dgm:prSet/>
      <dgm:spPr/>
      <dgm:t>
        <a:bodyPr/>
        <a:lstStyle/>
        <a:p>
          <a:endParaRPr lang="en-US"/>
        </a:p>
      </dgm:t>
    </dgm:pt>
    <dgm:pt modelId="{30837CB0-65BF-4C15-AC9B-1049EB44A212}">
      <dgm:prSet phldrT="[Text]" custT="1"/>
      <dgm:spPr/>
      <dgm:t>
        <a:bodyPr/>
        <a:lstStyle/>
        <a:p>
          <a:r>
            <a:rPr lang="en-US" sz="1600" dirty="0" smtClean="0"/>
            <a:t>Hardware component that conveys information to one or more people</a:t>
          </a:r>
          <a:endParaRPr lang="en-US" sz="1600" dirty="0"/>
        </a:p>
      </dgm:t>
    </dgm:pt>
    <dgm:pt modelId="{ED81E30F-BF59-46D6-A666-8A22D96ACCBF}" type="parTrans" cxnId="{0EBA277F-6342-4F35-B669-01D9D5C33BBE}">
      <dgm:prSet/>
      <dgm:spPr/>
      <dgm:t>
        <a:bodyPr/>
        <a:lstStyle/>
        <a:p>
          <a:endParaRPr lang="en-US"/>
        </a:p>
      </dgm:t>
    </dgm:pt>
    <dgm:pt modelId="{9DC2D67B-3756-429D-BF79-277225FCE98F}" type="sibTrans" cxnId="{0EBA277F-6342-4F35-B669-01D9D5C33BBE}">
      <dgm:prSet/>
      <dgm:spPr/>
      <dgm:t>
        <a:bodyPr/>
        <a:lstStyle/>
        <a:p>
          <a:endParaRPr lang="en-US"/>
        </a:p>
      </dgm:t>
    </dgm:pt>
    <dgm:pt modelId="{8BC0D309-0F9C-48A3-9985-F7F11175B2F1}">
      <dgm:prSet phldrT="[Text]" custT="1"/>
      <dgm:spPr/>
      <dgm:t>
        <a:bodyPr/>
        <a:lstStyle/>
        <a:p>
          <a:r>
            <a:rPr lang="en-US" sz="1600" dirty="0" smtClean="0"/>
            <a:t>Case that contains the electronic components of the computer that are used to process data</a:t>
          </a:r>
          <a:endParaRPr lang="en-US" sz="1600" dirty="0"/>
        </a:p>
      </dgm:t>
    </dgm:pt>
    <dgm:pt modelId="{A3E969A1-6503-4F57-8E8B-485EC9847035}" type="parTrans" cxnId="{CDE7486B-71F0-4B7C-AD00-2BDCEB9ED913}">
      <dgm:prSet/>
      <dgm:spPr/>
      <dgm:t>
        <a:bodyPr/>
        <a:lstStyle/>
        <a:p>
          <a:endParaRPr lang="en-US"/>
        </a:p>
      </dgm:t>
    </dgm:pt>
    <dgm:pt modelId="{26D3D8BB-B46E-4370-AA2C-50475E2697AE}" type="sibTrans" cxnId="{CDE7486B-71F0-4B7C-AD00-2BDCEB9ED913}">
      <dgm:prSet/>
      <dgm:spPr/>
      <dgm:t>
        <a:bodyPr/>
        <a:lstStyle/>
        <a:p>
          <a:endParaRPr lang="en-US"/>
        </a:p>
      </dgm:t>
    </dgm:pt>
    <dgm:pt modelId="{8A41F1ED-0310-424C-B051-13D57AD4CFD0}">
      <dgm:prSet custT="1"/>
      <dgm:spPr/>
      <dgm:t>
        <a:bodyPr/>
        <a:lstStyle/>
        <a:p>
          <a:r>
            <a:rPr lang="en-US" sz="1600" dirty="0" smtClean="0"/>
            <a:t>Holds data, instructions, and information for future use</a:t>
          </a:r>
          <a:endParaRPr lang="en-US" sz="1600" dirty="0"/>
        </a:p>
      </dgm:t>
    </dgm:pt>
    <dgm:pt modelId="{FBFE3A66-F90A-423E-BA68-0341E45BF05D}" type="parTrans" cxnId="{D15FBC40-CDA4-4938-B466-A0B66B2E38CF}">
      <dgm:prSet/>
      <dgm:spPr/>
      <dgm:t>
        <a:bodyPr/>
        <a:lstStyle/>
        <a:p>
          <a:endParaRPr lang="en-US"/>
        </a:p>
      </dgm:t>
    </dgm:pt>
    <dgm:pt modelId="{D8EF978B-8E1B-4B3B-8A02-1807C5538A18}" type="sibTrans" cxnId="{D15FBC40-CDA4-4938-B466-A0B66B2E38CF}">
      <dgm:prSet/>
      <dgm:spPr/>
      <dgm:t>
        <a:bodyPr/>
        <a:lstStyle/>
        <a:p>
          <a:endParaRPr lang="en-US"/>
        </a:p>
      </dgm:t>
    </dgm:pt>
    <dgm:pt modelId="{FAE42BC8-FC3B-424B-BAEF-20D9BDEDBB23}">
      <dgm:prSet custT="1"/>
      <dgm:spPr/>
      <dgm:t>
        <a:bodyPr/>
        <a:lstStyle/>
        <a:p>
          <a:r>
            <a:rPr lang="en-US" sz="1600" dirty="0" smtClean="0"/>
            <a:t>Enables a computer to send and receive data, instructions, and information to and from one or more computers or mobile devices</a:t>
          </a:r>
          <a:endParaRPr lang="en-US" sz="1600" dirty="0"/>
        </a:p>
      </dgm:t>
    </dgm:pt>
    <dgm:pt modelId="{D421A393-534C-4BA0-AD19-84323BDF3DEA}" type="parTrans" cxnId="{016E16D1-8119-4D5A-958B-4A23B450634F}">
      <dgm:prSet/>
      <dgm:spPr/>
      <dgm:t>
        <a:bodyPr/>
        <a:lstStyle/>
        <a:p>
          <a:endParaRPr lang="en-US"/>
        </a:p>
      </dgm:t>
    </dgm:pt>
    <dgm:pt modelId="{D805BF04-97D5-4C2D-924C-795E718EF5F8}" type="sibTrans" cxnId="{016E16D1-8119-4D5A-958B-4A23B450634F}">
      <dgm:prSet/>
      <dgm:spPr/>
      <dgm:t>
        <a:bodyPr/>
        <a:lstStyle/>
        <a:p>
          <a:endParaRPr lang="en-US"/>
        </a:p>
      </dgm:t>
    </dgm:pt>
    <dgm:pt modelId="{07A39B71-647F-428E-933F-DADCCDE8FCA8}" type="pres">
      <dgm:prSet presAssocID="{A1D8AD60-FD75-417C-B35A-20B2006921F0}" presName="Name0" presStyleCnt="0">
        <dgm:presLayoutVars>
          <dgm:dir/>
          <dgm:animLvl val="lvl"/>
          <dgm:resizeHandles val="exact"/>
        </dgm:presLayoutVars>
      </dgm:prSet>
      <dgm:spPr/>
    </dgm:pt>
    <dgm:pt modelId="{65925DF9-C0F1-4C5D-ABCE-EF006CBEF566}" type="pres">
      <dgm:prSet presAssocID="{B58B5ADA-51BF-453A-9970-5BDA83E95EB6}" presName="linNode" presStyleCnt="0"/>
      <dgm:spPr/>
    </dgm:pt>
    <dgm:pt modelId="{C0FD1A82-68CA-4267-87FB-08A961C314FA}" type="pres">
      <dgm:prSet presAssocID="{B58B5ADA-51BF-453A-9970-5BDA83E95EB6}" presName="parentText" presStyleLbl="node1" presStyleIdx="0" presStyleCnt="5" custScaleX="676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7AA43-A296-410A-98A3-96DC358A019C}" type="pres">
      <dgm:prSet presAssocID="{B58B5ADA-51BF-453A-9970-5BDA83E95EB6}" presName="descendantText" presStyleLbl="alignAccFollowNode1" presStyleIdx="0" presStyleCnt="5" custScaleX="115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DDB24-61E0-4122-B995-5685268B07C4}" type="pres">
      <dgm:prSet presAssocID="{AA6264D7-E02E-4896-BB3E-A62F71024D7C}" presName="sp" presStyleCnt="0"/>
      <dgm:spPr/>
    </dgm:pt>
    <dgm:pt modelId="{AB4DB10A-E713-4A15-BC41-42F5D1710623}" type="pres">
      <dgm:prSet presAssocID="{C55D9AEC-C04C-4980-9F45-64CF56BEC7D1}" presName="linNode" presStyleCnt="0"/>
      <dgm:spPr/>
    </dgm:pt>
    <dgm:pt modelId="{F160A00B-12F0-462A-8214-E5F3F2872EB4}" type="pres">
      <dgm:prSet presAssocID="{C55D9AEC-C04C-4980-9F45-64CF56BEC7D1}" presName="parentText" presStyleLbl="node1" presStyleIdx="1" presStyleCnt="5" custScaleX="676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5710B-A323-43FC-98D3-DAA356D83BC7}" type="pres">
      <dgm:prSet presAssocID="{C55D9AEC-C04C-4980-9F45-64CF56BEC7D1}" presName="descendantText" presStyleLbl="alignAccFollowNode1" presStyleIdx="1" presStyleCnt="5" custScaleX="115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B4066-98A4-4279-92B0-F481A7A21F59}" type="pres">
      <dgm:prSet presAssocID="{D02979CA-75D8-482A-81B1-FE937368C8C4}" presName="sp" presStyleCnt="0"/>
      <dgm:spPr/>
    </dgm:pt>
    <dgm:pt modelId="{11A23619-DAB1-46D3-808C-73DC8AC5EA03}" type="pres">
      <dgm:prSet presAssocID="{564BFBAB-CE1C-4E0A-92DA-C9DD8B6DB0EF}" presName="linNode" presStyleCnt="0"/>
      <dgm:spPr/>
    </dgm:pt>
    <dgm:pt modelId="{401A0B0A-72FD-4B1A-8967-C0DFFFB36043}" type="pres">
      <dgm:prSet presAssocID="{564BFBAB-CE1C-4E0A-92DA-C9DD8B6DB0EF}" presName="parentText" presStyleLbl="node1" presStyleIdx="2" presStyleCnt="5" custScaleX="676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A6BAD-18CF-4F91-BBFE-0AC211AA2038}" type="pres">
      <dgm:prSet presAssocID="{564BFBAB-CE1C-4E0A-92DA-C9DD8B6DB0EF}" presName="descendantText" presStyleLbl="alignAccFollowNode1" presStyleIdx="2" presStyleCnt="5" custScaleX="115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FBE63-DFD8-434E-A2E5-4E99EF017002}" type="pres">
      <dgm:prSet presAssocID="{3D5C4DB2-EDC0-4603-843D-DD9E53D7D9F8}" presName="sp" presStyleCnt="0"/>
      <dgm:spPr/>
    </dgm:pt>
    <dgm:pt modelId="{1E29590B-683F-4F99-95B6-8FE0FCA397B5}" type="pres">
      <dgm:prSet presAssocID="{E749E631-F74B-445F-94A9-50C5A6F62B8C}" presName="linNode" presStyleCnt="0"/>
      <dgm:spPr/>
    </dgm:pt>
    <dgm:pt modelId="{E7FD9BA6-A611-49CD-8BCD-5FAB9A0BDAF3}" type="pres">
      <dgm:prSet presAssocID="{E749E631-F74B-445F-94A9-50C5A6F62B8C}" presName="parentText" presStyleLbl="node1" presStyleIdx="3" presStyleCnt="5" custScaleX="676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67231-0FB0-4EE1-958A-9318A949D06E}" type="pres">
      <dgm:prSet presAssocID="{E749E631-F74B-445F-94A9-50C5A6F62B8C}" presName="descendantText" presStyleLbl="alignAccFollowNode1" presStyleIdx="3" presStyleCnt="5" custScaleX="115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BDC6-CDDE-4F9C-A502-AFE6A714CE9C}" type="pres">
      <dgm:prSet presAssocID="{C210DB8E-7BCC-40D2-9126-1333627827A1}" presName="sp" presStyleCnt="0"/>
      <dgm:spPr/>
    </dgm:pt>
    <dgm:pt modelId="{DF118C53-C04A-4982-B4A9-53C475437607}" type="pres">
      <dgm:prSet presAssocID="{A4950391-42BC-4934-8010-E150D7B950C3}" presName="linNode" presStyleCnt="0"/>
      <dgm:spPr/>
    </dgm:pt>
    <dgm:pt modelId="{366AA491-FD27-4849-B6BC-A5F5A5DD9A15}" type="pres">
      <dgm:prSet presAssocID="{A4950391-42BC-4934-8010-E150D7B950C3}" presName="parentText" presStyleLbl="node1" presStyleIdx="4" presStyleCnt="5" custScaleX="676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CC944-CE4B-4EB8-AF91-33222C734747}" type="pres">
      <dgm:prSet presAssocID="{A4950391-42BC-4934-8010-E150D7B950C3}" presName="descendantText" presStyleLbl="alignAccFollowNode1" presStyleIdx="4" presStyleCnt="5" custScaleX="115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238F00-D482-48E0-9309-1A727F5661CA}" type="presOf" srcId="{A1D8AD60-FD75-417C-B35A-20B2006921F0}" destId="{07A39B71-647F-428E-933F-DADCCDE8FCA8}" srcOrd="0" destOrd="0" presId="urn:microsoft.com/office/officeart/2005/8/layout/vList5"/>
    <dgm:cxn modelId="{63216BBE-A4E2-4A74-9F19-27E960D86236}" type="presOf" srcId="{B58B5ADA-51BF-453A-9970-5BDA83E95EB6}" destId="{C0FD1A82-68CA-4267-87FB-08A961C314FA}" srcOrd="0" destOrd="0" presId="urn:microsoft.com/office/officeart/2005/8/layout/vList5"/>
    <dgm:cxn modelId="{BF097CA0-9A8B-4A38-BBFF-4C2DC010DDA5}" type="presOf" srcId="{30837CB0-65BF-4C15-AC9B-1049EB44A212}" destId="{9A85710B-A323-43FC-98D3-DAA356D83BC7}" srcOrd="0" destOrd="0" presId="urn:microsoft.com/office/officeart/2005/8/layout/vList5"/>
    <dgm:cxn modelId="{53CC61E2-10AE-4B38-924E-F848B43B6023}" type="presOf" srcId="{8BC0D309-0F9C-48A3-9985-F7F11175B2F1}" destId="{B1BA6BAD-18CF-4F91-BBFE-0AC211AA2038}" srcOrd="0" destOrd="0" presId="urn:microsoft.com/office/officeart/2005/8/layout/vList5"/>
    <dgm:cxn modelId="{D51DAF10-34DC-43BF-B3DC-7063C44FD309}" type="presOf" srcId="{E749E631-F74B-445F-94A9-50C5A6F62B8C}" destId="{E7FD9BA6-A611-49CD-8BCD-5FAB9A0BDAF3}" srcOrd="0" destOrd="0" presId="urn:microsoft.com/office/officeart/2005/8/layout/vList5"/>
    <dgm:cxn modelId="{1C9308B6-C12C-4D57-AB26-AD51D906A419}" type="presOf" srcId="{C55D9AEC-C04C-4980-9F45-64CF56BEC7D1}" destId="{F160A00B-12F0-462A-8214-E5F3F2872EB4}" srcOrd="0" destOrd="0" presId="urn:microsoft.com/office/officeart/2005/8/layout/vList5"/>
    <dgm:cxn modelId="{7F462C16-B609-44A0-92CE-3A9E22238679}" type="presOf" srcId="{A4950391-42BC-4934-8010-E150D7B950C3}" destId="{366AA491-FD27-4849-B6BC-A5F5A5DD9A15}" srcOrd="0" destOrd="0" presId="urn:microsoft.com/office/officeart/2005/8/layout/vList5"/>
    <dgm:cxn modelId="{DA31B41F-DE18-467D-8020-8F3FCE746DA4}" srcId="{A1D8AD60-FD75-417C-B35A-20B2006921F0}" destId="{A4950391-42BC-4934-8010-E150D7B950C3}" srcOrd="4" destOrd="0" parTransId="{A9458EA3-E682-49E2-B690-13D3DAFA24CF}" sibTransId="{F1D60257-0866-4493-8650-3C8E08CA8F76}"/>
    <dgm:cxn modelId="{0C3FB1AD-C546-440E-8E2E-485E9130AF7C}" srcId="{A1D8AD60-FD75-417C-B35A-20B2006921F0}" destId="{564BFBAB-CE1C-4E0A-92DA-C9DD8B6DB0EF}" srcOrd="2" destOrd="0" parTransId="{BB0DC320-FAB7-4C9F-86C6-A2BDB92EB9C5}" sibTransId="{3D5C4DB2-EDC0-4603-843D-DD9E53D7D9F8}"/>
    <dgm:cxn modelId="{154F1F3E-FB44-4726-A302-C96D821EE34D}" srcId="{B58B5ADA-51BF-453A-9970-5BDA83E95EB6}" destId="{463554D6-856F-40BE-924A-05AEEE8484D7}" srcOrd="0" destOrd="0" parTransId="{80491670-26EE-4742-9B43-A2194BE1E8D8}" sibTransId="{AFDC230E-D27E-47D0-9505-C2FCEE767424}"/>
    <dgm:cxn modelId="{8528C9CF-1383-42A1-BBD2-9CF0F94B15C9}" type="presOf" srcId="{8A41F1ED-0310-424C-B051-13D57AD4CFD0}" destId="{57F67231-0FB0-4EE1-958A-9318A949D06E}" srcOrd="0" destOrd="0" presId="urn:microsoft.com/office/officeart/2005/8/layout/vList5"/>
    <dgm:cxn modelId="{CDE7486B-71F0-4B7C-AD00-2BDCEB9ED913}" srcId="{564BFBAB-CE1C-4E0A-92DA-C9DD8B6DB0EF}" destId="{8BC0D309-0F9C-48A3-9985-F7F11175B2F1}" srcOrd="0" destOrd="0" parTransId="{A3E969A1-6503-4F57-8E8B-485EC9847035}" sibTransId="{26D3D8BB-B46E-4370-AA2C-50475E2697AE}"/>
    <dgm:cxn modelId="{77FCA073-24F3-49B0-9818-7520A6B7D74C}" srcId="{A1D8AD60-FD75-417C-B35A-20B2006921F0}" destId="{B58B5ADA-51BF-453A-9970-5BDA83E95EB6}" srcOrd="0" destOrd="0" parTransId="{2621FABA-E9DE-472F-AF18-00CF0D8CB953}" sibTransId="{AA6264D7-E02E-4896-BB3E-A62F71024D7C}"/>
    <dgm:cxn modelId="{9BA1A384-2049-4FFF-AB87-73C5B271EE38}" type="presOf" srcId="{FAE42BC8-FC3B-424B-BAEF-20D9BDEDBB23}" destId="{58DCC944-CE4B-4EB8-AF91-33222C734747}" srcOrd="0" destOrd="0" presId="urn:microsoft.com/office/officeart/2005/8/layout/vList5"/>
    <dgm:cxn modelId="{D15FBC40-CDA4-4938-B466-A0B66B2E38CF}" srcId="{E749E631-F74B-445F-94A9-50C5A6F62B8C}" destId="{8A41F1ED-0310-424C-B051-13D57AD4CFD0}" srcOrd="0" destOrd="0" parTransId="{FBFE3A66-F90A-423E-BA68-0341E45BF05D}" sibTransId="{D8EF978B-8E1B-4B3B-8A02-1807C5538A18}"/>
    <dgm:cxn modelId="{0F3081DB-AB01-4287-B57F-2F9C9645B128}" type="presOf" srcId="{564BFBAB-CE1C-4E0A-92DA-C9DD8B6DB0EF}" destId="{401A0B0A-72FD-4B1A-8967-C0DFFFB36043}" srcOrd="0" destOrd="0" presId="urn:microsoft.com/office/officeart/2005/8/layout/vList5"/>
    <dgm:cxn modelId="{D0BA7C53-1CA7-447B-AD44-4034F2409031}" type="presOf" srcId="{463554D6-856F-40BE-924A-05AEEE8484D7}" destId="{9C77AA43-A296-410A-98A3-96DC358A019C}" srcOrd="0" destOrd="0" presId="urn:microsoft.com/office/officeart/2005/8/layout/vList5"/>
    <dgm:cxn modelId="{31E016DA-BF75-455F-906B-A8DF0BE1EEF3}" srcId="{A1D8AD60-FD75-417C-B35A-20B2006921F0}" destId="{E749E631-F74B-445F-94A9-50C5A6F62B8C}" srcOrd="3" destOrd="0" parTransId="{12273832-99E5-4CFD-868A-504B92299B3F}" sibTransId="{C210DB8E-7BCC-40D2-9126-1333627827A1}"/>
    <dgm:cxn modelId="{0EBA277F-6342-4F35-B669-01D9D5C33BBE}" srcId="{C55D9AEC-C04C-4980-9F45-64CF56BEC7D1}" destId="{30837CB0-65BF-4C15-AC9B-1049EB44A212}" srcOrd="0" destOrd="0" parTransId="{ED81E30F-BF59-46D6-A666-8A22D96ACCBF}" sibTransId="{9DC2D67B-3756-429D-BF79-277225FCE98F}"/>
    <dgm:cxn modelId="{016E16D1-8119-4D5A-958B-4A23B450634F}" srcId="{A4950391-42BC-4934-8010-E150D7B950C3}" destId="{FAE42BC8-FC3B-424B-BAEF-20D9BDEDBB23}" srcOrd="0" destOrd="0" parTransId="{D421A393-534C-4BA0-AD19-84323BDF3DEA}" sibTransId="{D805BF04-97D5-4C2D-924C-795E718EF5F8}"/>
    <dgm:cxn modelId="{B3CD9687-FF40-451C-A945-0AE39458EA84}" srcId="{A1D8AD60-FD75-417C-B35A-20B2006921F0}" destId="{C55D9AEC-C04C-4980-9F45-64CF56BEC7D1}" srcOrd="1" destOrd="0" parTransId="{0BE96C16-9FCA-47D0-8261-6AC9C7A88BD1}" sibTransId="{D02979CA-75D8-482A-81B1-FE937368C8C4}"/>
    <dgm:cxn modelId="{2C0689A7-8067-4A50-9EBB-8CC9B50592B3}" type="presParOf" srcId="{07A39B71-647F-428E-933F-DADCCDE8FCA8}" destId="{65925DF9-C0F1-4C5D-ABCE-EF006CBEF566}" srcOrd="0" destOrd="0" presId="urn:microsoft.com/office/officeart/2005/8/layout/vList5"/>
    <dgm:cxn modelId="{F6B11265-0F79-44D2-A013-0019CB1C57DC}" type="presParOf" srcId="{65925DF9-C0F1-4C5D-ABCE-EF006CBEF566}" destId="{C0FD1A82-68CA-4267-87FB-08A961C314FA}" srcOrd="0" destOrd="0" presId="urn:microsoft.com/office/officeart/2005/8/layout/vList5"/>
    <dgm:cxn modelId="{F6B7D2CD-F8AD-42CC-84CE-A0AB40C26C92}" type="presParOf" srcId="{65925DF9-C0F1-4C5D-ABCE-EF006CBEF566}" destId="{9C77AA43-A296-410A-98A3-96DC358A019C}" srcOrd="1" destOrd="0" presId="urn:microsoft.com/office/officeart/2005/8/layout/vList5"/>
    <dgm:cxn modelId="{29C1BFB3-7C38-4385-A6AD-71E67DD0ED78}" type="presParOf" srcId="{07A39B71-647F-428E-933F-DADCCDE8FCA8}" destId="{8E4DDB24-61E0-4122-B995-5685268B07C4}" srcOrd="1" destOrd="0" presId="urn:microsoft.com/office/officeart/2005/8/layout/vList5"/>
    <dgm:cxn modelId="{02ED68DC-5428-4E0F-B5EB-51C65FD025EB}" type="presParOf" srcId="{07A39B71-647F-428E-933F-DADCCDE8FCA8}" destId="{AB4DB10A-E713-4A15-BC41-42F5D1710623}" srcOrd="2" destOrd="0" presId="urn:microsoft.com/office/officeart/2005/8/layout/vList5"/>
    <dgm:cxn modelId="{7F7E7D13-C108-4AB5-8054-D5E8E2C152B4}" type="presParOf" srcId="{AB4DB10A-E713-4A15-BC41-42F5D1710623}" destId="{F160A00B-12F0-462A-8214-E5F3F2872EB4}" srcOrd="0" destOrd="0" presId="urn:microsoft.com/office/officeart/2005/8/layout/vList5"/>
    <dgm:cxn modelId="{4BAD3C48-C9D8-4680-905A-3437F48E89AE}" type="presParOf" srcId="{AB4DB10A-E713-4A15-BC41-42F5D1710623}" destId="{9A85710B-A323-43FC-98D3-DAA356D83BC7}" srcOrd="1" destOrd="0" presId="urn:microsoft.com/office/officeart/2005/8/layout/vList5"/>
    <dgm:cxn modelId="{3D29706F-68DE-483B-BE23-AE4575C7D681}" type="presParOf" srcId="{07A39B71-647F-428E-933F-DADCCDE8FCA8}" destId="{657B4066-98A4-4279-92B0-F481A7A21F59}" srcOrd="3" destOrd="0" presId="urn:microsoft.com/office/officeart/2005/8/layout/vList5"/>
    <dgm:cxn modelId="{5100E97B-5B55-4299-9F7A-18473A865C8A}" type="presParOf" srcId="{07A39B71-647F-428E-933F-DADCCDE8FCA8}" destId="{11A23619-DAB1-46D3-808C-73DC8AC5EA03}" srcOrd="4" destOrd="0" presId="urn:microsoft.com/office/officeart/2005/8/layout/vList5"/>
    <dgm:cxn modelId="{687CB007-0E4E-4303-8D70-A1A2C5A0F433}" type="presParOf" srcId="{11A23619-DAB1-46D3-808C-73DC8AC5EA03}" destId="{401A0B0A-72FD-4B1A-8967-C0DFFFB36043}" srcOrd="0" destOrd="0" presId="urn:microsoft.com/office/officeart/2005/8/layout/vList5"/>
    <dgm:cxn modelId="{F80107FB-2E5D-42D9-B5D1-A9959240D47A}" type="presParOf" srcId="{11A23619-DAB1-46D3-808C-73DC8AC5EA03}" destId="{B1BA6BAD-18CF-4F91-BBFE-0AC211AA2038}" srcOrd="1" destOrd="0" presId="urn:microsoft.com/office/officeart/2005/8/layout/vList5"/>
    <dgm:cxn modelId="{DD9621CF-3B21-4E29-A646-CFAB0FF4B6A6}" type="presParOf" srcId="{07A39B71-647F-428E-933F-DADCCDE8FCA8}" destId="{345FBE63-DFD8-434E-A2E5-4E99EF017002}" srcOrd="5" destOrd="0" presId="urn:microsoft.com/office/officeart/2005/8/layout/vList5"/>
    <dgm:cxn modelId="{8E24BBB3-A062-4A27-B2BC-066724C1C8DC}" type="presParOf" srcId="{07A39B71-647F-428E-933F-DADCCDE8FCA8}" destId="{1E29590B-683F-4F99-95B6-8FE0FCA397B5}" srcOrd="6" destOrd="0" presId="urn:microsoft.com/office/officeart/2005/8/layout/vList5"/>
    <dgm:cxn modelId="{CE373996-2127-412B-B6C9-27CE6330CEEB}" type="presParOf" srcId="{1E29590B-683F-4F99-95B6-8FE0FCA397B5}" destId="{E7FD9BA6-A611-49CD-8BCD-5FAB9A0BDAF3}" srcOrd="0" destOrd="0" presId="urn:microsoft.com/office/officeart/2005/8/layout/vList5"/>
    <dgm:cxn modelId="{18B84179-5319-43FF-B2BB-C1233330CDBC}" type="presParOf" srcId="{1E29590B-683F-4F99-95B6-8FE0FCA397B5}" destId="{57F67231-0FB0-4EE1-958A-9318A949D06E}" srcOrd="1" destOrd="0" presId="urn:microsoft.com/office/officeart/2005/8/layout/vList5"/>
    <dgm:cxn modelId="{A7EAEFEC-6487-4C00-B1BD-7BBEB108F1D4}" type="presParOf" srcId="{07A39B71-647F-428E-933F-DADCCDE8FCA8}" destId="{08C8BDC6-CDDE-4F9C-A502-AFE6A714CE9C}" srcOrd="7" destOrd="0" presId="urn:microsoft.com/office/officeart/2005/8/layout/vList5"/>
    <dgm:cxn modelId="{CF1DFD5A-DF49-42C9-BDD7-30DAA10AAE11}" type="presParOf" srcId="{07A39B71-647F-428E-933F-DADCCDE8FCA8}" destId="{DF118C53-C04A-4982-B4A9-53C475437607}" srcOrd="8" destOrd="0" presId="urn:microsoft.com/office/officeart/2005/8/layout/vList5"/>
    <dgm:cxn modelId="{A29DE31E-F964-48B6-AA0E-94FB03561E25}" type="presParOf" srcId="{DF118C53-C04A-4982-B4A9-53C475437607}" destId="{366AA491-FD27-4849-B6BC-A5F5A5DD9A15}" srcOrd="0" destOrd="0" presId="urn:microsoft.com/office/officeart/2005/8/layout/vList5"/>
    <dgm:cxn modelId="{3633D7F4-8F7E-481F-8464-5B78F472B50B}" type="presParOf" srcId="{DF118C53-C04A-4982-B4A9-53C475437607}" destId="{58DCC944-CE4B-4EB8-AF91-33222C73474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AF234C-8F3D-496D-9187-A6DC3E0F1689}" type="doc">
      <dgm:prSet loTypeId="urn:microsoft.com/office/officeart/2005/8/layout/vList5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3BACB1A-E59F-4912-A52D-C1A3572C0DF7}">
      <dgm:prSet/>
      <dgm:spPr/>
      <dgm:t>
        <a:bodyPr/>
        <a:lstStyle/>
        <a:p>
          <a:r>
            <a:rPr lang="en-US" dirty="0" smtClean="0"/>
            <a:t>Speed</a:t>
          </a:r>
          <a:endParaRPr lang="en-US" dirty="0"/>
        </a:p>
      </dgm:t>
    </dgm:pt>
    <dgm:pt modelId="{63ECE428-2826-4264-BD8F-9837FF2EFAD5}" type="parTrans" cxnId="{1461D30A-87DC-49F5-BB87-8AF2E272B176}">
      <dgm:prSet/>
      <dgm:spPr/>
      <dgm:t>
        <a:bodyPr/>
        <a:lstStyle/>
        <a:p>
          <a:endParaRPr lang="en-US"/>
        </a:p>
      </dgm:t>
    </dgm:pt>
    <dgm:pt modelId="{34ACF2C0-BF92-431F-BC7A-AC22C7DB17A4}" type="sibTrans" cxnId="{1461D30A-87DC-49F5-BB87-8AF2E272B176}">
      <dgm:prSet/>
      <dgm:spPr/>
      <dgm:t>
        <a:bodyPr/>
        <a:lstStyle/>
        <a:p>
          <a:endParaRPr lang="en-US"/>
        </a:p>
      </dgm:t>
    </dgm:pt>
    <dgm:pt modelId="{A4AFA554-10B5-43DF-9A6B-A8C05AAC0155}">
      <dgm:prSet/>
      <dgm:spPr/>
      <dgm:t>
        <a:bodyPr/>
        <a:lstStyle/>
        <a:p>
          <a:r>
            <a:rPr lang="en-US" dirty="0" smtClean="0"/>
            <a:t>Reliability</a:t>
          </a:r>
          <a:endParaRPr lang="en-US" dirty="0"/>
        </a:p>
      </dgm:t>
    </dgm:pt>
    <dgm:pt modelId="{05B6FF5B-4BBB-4F19-AC11-9E0AFEBAD616}" type="parTrans" cxnId="{C5B52AC9-0031-4EE0-90CF-7320E4998DE2}">
      <dgm:prSet/>
      <dgm:spPr/>
      <dgm:t>
        <a:bodyPr/>
        <a:lstStyle/>
        <a:p>
          <a:endParaRPr lang="en-US"/>
        </a:p>
      </dgm:t>
    </dgm:pt>
    <dgm:pt modelId="{3E9C75E6-57A9-4341-AB29-553F5BA63549}" type="sibTrans" cxnId="{C5B52AC9-0031-4EE0-90CF-7320E4998DE2}">
      <dgm:prSet/>
      <dgm:spPr/>
      <dgm:t>
        <a:bodyPr/>
        <a:lstStyle/>
        <a:p>
          <a:endParaRPr lang="en-US"/>
        </a:p>
      </dgm:t>
    </dgm:pt>
    <dgm:pt modelId="{CD243BAA-D1F9-47EB-A90D-AE88CF3BCA0A}">
      <dgm:prSet/>
      <dgm:spPr/>
      <dgm:t>
        <a:bodyPr/>
        <a:lstStyle/>
        <a:p>
          <a:r>
            <a:rPr lang="en-US" dirty="0" smtClean="0"/>
            <a:t>Consistency</a:t>
          </a:r>
          <a:endParaRPr lang="en-US" dirty="0"/>
        </a:p>
      </dgm:t>
    </dgm:pt>
    <dgm:pt modelId="{DACE8953-8543-4AEB-B70D-B56C13F7BE0F}" type="parTrans" cxnId="{87D67BC1-2369-4E9E-96A7-110ECF92791D}">
      <dgm:prSet/>
      <dgm:spPr/>
      <dgm:t>
        <a:bodyPr/>
        <a:lstStyle/>
        <a:p>
          <a:endParaRPr lang="en-US"/>
        </a:p>
      </dgm:t>
    </dgm:pt>
    <dgm:pt modelId="{0A09D974-AF75-4A01-9FD7-108A5825E587}" type="sibTrans" cxnId="{87D67BC1-2369-4E9E-96A7-110ECF92791D}">
      <dgm:prSet/>
      <dgm:spPr/>
      <dgm:t>
        <a:bodyPr/>
        <a:lstStyle/>
        <a:p>
          <a:endParaRPr lang="en-US"/>
        </a:p>
      </dgm:t>
    </dgm:pt>
    <dgm:pt modelId="{DA2A7C01-24E2-44BD-A7C1-8C874680FBF7}">
      <dgm:prSet/>
      <dgm:spPr/>
      <dgm:t>
        <a:bodyPr/>
        <a:lstStyle/>
        <a:p>
          <a:r>
            <a:rPr lang="en-US" dirty="0" smtClean="0"/>
            <a:t>Storage</a:t>
          </a:r>
          <a:endParaRPr lang="en-US" dirty="0"/>
        </a:p>
      </dgm:t>
    </dgm:pt>
    <dgm:pt modelId="{1A903288-36FC-40FD-921C-ECD7BE8E48B9}" type="parTrans" cxnId="{8E866309-FE22-44FF-979E-7A86D9F4F67E}">
      <dgm:prSet/>
      <dgm:spPr/>
      <dgm:t>
        <a:bodyPr/>
        <a:lstStyle/>
        <a:p>
          <a:endParaRPr lang="en-US"/>
        </a:p>
      </dgm:t>
    </dgm:pt>
    <dgm:pt modelId="{397C655F-BD7D-46FE-B6DF-9FBF0FF8CE05}" type="sibTrans" cxnId="{8E866309-FE22-44FF-979E-7A86D9F4F67E}">
      <dgm:prSet/>
      <dgm:spPr/>
      <dgm:t>
        <a:bodyPr/>
        <a:lstStyle/>
        <a:p>
          <a:endParaRPr lang="en-US"/>
        </a:p>
      </dgm:t>
    </dgm:pt>
    <dgm:pt modelId="{E55DFEAB-8617-43CA-BD7D-4A15B197CF0E}">
      <dgm:prSet/>
      <dgm:spPr/>
      <dgm:t>
        <a:bodyPr/>
        <a:lstStyle/>
        <a:p>
          <a:r>
            <a:rPr lang="en-US" dirty="0" smtClean="0"/>
            <a:t>Communications</a:t>
          </a:r>
          <a:endParaRPr lang="en-US" dirty="0"/>
        </a:p>
      </dgm:t>
    </dgm:pt>
    <dgm:pt modelId="{2C70DF78-DAB8-49EC-A732-ECF60EA0DD54}" type="parTrans" cxnId="{1179FFE5-3880-4FBC-9269-1A34A6F74B28}">
      <dgm:prSet/>
      <dgm:spPr/>
      <dgm:t>
        <a:bodyPr/>
        <a:lstStyle/>
        <a:p>
          <a:endParaRPr lang="en-US"/>
        </a:p>
      </dgm:t>
    </dgm:pt>
    <dgm:pt modelId="{3DA7B4A0-E3F8-4DC3-9E19-9189C9FE6644}" type="sibTrans" cxnId="{1179FFE5-3880-4FBC-9269-1A34A6F74B28}">
      <dgm:prSet/>
      <dgm:spPr/>
      <dgm:t>
        <a:bodyPr/>
        <a:lstStyle/>
        <a:p>
          <a:endParaRPr lang="en-US"/>
        </a:p>
      </dgm:t>
    </dgm:pt>
    <dgm:pt modelId="{E7813ED3-9D87-4BDA-B1DB-FE43186261F2}" type="pres">
      <dgm:prSet presAssocID="{F1AF234C-8F3D-496D-9187-A6DC3E0F16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7CDE4E-9341-4AD1-9AA6-50742E248FDC}" type="pres">
      <dgm:prSet presAssocID="{23BACB1A-E59F-4912-A52D-C1A3572C0DF7}" presName="linNode" presStyleCnt="0"/>
      <dgm:spPr/>
    </dgm:pt>
    <dgm:pt modelId="{D648560B-CEFD-43BA-908E-D6326170CF36}" type="pres">
      <dgm:prSet presAssocID="{23BACB1A-E59F-4912-A52D-C1A3572C0DF7}" presName="parentText" presStyleLbl="node1" presStyleIdx="0" presStyleCnt="5" custScaleX="225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93D05-746E-49CE-9C3F-BD733D15771E}" type="pres">
      <dgm:prSet presAssocID="{34ACF2C0-BF92-431F-BC7A-AC22C7DB17A4}" presName="sp" presStyleCnt="0"/>
      <dgm:spPr/>
    </dgm:pt>
    <dgm:pt modelId="{B22FA135-2E13-4606-8995-0C7CE246732C}" type="pres">
      <dgm:prSet presAssocID="{A4AFA554-10B5-43DF-9A6B-A8C05AAC0155}" presName="linNode" presStyleCnt="0"/>
      <dgm:spPr/>
    </dgm:pt>
    <dgm:pt modelId="{EB07265A-0643-47B6-A8F1-03DE9A3E7441}" type="pres">
      <dgm:prSet presAssocID="{A4AFA554-10B5-43DF-9A6B-A8C05AAC0155}" presName="parentText" presStyleLbl="node1" presStyleIdx="1" presStyleCnt="5" custScaleX="225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8A7D8-8AFE-4B39-8882-C5DBF8E60364}" type="pres">
      <dgm:prSet presAssocID="{3E9C75E6-57A9-4341-AB29-553F5BA63549}" presName="sp" presStyleCnt="0"/>
      <dgm:spPr/>
    </dgm:pt>
    <dgm:pt modelId="{EECF33E0-0CEC-4110-8B03-AD23586CCA68}" type="pres">
      <dgm:prSet presAssocID="{CD243BAA-D1F9-47EB-A90D-AE88CF3BCA0A}" presName="linNode" presStyleCnt="0"/>
      <dgm:spPr/>
    </dgm:pt>
    <dgm:pt modelId="{0C66A80E-2690-4154-B3CF-7748D329A247}" type="pres">
      <dgm:prSet presAssocID="{CD243BAA-D1F9-47EB-A90D-AE88CF3BCA0A}" presName="parentText" presStyleLbl="node1" presStyleIdx="2" presStyleCnt="5" custScaleX="225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88D2D-D304-43AF-9191-0D6C26A74061}" type="pres">
      <dgm:prSet presAssocID="{0A09D974-AF75-4A01-9FD7-108A5825E587}" presName="sp" presStyleCnt="0"/>
      <dgm:spPr/>
    </dgm:pt>
    <dgm:pt modelId="{833E17BA-2AD9-4375-A927-3EC9960521A3}" type="pres">
      <dgm:prSet presAssocID="{DA2A7C01-24E2-44BD-A7C1-8C874680FBF7}" presName="linNode" presStyleCnt="0"/>
      <dgm:spPr/>
    </dgm:pt>
    <dgm:pt modelId="{12B4029C-B1B4-497D-AE1E-06D25A6CC187}" type="pres">
      <dgm:prSet presAssocID="{DA2A7C01-24E2-44BD-A7C1-8C874680FBF7}" presName="parentText" presStyleLbl="node1" presStyleIdx="3" presStyleCnt="5" custScaleX="225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F6CC6-D602-42E8-AF9E-17849D45C3DF}" type="pres">
      <dgm:prSet presAssocID="{397C655F-BD7D-46FE-B6DF-9FBF0FF8CE05}" presName="sp" presStyleCnt="0"/>
      <dgm:spPr/>
    </dgm:pt>
    <dgm:pt modelId="{B30C59A7-38F6-4C92-B24A-3D6965AF39BE}" type="pres">
      <dgm:prSet presAssocID="{E55DFEAB-8617-43CA-BD7D-4A15B197CF0E}" presName="linNode" presStyleCnt="0"/>
      <dgm:spPr/>
    </dgm:pt>
    <dgm:pt modelId="{E776A298-418A-40FD-B6F3-7332E6B48725}" type="pres">
      <dgm:prSet presAssocID="{E55DFEAB-8617-43CA-BD7D-4A15B197CF0E}" presName="parentText" presStyleLbl="node1" presStyleIdx="4" presStyleCnt="5" custScaleX="225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D67BC1-2369-4E9E-96A7-110ECF92791D}" srcId="{F1AF234C-8F3D-496D-9187-A6DC3E0F1689}" destId="{CD243BAA-D1F9-47EB-A90D-AE88CF3BCA0A}" srcOrd="2" destOrd="0" parTransId="{DACE8953-8543-4AEB-B70D-B56C13F7BE0F}" sibTransId="{0A09D974-AF75-4A01-9FD7-108A5825E587}"/>
    <dgm:cxn modelId="{1179FFE5-3880-4FBC-9269-1A34A6F74B28}" srcId="{F1AF234C-8F3D-496D-9187-A6DC3E0F1689}" destId="{E55DFEAB-8617-43CA-BD7D-4A15B197CF0E}" srcOrd="4" destOrd="0" parTransId="{2C70DF78-DAB8-49EC-A732-ECF60EA0DD54}" sibTransId="{3DA7B4A0-E3F8-4DC3-9E19-9189C9FE6644}"/>
    <dgm:cxn modelId="{8E866309-FE22-44FF-979E-7A86D9F4F67E}" srcId="{F1AF234C-8F3D-496D-9187-A6DC3E0F1689}" destId="{DA2A7C01-24E2-44BD-A7C1-8C874680FBF7}" srcOrd="3" destOrd="0" parTransId="{1A903288-36FC-40FD-921C-ECD7BE8E48B9}" sibTransId="{397C655F-BD7D-46FE-B6DF-9FBF0FF8CE05}"/>
    <dgm:cxn modelId="{1461D30A-87DC-49F5-BB87-8AF2E272B176}" srcId="{F1AF234C-8F3D-496D-9187-A6DC3E0F1689}" destId="{23BACB1A-E59F-4912-A52D-C1A3572C0DF7}" srcOrd="0" destOrd="0" parTransId="{63ECE428-2826-4264-BD8F-9837FF2EFAD5}" sibTransId="{34ACF2C0-BF92-431F-BC7A-AC22C7DB17A4}"/>
    <dgm:cxn modelId="{92EF9DD7-93A4-4657-92AC-B975A8FFCD8C}" type="presOf" srcId="{F1AF234C-8F3D-496D-9187-A6DC3E0F1689}" destId="{E7813ED3-9D87-4BDA-B1DB-FE43186261F2}" srcOrd="0" destOrd="0" presId="urn:microsoft.com/office/officeart/2005/8/layout/vList5"/>
    <dgm:cxn modelId="{29658406-20AC-4EA7-8425-E190DD168DF1}" type="presOf" srcId="{CD243BAA-D1F9-47EB-A90D-AE88CF3BCA0A}" destId="{0C66A80E-2690-4154-B3CF-7748D329A247}" srcOrd="0" destOrd="0" presId="urn:microsoft.com/office/officeart/2005/8/layout/vList5"/>
    <dgm:cxn modelId="{00FEFB50-4FBD-49F5-B0E3-24AC74F1A7E5}" type="presOf" srcId="{DA2A7C01-24E2-44BD-A7C1-8C874680FBF7}" destId="{12B4029C-B1B4-497D-AE1E-06D25A6CC187}" srcOrd="0" destOrd="0" presId="urn:microsoft.com/office/officeart/2005/8/layout/vList5"/>
    <dgm:cxn modelId="{596CBCDB-7580-4C6D-B719-393B2686D3EF}" type="presOf" srcId="{A4AFA554-10B5-43DF-9A6B-A8C05AAC0155}" destId="{EB07265A-0643-47B6-A8F1-03DE9A3E7441}" srcOrd="0" destOrd="0" presId="urn:microsoft.com/office/officeart/2005/8/layout/vList5"/>
    <dgm:cxn modelId="{4E369F76-44CD-45F9-B074-0FCE4ED824B9}" type="presOf" srcId="{23BACB1A-E59F-4912-A52D-C1A3572C0DF7}" destId="{D648560B-CEFD-43BA-908E-D6326170CF36}" srcOrd="0" destOrd="0" presId="urn:microsoft.com/office/officeart/2005/8/layout/vList5"/>
    <dgm:cxn modelId="{C5B52AC9-0031-4EE0-90CF-7320E4998DE2}" srcId="{F1AF234C-8F3D-496D-9187-A6DC3E0F1689}" destId="{A4AFA554-10B5-43DF-9A6B-A8C05AAC0155}" srcOrd="1" destOrd="0" parTransId="{05B6FF5B-4BBB-4F19-AC11-9E0AFEBAD616}" sibTransId="{3E9C75E6-57A9-4341-AB29-553F5BA63549}"/>
    <dgm:cxn modelId="{F5B4C886-A2CF-4E63-8EDE-F2E3014B7A05}" type="presOf" srcId="{E55DFEAB-8617-43CA-BD7D-4A15B197CF0E}" destId="{E776A298-418A-40FD-B6F3-7332E6B48725}" srcOrd="0" destOrd="0" presId="urn:microsoft.com/office/officeart/2005/8/layout/vList5"/>
    <dgm:cxn modelId="{C676DDC4-9919-4A86-9A80-D0D78335576D}" type="presParOf" srcId="{E7813ED3-9D87-4BDA-B1DB-FE43186261F2}" destId="{AF7CDE4E-9341-4AD1-9AA6-50742E248FDC}" srcOrd="0" destOrd="0" presId="urn:microsoft.com/office/officeart/2005/8/layout/vList5"/>
    <dgm:cxn modelId="{A9D5C11C-5B26-43E8-A141-7B6670BD5C18}" type="presParOf" srcId="{AF7CDE4E-9341-4AD1-9AA6-50742E248FDC}" destId="{D648560B-CEFD-43BA-908E-D6326170CF36}" srcOrd="0" destOrd="0" presId="urn:microsoft.com/office/officeart/2005/8/layout/vList5"/>
    <dgm:cxn modelId="{DB304BCD-A28B-4191-BCDD-4A496369AAAC}" type="presParOf" srcId="{E7813ED3-9D87-4BDA-B1DB-FE43186261F2}" destId="{05493D05-746E-49CE-9C3F-BD733D15771E}" srcOrd="1" destOrd="0" presId="urn:microsoft.com/office/officeart/2005/8/layout/vList5"/>
    <dgm:cxn modelId="{1FB95E05-9F75-49F0-A277-25EDD674204A}" type="presParOf" srcId="{E7813ED3-9D87-4BDA-B1DB-FE43186261F2}" destId="{B22FA135-2E13-4606-8995-0C7CE246732C}" srcOrd="2" destOrd="0" presId="urn:microsoft.com/office/officeart/2005/8/layout/vList5"/>
    <dgm:cxn modelId="{D4092C1E-2EA9-4007-8A4D-A54035585E25}" type="presParOf" srcId="{B22FA135-2E13-4606-8995-0C7CE246732C}" destId="{EB07265A-0643-47B6-A8F1-03DE9A3E7441}" srcOrd="0" destOrd="0" presId="urn:microsoft.com/office/officeart/2005/8/layout/vList5"/>
    <dgm:cxn modelId="{7EE35F6F-594A-4BA4-984F-B6B6E63880FB}" type="presParOf" srcId="{E7813ED3-9D87-4BDA-B1DB-FE43186261F2}" destId="{E008A7D8-8AFE-4B39-8882-C5DBF8E60364}" srcOrd="3" destOrd="0" presId="urn:microsoft.com/office/officeart/2005/8/layout/vList5"/>
    <dgm:cxn modelId="{8B99375F-510F-4DC7-B231-F94B14EA03D2}" type="presParOf" srcId="{E7813ED3-9D87-4BDA-B1DB-FE43186261F2}" destId="{EECF33E0-0CEC-4110-8B03-AD23586CCA68}" srcOrd="4" destOrd="0" presId="urn:microsoft.com/office/officeart/2005/8/layout/vList5"/>
    <dgm:cxn modelId="{EAA01553-E27A-4ED4-A9DB-013F2CA58999}" type="presParOf" srcId="{EECF33E0-0CEC-4110-8B03-AD23586CCA68}" destId="{0C66A80E-2690-4154-B3CF-7748D329A247}" srcOrd="0" destOrd="0" presId="urn:microsoft.com/office/officeart/2005/8/layout/vList5"/>
    <dgm:cxn modelId="{02AA111B-1D99-45F3-B1B9-D8C9F03DFECB}" type="presParOf" srcId="{E7813ED3-9D87-4BDA-B1DB-FE43186261F2}" destId="{F6D88D2D-D304-43AF-9191-0D6C26A74061}" srcOrd="5" destOrd="0" presId="urn:microsoft.com/office/officeart/2005/8/layout/vList5"/>
    <dgm:cxn modelId="{180D2970-0D65-46BD-9074-5755731F6957}" type="presParOf" srcId="{E7813ED3-9D87-4BDA-B1DB-FE43186261F2}" destId="{833E17BA-2AD9-4375-A927-3EC9960521A3}" srcOrd="6" destOrd="0" presId="urn:microsoft.com/office/officeart/2005/8/layout/vList5"/>
    <dgm:cxn modelId="{233797B0-C07A-41F1-A0E0-446C5FF42567}" type="presParOf" srcId="{833E17BA-2AD9-4375-A927-3EC9960521A3}" destId="{12B4029C-B1B4-497D-AE1E-06D25A6CC187}" srcOrd="0" destOrd="0" presId="urn:microsoft.com/office/officeart/2005/8/layout/vList5"/>
    <dgm:cxn modelId="{C2013939-571B-4EC6-B1E5-0C61CC21F574}" type="presParOf" srcId="{E7813ED3-9D87-4BDA-B1DB-FE43186261F2}" destId="{595F6CC6-D602-42E8-AF9E-17849D45C3DF}" srcOrd="7" destOrd="0" presId="urn:microsoft.com/office/officeart/2005/8/layout/vList5"/>
    <dgm:cxn modelId="{D2AB3460-53CC-4FCF-AB33-5B67FFD68200}" type="presParOf" srcId="{E7813ED3-9D87-4BDA-B1DB-FE43186261F2}" destId="{B30C59A7-38F6-4C92-B24A-3D6965AF39BE}" srcOrd="8" destOrd="0" presId="urn:microsoft.com/office/officeart/2005/8/layout/vList5"/>
    <dgm:cxn modelId="{0D3BD168-CDB9-4F59-8BCD-B58663B1E60D}" type="presParOf" srcId="{B30C59A7-38F6-4C92-B24A-3D6965AF39BE}" destId="{E776A298-418A-40FD-B6F3-7332E6B4872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AF234C-8F3D-496D-9187-A6DC3E0F1689}" type="doc">
      <dgm:prSet loTypeId="urn:microsoft.com/office/officeart/2005/8/layout/vList5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3BACB1A-E59F-4912-A52D-C1A3572C0DF7}">
      <dgm:prSet/>
      <dgm:spPr/>
      <dgm:t>
        <a:bodyPr/>
        <a:lstStyle/>
        <a:p>
          <a:r>
            <a:rPr lang="en-US" dirty="0" smtClean="0"/>
            <a:t>Health Risks</a:t>
          </a:r>
          <a:endParaRPr lang="en-US" dirty="0"/>
        </a:p>
      </dgm:t>
    </dgm:pt>
    <dgm:pt modelId="{63ECE428-2826-4264-BD8F-9837FF2EFAD5}" type="parTrans" cxnId="{1461D30A-87DC-49F5-BB87-8AF2E272B176}">
      <dgm:prSet/>
      <dgm:spPr/>
      <dgm:t>
        <a:bodyPr/>
        <a:lstStyle/>
        <a:p>
          <a:endParaRPr lang="en-US"/>
        </a:p>
      </dgm:t>
    </dgm:pt>
    <dgm:pt modelId="{34ACF2C0-BF92-431F-BC7A-AC22C7DB17A4}" type="sibTrans" cxnId="{1461D30A-87DC-49F5-BB87-8AF2E272B176}">
      <dgm:prSet/>
      <dgm:spPr/>
      <dgm:t>
        <a:bodyPr/>
        <a:lstStyle/>
        <a:p>
          <a:endParaRPr lang="en-US"/>
        </a:p>
      </dgm:t>
    </dgm:pt>
    <dgm:pt modelId="{E8077707-DB0E-4070-9DFB-0EA4521A903B}">
      <dgm:prSet/>
      <dgm:spPr/>
      <dgm:t>
        <a:bodyPr/>
        <a:lstStyle/>
        <a:p>
          <a:r>
            <a:rPr lang="en-US" dirty="0" smtClean="0"/>
            <a:t>Violation of Privacy</a:t>
          </a:r>
          <a:endParaRPr lang="en-US" dirty="0"/>
        </a:p>
      </dgm:t>
    </dgm:pt>
    <dgm:pt modelId="{7FE22A5C-4F96-4AD1-AE52-BC86EF9DAE4E}" type="parTrans" cxnId="{B5ECB006-85B1-4F9D-9685-9B6A3C08E90E}">
      <dgm:prSet/>
      <dgm:spPr/>
      <dgm:t>
        <a:bodyPr/>
        <a:lstStyle/>
        <a:p>
          <a:endParaRPr lang="en-US"/>
        </a:p>
      </dgm:t>
    </dgm:pt>
    <dgm:pt modelId="{A10DB646-32D8-46EE-9866-845B85877285}" type="sibTrans" cxnId="{B5ECB006-85B1-4F9D-9685-9B6A3C08E90E}">
      <dgm:prSet/>
      <dgm:spPr/>
      <dgm:t>
        <a:bodyPr/>
        <a:lstStyle/>
        <a:p>
          <a:endParaRPr lang="en-US"/>
        </a:p>
      </dgm:t>
    </dgm:pt>
    <dgm:pt modelId="{879E0AD2-DDDC-4EEB-AC83-0D76C7BF73B3}">
      <dgm:prSet/>
      <dgm:spPr/>
      <dgm:t>
        <a:bodyPr/>
        <a:lstStyle/>
        <a:p>
          <a:r>
            <a:rPr lang="en-US" dirty="0" smtClean="0"/>
            <a:t>Public Safety</a:t>
          </a:r>
          <a:endParaRPr lang="en-US" dirty="0"/>
        </a:p>
      </dgm:t>
    </dgm:pt>
    <dgm:pt modelId="{02E8EDAA-E012-46DF-B3C9-5FBB5D4667E7}" type="parTrans" cxnId="{E50AE72C-788A-4EA8-95B9-01DE26D476E2}">
      <dgm:prSet/>
      <dgm:spPr/>
      <dgm:t>
        <a:bodyPr/>
        <a:lstStyle/>
        <a:p>
          <a:endParaRPr lang="en-US"/>
        </a:p>
      </dgm:t>
    </dgm:pt>
    <dgm:pt modelId="{C77C4825-A2E3-483E-A812-9217D86B19D1}" type="sibTrans" cxnId="{E50AE72C-788A-4EA8-95B9-01DE26D476E2}">
      <dgm:prSet/>
      <dgm:spPr/>
      <dgm:t>
        <a:bodyPr/>
        <a:lstStyle/>
        <a:p>
          <a:endParaRPr lang="en-US"/>
        </a:p>
      </dgm:t>
    </dgm:pt>
    <dgm:pt modelId="{A4C18119-9E4C-4A19-A826-233D09F579E5}">
      <dgm:prSet/>
      <dgm:spPr/>
      <dgm:t>
        <a:bodyPr/>
        <a:lstStyle/>
        <a:p>
          <a:r>
            <a:rPr lang="en-US" dirty="0" smtClean="0"/>
            <a:t>Impact on Labor Force</a:t>
          </a:r>
          <a:endParaRPr lang="en-US" dirty="0"/>
        </a:p>
      </dgm:t>
    </dgm:pt>
    <dgm:pt modelId="{CE32E17E-77D7-415D-8868-575E54A6BD9C}" type="parTrans" cxnId="{137DEBA5-34C3-4D35-BAD0-DE456EA29CE5}">
      <dgm:prSet/>
      <dgm:spPr/>
      <dgm:t>
        <a:bodyPr/>
        <a:lstStyle/>
        <a:p>
          <a:endParaRPr lang="en-US"/>
        </a:p>
      </dgm:t>
    </dgm:pt>
    <dgm:pt modelId="{A3C8391A-05AE-4AAF-893E-3CF87AEAD4B4}" type="sibTrans" cxnId="{137DEBA5-34C3-4D35-BAD0-DE456EA29CE5}">
      <dgm:prSet/>
      <dgm:spPr/>
      <dgm:t>
        <a:bodyPr/>
        <a:lstStyle/>
        <a:p>
          <a:endParaRPr lang="en-US"/>
        </a:p>
      </dgm:t>
    </dgm:pt>
    <dgm:pt modelId="{28599F36-D832-499B-99CC-7093E4E1CAC0}">
      <dgm:prSet/>
      <dgm:spPr/>
      <dgm:t>
        <a:bodyPr/>
        <a:lstStyle/>
        <a:p>
          <a:r>
            <a:rPr lang="en-US" dirty="0" smtClean="0"/>
            <a:t>Impact on Environment</a:t>
          </a:r>
          <a:endParaRPr lang="en-US" dirty="0"/>
        </a:p>
      </dgm:t>
    </dgm:pt>
    <dgm:pt modelId="{085EC891-FED6-4BC5-91BB-392FF32ECDBC}" type="parTrans" cxnId="{3BCF1A04-07D3-4AC8-AD70-8A79B8591024}">
      <dgm:prSet/>
      <dgm:spPr/>
      <dgm:t>
        <a:bodyPr/>
        <a:lstStyle/>
        <a:p>
          <a:endParaRPr lang="en-US"/>
        </a:p>
      </dgm:t>
    </dgm:pt>
    <dgm:pt modelId="{3F8EDE26-5D54-4006-BE30-75EE5F9007A0}" type="sibTrans" cxnId="{3BCF1A04-07D3-4AC8-AD70-8A79B8591024}">
      <dgm:prSet/>
      <dgm:spPr/>
      <dgm:t>
        <a:bodyPr/>
        <a:lstStyle/>
        <a:p>
          <a:endParaRPr lang="en-US"/>
        </a:p>
      </dgm:t>
    </dgm:pt>
    <dgm:pt modelId="{E7813ED3-9D87-4BDA-B1DB-FE43186261F2}" type="pres">
      <dgm:prSet presAssocID="{F1AF234C-8F3D-496D-9187-A6DC3E0F16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7CDE4E-9341-4AD1-9AA6-50742E248FDC}" type="pres">
      <dgm:prSet presAssocID="{23BACB1A-E59F-4912-A52D-C1A3572C0DF7}" presName="linNode" presStyleCnt="0"/>
      <dgm:spPr/>
    </dgm:pt>
    <dgm:pt modelId="{D648560B-CEFD-43BA-908E-D6326170CF36}" type="pres">
      <dgm:prSet presAssocID="{23BACB1A-E59F-4912-A52D-C1A3572C0DF7}" presName="parentText" presStyleLbl="node1" presStyleIdx="0" presStyleCnt="5" custScaleX="225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93D05-746E-49CE-9C3F-BD733D15771E}" type="pres">
      <dgm:prSet presAssocID="{34ACF2C0-BF92-431F-BC7A-AC22C7DB17A4}" presName="sp" presStyleCnt="0"/>
      <dgm:spPr/>
    </dgm:pt>
    <dgm:pt modelId="{76069890-919E-4ED8-8059-E11EDD6AC387}" type="pres">
      <dgm:prSet presAssocID="{E8077707-DB0E-4070-9DFB-0EA4521A903B}" presName="linNode" presStyleCnt="0"/>
      <dgm:spPr/>
    </dgm:pt>
    <dgm:pt modelId="{22F40338-C918-42FE-AC83-943333ACD7FD}" type="pres">
      <dgm:prSet presAssocID="{E8077707-DB0E-4070-9DFB-0EA4521A903B}" presName="parentText" presStyleLbl="node1" presStyleIdx="1" presStyleCnt="5" custScaleX="2256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04ADD-FF34-47D5-BB59-C72D8917B29D}" type="pres">
      <dgm:prSet presAssocID="{A10DB646-32D8-46EE-9866-845B85877285}" presName="sp" presStyleCnt="0"/>
      <dgm:spPr/>
    </dgm:pt>
    <dgm:pt modelId="{5B0FC251-AD0E-4FF5-B051-8DEBE3C075E5}" type="pres">
      <dgm:prSet presAssocID="{879E0AD2-DDDC-4EEB-AC83-0D76C7BF73B3}" presName="linNode" presStyleCnt="0"/>
      <dgm:spPr/>
    </dgm:pt>
    <dgm:pt modelId="{BB2C988C-12D9-4A52-9468-1BD0832E7FDA}" type="pres">
      <dgm:prSet presAssocID="{879E0AD2-DDDC-4EEB-AC83-0D76C7BF73B3}" presName="parentText" presStyleLbl="node1" presStyleIdx="2" presStyleCnt="5" custScaleX="2256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F28E6-5BCF-42B8-AFD6-2C98C3A336E6}" type="pres">
      <dgm:prSet presAssocID="{C77C4825-A2E3-483E-A812-9217D86B19D1}" presName="sp" presStyleCnt="0"/>
      <dgm:spPr/>
    </dgm:pt>
    <dgm:pt modelId="{A4868DC2-4C02-4DE1-802B-335B19DDB486}" type="pres">
      <dgm:prSet presAssocID="{A4C18119-9E4C-4A19-A826-233D09F579E5}" presName="linNode" presStyleCnt="0"/>
      <dgm:spPr/>
    </dgm:pt>
    <dgm:pt modelId="{01EF9AA5-8402-4400-802A-47E3EBC32BE5}" type="pres">
      <dgm:prSet presAssocID="{A4C18119-9E4C-4A19-A826-233D09F579E5}" presName="parentText" presStyleLbl="node1" presStyleIdx="3" presStyleCnt="5" custScaleX="2256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5A68F-B29B-47CC-9097-2BB3BABD3434}" type="pres">
      <dgm:prSet presAssocID="{A3C8391A-05AE-4AAF-893E-3CF87AEAD4B4}" presName="sp" presStyleCnt="0"/>
      <dgm:spPr/>
    </dgm:pt>
    <dgm:pt modelId="{75DA87B9-4C11-46CC-8C33-0D970AAAA109}" type="pres">
      <dgm:prSet presAssocID="{28599F36-D832-499B-99CC-7093E4E1CAC0}" presName="linNode" presStyleCnt="0"/>
      <dgm:spPr/>
    </dgm:pt>
    <dgm:pt modelId="{D7D2247B-C3B8-43D2-AE82-A01D022FE5BB}" type="pres">
      <dgm:prSet presAssocID="{28599F36-D832-499B-99CC-7093E4E1CAC0}" presName="parentText" presStyleLbl="node1" presStyleIdx="4" presStyleCnt="5" custScaleX="2256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0AE72C-788A-4EA8-95B9-01DE26D476E2}" srcId="{F1AF234C-8F3D-496D-9187-A6DC3E0F1689}" destId="{879E0AD2-DDDC-4EEB-AC83-0D76C7BF73B3}" srcOrd="2" destOrd="0" parTransId="{02E8EDAA-E012-46DF-B3C9-5FBB5D4667E7}" sibTransId="{C77C4825-A2E3-483E-A812-9217D86B19D1}"/>
    <dgm:cxn modelId="{9789D1B1-E853-48FF-AE9E-3701D3CC6471}" type="presOf" srcId="{F1AF234C-8F3D-496D-9187-A6DC3E0F1689}" destId="{E7813ED3-9D87-4BDA-B1DB-FE43186261F2}" srcOrd="0" destOrd="0" presId="urn:microsoft.com/office/officeart/2005/8/layout/vList5"/>
    <dgm:cxn modelId="{DC22E755-85DD-46B7-A817-7E4148C80FB1}" type="presOf" srcId="{28599F36-D832-499B-99CC-7093E4E1CAC0}" destId="{D7D2247B-C3B8-43D2-AE82-A01D022FE5BB}" srcOrd="0" destOrd="0" presId="urn:microsoft.com/office/officeart/2005/8/layout/vList5"/>
    <dgm:cxn modelId="{B5ECB006-85B1-4F9D-9685-9B6A3C08E90E}" srcId="{F1AF234C-8F3D-496D-9187-A6DC3E0F1689}" destId="{E8077707-DB0E-4070-9DFB-0EA4521A903B}" srcOrd="1" destOrd="0" parTransId="{7FE22A5C-4F96-4AD1-AE52-BC86EF9DAE4E}" sibTransId="{A10DB646-32D8-46EE-9866-845B85877285}"/>
    <dgm:cxn modelId="{3BCF1A04-07D3-4AC8-AD70-8A79B8591024}" srcId="{F1AF234C-8F3D-496D-9187-A6DC3E0F1689}" destId="{28599F36-D832-499B-99CC-7093E4E1CAC0}" srcOrd="4" destOrd="0" parTransId="{085EC891-FED6-4BC5-91BB-392FF32ECDBC}" sibTransId="{3F8EDE26-5D54-4006-BE30-75EE5F9007A0}"/>
    <dgm:cxn modelId="{1461D30A-87DC-49F5-BB87-8AF2E272B176}" srcId="{F1AF234C-8F3D-496D-9187-A6DC3E0F1689}" destId="{23BACB1A-E59F-4912-A52D-C1A3572C0DF7}" srcOrd="0" destOrd="0" parTransId="{63ECE428-2826-4264-BD8F-9837FF2EFAD5}" sibTransId="{34ACF2C0-BF92-431F-BC7A-AC22C7DB17A4}"/>
    <dgm:cxn modelId="{7EB5DEF9-6282-44F1-A93B-A462A8C6CA6A}" type="presOf" srcId="{23BACB1A-E59F-4912-A52D-C1A3572C0DF7}" destId="{D648560B-CEFD-43BA-908E-D6326170CF36}" srcOrd="0" destOrd="0" presId="urn:microsoft.com/office/officeart/2005/8/layout/vList5"/>
    <dgm:cxn modelId="{38A4B95D-323A-4901-9C80-3E8502B9D71E}" type="presOf" srcId="{879E0AD2-DDDC-4EEB-AC83-0D76C7BF73B3}" destId="{BB2C988C-12D9-4A52-9468-1BD0832E7FDA}" srcOrd="0" destOrd="0" presId="urn:microsoft.com/office/officeart/2005/8/layout/vList5"/>
    <dgm:cxn modelId="{AA7DFBFB-3347-4378-B2AB-96D60DAD71DC}" type="presOf" srcId="{A4C18119-9E4C-4A19-A826-233D09F579E5}" destId="{01EF9AA5-8402-4400-802A-47E3EBC32BE5}" srcOrd="0" destOrd="0" presId="urn:microsoft.com/office/officeart/2005/8/layout/vList5"/>
    <dgm:cxn modelId="{31BA3FE3-6AF6-41DA-A75C-D26FF5BF5B29}" type="presOf" srcId="{E8077707-DB0E-4070-9DFB-0EA4521A903B}" destId="{22F40338-C918-42FE-AC83-943333ACD7FD}" srcOrd="0" destOrd="0" presId="urn:microsoft.com/office/officeart/2005/8/layout/vList5"/>
    <dgm:cxn modelId="{137DEBA5-34C3-4D35-BAD0-DE456EA29CE5}" srcId="{F1AF234C-8F3D-496D-9187-A6DC3E0F1689}" destId="{A4C18119-9E4C-4A19-A826-233D09F579E5}" srcOrd="3" destOrd="0" parTransId="{CE32E17E-77D7-415D-8868-575E54A6BD9C}" sibTransId="{A3C8391A-05AE-4AAF-893E-3CF87AEAD4B4}"/>
    <dgm:cxn modelId="{721ED5DA-94CE-4CA8-A803-6555AB323F43}" type="presParOf" srcId="{E7813ED3-9D87-4BDA-B1DB-FE43186261F2}" destId="{AF7CDE4E-9341-4AD1-9AA6-50742E248FDC}" srcOrd="0" destOrd="0" presId="urn:microsoft.com/office/officeart/2005/8/layout/vList5"/>
    <dgm:cxn modelId="{1071BC7A-A380-4035-B799-4EE66A7A3364}" type="presParOf" srcId="{AF7CDE4E-9341-4AD1-9AA6-50742E248FDC}" destId="{D648560B-CEFD-43BA-908E-D6326170CF36}" srcOrd="0" destOrd="0" presId="urn:microsoft.com/office/officeart/2005/8/layout/vList5"/>
    <dgm:cxn modelId="{71CD28F9-3848-45C2-BF91-5D20A45AC7EC}" type="presParOf" srcId="{E7813ED3-9D87-4BDA-B1DB-FE43186261F2}" destId="{05493D05-746E-49CE-9C3F-BD733D15771E}" srcOrd="1" destOrd="0" presId="urn:microsoft.com/office/officeart/2005/8/layout/vList5"/>
    <dgm:cxn modelId="{A3F9036B-E66C-40B1-9F81-BD3C3178EC2A}" type="presParOf" srcId="{E7813ED3-9D87-4BDA-B1DB-FE43186261F2}" destId="{76069890-919E-4ED8-8059-E11EDD6AC387}" srcOrd="2" destOrd="0" presId="urn:microsoft.com/office/officeart/2005/8/layout/vList5"/>
    <dgm:cxn modelId="{45C23858-CBE8-4AD7-A243-ED0FCB419B50}" type="presParOf" srcId="{76069890-919E-4ED8-8059-E11EDD6AC387}" destId="{22F40338-C918-42FE-AC83-943333ACD7FD}" srcOrd="0" destOrd="0" presId="urn:microsoft.com/office/officeart/2005/8/layout/vList5"/>
    <dgm:cxn modelId="{49DF2D48-FC4D-40EA-B0A6-6271A462E442}" type="presParOf" srcId="{E7813ED3-9D87-4BDA-B1DB-FE43186261F2}" destId="{6DF04ADD-FF34-47D5-BB59-C72D8917B29D}" srcOrd="3" destOrd="0" presId="urn:microsoft.com/office/officeart/2005/8/layout/vList5"/>
    <dgm:cxn modelId="{6A8FED87-3B1B-4AE5-828D-4F83D15112F3}" type="presParOf" srcId="{E7813ED3-9D87-4BDA-B1DB-FE43186261F2}" destId="{5B0FC251-AD0E-4FF5-B051-8DEBE3C075E5}" srcOrd="4" destOrd="0" presId="urn:microsoft.com/office/officeart/2005/8/layout/vList5"/>
    <dgm:cxn modelId="{4F00BF88-ED47-4FD4-8FE0-8383461065D2}" type="presParOf" srcId="{5B0FC251-AD0E-4FF5-B051-8DEBE3C075E5}" destId="{BB2C988C-12D9-4A52-9468-1BD0832E7FDA}" srcOrd="0" destOrd="0" presId="urn:microsoft.com/office/officeart/2005/8/layout/vList5"/>
    <dgm:cxn modelId="{437CE818-4FF5-4D18-A2D1-371CB2736F2E}" type="presParOf" srcId="{E7813ED3-9D87-4BDA-B1DB-FE43186261F2}" destId="{4A2F28E6-5BCF-42B8-AFD6-2C98C3A336E6}" srcOrd="5" destOrd="0" presId="urn:microsoft.com/office/officeart/2005/8/layout/vList5"/>
    <dgm:cxn modelId="{9719140C-5B06-4BFC-A300-C08CA31B00AC}" type="presParOf" srcId="{E7813ED3-9D87-4BDA-B1DB-FE43186261F2}" destId="{A4868DC2-4C02-4DE1-802B-335B19DDB486}" srcOrd="6" destOrd="0" presId="urn:microsoft.com/office/officeart/2005/8/layout/vList5"/>
    <dgm:cxn modelId="{914115DA-9415-4E79-B4B2-9884B35E72D8}" type="presParOf" srcId="{A4868DC2-4C02-4DE1-802B-335B19DDB486}" destId="{01EF9AA5-8402-4400-802A-47E3EBC32BE5}" srcOrd="0" destOrd="0" presId="urn:microsoft.com/office/officeart/2005/8/layout/vList5"/>
    <dgm:cxn modelId="{71692E71-056B-4C45-9941-B7F16FB0995F}" type="presParOf" srcId="{E7813ED3-9D87-4BDA-B1DB-FE43186261F2}" destId="{19C5A68F-B29B-47CC-9097-2BB3BABD3434}" srcOrd="7" destOrd="0" presId="urn:microsoft.com/office/officeart/2005/8/layout/vList5"/>
    <dgm:cxn modelId="{70295758-4EAC-4003-AD81-76F672A01577}" type="presParOf" srcId="{E7813ED3-9D87-4BDA-B1DB-FE43186261F2}" destId="{75DA87B9-4C11-46CC-8C33-0D970AAAA109}" srcOrd="8" destOrd="0" presId="urn:microsoft.com/office/officeart/2005/8/layout/vList5"/>
    <dgm:cxn modelId="{999D2CB7-534B-4B98-ADB1-A7F6ACAB477B}" type="presParOf" srcId="{75DA87B9-4C11-46CC-8C33-0D970AAAA109}" destId="{D7D2247B-C3B8-43D2-AE82-A01D022FE5B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E67BC8-AFA6-4049-AA4B-D06B20E59E1F}" type="doc">
      <dgm:prSet loTypeId="urn:microsoft.com/office/officeart/2005/8/layout/pList1#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583833-80F1-4D11-AE03-5D5B1BDA0F58}">
      <dgm:prSet phldrT="[Text]"/>
      <dgm:spPr/>
      <dgm:t>
        <a:bodyPr/>
        <a:lstStyle/>
        <a:p>
          <a:r>
            <a:rPr lang="en-US" b="1" dirty="0" smtClean="0"/>
            <a:t>Communicate</a:t>
          </a:r>
          <a:endParaRPr lang="en-US" b="1" dirty="0"/>
        </a:p>
      </dgm:t>
    </dgm:pt>
    <dgm:pt modelId="{2DA86E5D-9BA0-4791-BB36-8D5FB5CFDA16}" type="parTrans" cxnId="{87092ABB-5BDC-4C04-B00A-9C8A217A3EFA}">
      <dgm:prSet/>
      <dgm:spPr/>
      <dgm:t>
        <a:bodyPr/>
        <a:lstStyle/>
        <a:p>
          <a:endParaRPr lang="en-US"/>
        </a:p>
      </dgm:t>
    </dgm:pt>
    <dgm:pt modelId="{0359E25C-305A-4EB7-AC6E-F03318C788E6}" type="sibTrans" cxnId="{87092ABB-5BDC-4C04-B00A-9C8A217A3EFA}">
      <dgm:prSet/>
      <dgm:spPr/>
      <dgm:t>
        <a:bodyPr/>
        <a:lstStyle/>
        <a:p>
          <a:endParaRPr lang="en-US"/>
        </a:p>
      </dgm:t>
    </dgm:pt>
    <dgm:pt modelId="{F13E458C-AEE6-4064-BDA3-FA9B403D90AE}">
      <dgm:prSet phldrT="[Text]"/>
      <dgm:spPr/>
      <dgm:t>
        <a:bodyPr/>
        <a:lstStyle/>
        <a:p>
          <a:r>
            <a:rPr lang="en-US" b="1" dirty="0" smtClean="0"/>
            <a:t>Research and Access Information</a:t>
          </a:r>
          <a:endParaRPr lang="en-US" b="1" dirty="0"/>
        </a:p>
      </dgm:t>
    </dgm:pt>
    <dgm:pt modelId="{59DAECFD-5AB5-4C4B-807D-E2B8CEABFF9B}" type="parTrans" cxnId="{79F4871B-2D41-47F2-A78B-2CACA10387AD}">
      <dgm:prSet/>
      <dgm:spPr/>
      <dgm:t>
        <a:bodyPr/>
        <a:lstStyle/>
        <a:p>
          <a:endParaRPr lang="en-US"/>
        </a:p>
      </dgm:t>
    </dgm:pt>
    <dgm:pt modelId="{F2A1728B-7C6C-40FD-9CAA-E96A4FCDC8DF}" type="sibTrans" cxnId="{79F4871B-2D41-47F2-A78B-2CACA10387AD}">
      <dgm:prSet/>
      <dgm:spPr/>
      <dgm:t>
        <a:bodyPr/>
        <a:lstStyle/>
        <a:p>
          <a:endParaRPr lang="en-US"/>
        </a:p>
      </dgm:t>
    </dgm:pt>
    <dgm:pt modelId="{324C4FBC-623F-4237-814B-94141A2292E8}">
      <dgm:prSet phldrT="[Text]"/>
      <dgm:spPr/>
      <dgm:t>
        <a:bodyPr/>
        <a:lstStyle/>
        <a:p>
          <a:r>
            <a:rPr lang="en-US" b="1" dirty="0" smtClean="0"/>
            <a:t>Shop</a:t>
          </a:r>
          <a:endParaRPr lang="en-US" b="1" dirty="0"/>
        </a:p>
      </dgm:t>
    </dgm:pt>
    <dgm:pt modelId="{639C9D89-0870-4F32-B5AD-5E9937527D4E}" type="parTrans" cxnId="{271B7C68-B8D7-4458-ADAF-B2242BC29764}">
      <dgm:prSet/>
      <dgm:spPr/>
      <dgm:t>
        <a:bodyPr/>
        <a:lstStyle/>
        <a:p>
          <a:endParaRPr lang="en-US"/>
        </a:p>
      </dgm:t>
    </dgm:pt>
    <dgm:pt modelId="{4859E66D-B298-4334-B294-ACFCDEB0E238}" type="sibTrans" cxnId="{271B7C68-B8D7-4458-ADAF-B2242BC29764}">
      <dgm:prSet/>
      <dgm:spPr/>
      <dgm:t>
        <a:bodyPr/>
        <a:lstStyle/>
        <a:p>
          <a:endParaRPr lang="en-US"/>
        </a:p>
      </dgm:t>
    </dgm:pt>
    <dgm:pt modelId="{C6026094-6907-40FA-8A21-75A93C192D9A}">
      <dgm:prSet phldrT="[Text]"/>
      <dgm:spPr/>
      <dgm:t>
        <a:bodyPr/>
        <a:lstStyle/>
        <a:p>
          <a:r>
            <a:rPr lang="en-US" b="1" dirty="0" smtClean="0"/>
            <a:t>Bank and Invest</a:t>
          </a:r>
          <a:endParaRPr lang="en-US" b="1" dirty="0"/>
        </a:p>
      </dgm:t>
    </dgm:pt>
    <dgm:pt modelId="{B9504BD4-02D0-4EE1-81DE-6AA836B3EC48}" type="parTrans" cxnId="{17000C2C-86FC-4518-BB6A-0C64B6347F4E}">
      <dgm:prSet/>
      <dgm:spPr/>
      <dgm:t>
        <a:bodyPr/>
        <a:lstStyle/>
        <a:p>
          <a:endParaRPr lang="en-US"/>
        </a:p>
      </dgm:t>
    </dgm:pt>
    <dgm:pt modelId="{0CED4729-A5D9-4465-B701-9F924711485A}" type="sibTrans" cxnId="{17000C2C-86FC-4518-BB6A-0C64B6347F4E}">
      <dgm:prSet/>
      <dgm:spPr/>
      <dgm:t>
        <a:bodyPr/>
        <a:lstStyle/>
        <a:p>
          <a:endParaRPr lang="en-US"/>
        </a:p>
      </dgm:t>
    </dgm:pt>
    <dgm:pt modelId="{14999E79-59E7-4D51-B0D2-3C0FF462AEB5}">
      <dgm:prSet phldrT="[Text]"/>
      <dgm:spPr/>
      <dgm:t>
        <a:bodyPr/>
        <a:lstStyle/>
        <a:p>
          <a:r>
            <a:rPr lang="en-US" b="1" dirty="0" smtClean="0"/>
            <a:t>Online Trading</a:t>
          </a:r>
          <a:endParaRPr lang="en-US" b="1" dirty="0"/>
        </a:p>
      </dgm:t>
    </dgm:pt>
    <dgm:pt modelId="{E3A9AB2D-E73B-4456-97FE-FD0705B9701F}" type="parTrans" cxnId="{84D9CF95-803F-4B7C-87EE-0267147BDC65}">
      <dgm:prSet/>
      <dgm:spPr/>
      <dgm:t>
        <a:bodyPr/>
        <a:lstStyle/>
        <a:p>
          <a:endParaRPr lang="en-US"/>
        </a:p>
      </dgm:t>
    </dgm:pt>
    <dgm:pt modelId="{B416A1E8-0A84-4C60-8BA1-87293405D3AC}" type="sibTrans" cxnId="{84D9CF95-803F-4B7C-87EE-0267147BDC65}">
      <dgm:prSet/>
      <dgm:spPr/>
      <dgm:t>
        <a:bodyPr/>
        <a:lstStyle/>
        <a:p>
          <a:endParaRPr lang="en-US"/>
        </a:p>
      </dgm:t>
    </dgm:pt>
    <dgm:pt modelId="{4EC2D447-C035-4277-8E5E-5591C289B194}">
      <dgm:prSet phldrT="[Text]"/>
      <dgm:spPr/>
      <dgm:t>
        <a:bodyPr/>
        <a:lstStyle/>
        <a:p>
          <a:r>
            <a:rPr lang="en-US" b="1" dirty="0" smtClean="0"/>
            <a:t>Entertainment</a:t>
          </a:r>
          <a:endParaRPr lang="en-US" b="1" dirty="0"/>
        </a:p>
      </dgm:t>
    </dgm:pt>
    <dgm:pt modelId="{D6F132D9-E611-455C-8C68-8467A930FA62}" type="parTrans" cxnId="{765DFA94-5927-45A5-AB80-5763514491AC}">
      <dgm:prSet/>
      <dgm:spPr/>
      <dgm:t>
        <a:bodyPr/>
        <a:lstStyle/>
        <a:p>
          <a:endParaRPr lang="en-US"/>
        </a:p>
      </dgm:t>
    </dgm:pt>
    <dgm:pt modelId="{337FC616-F954-44AE-AA16-A97E453921D2}" type="sibTrans" cxnId="{765DFA94-5927-45A5-AB80-5763514491AC}">
      <dgm:prSet/>
      <dgm:spPr/>
      <dgm:t>
        <a:bodyPr/>
        <a:lstStyle/>
        <a:p>
          <a:endParaRPr lang="en-US"/>
        </a:p>
      </dgm:t>
    </dgm:pt>
    <dgm:pt modelId="{9D9D1FE4-D5D5-490D-B196-3D1D4E07CF71}">
      <dgm:prSet phldrT="[Text]"/>
      <dgm:spPr/>
      <dgm:t>
        <a:bodyPr/>
        <a:lstStyle/>
        <a:p>
          <a:r>
            <a:rPr lang="en-US" b="1" dirty="0" smtClean="0"/>
            <a:t>Download Videos</a:t>
          </a:r>
          <a:endParaRPr lang="en-US" b="1" dirty="0"/>
        </a:p>
      </dgm:t>
    </dgm:pt>
    <dgm:pt modelId="{49643F88-DB28-4038-9E08-6378D3C253F2}" type="parTrans" cxnId="{E569E474-933F-42C2-A5B4-058E4720FAED}">
      <dgm:prSet/>
      <dgm:spPr/>
      <dgm:t>
        <a:bodyPr/>
        <a:lstStyle/>
        <a:p>
          <a:endParaRPr lang="en-US"/>
        </a:p>
      </dgm:t>
    </dgm:pt>
    <dgm:pt modelId="{883B2CA4-567E-4891-ACEF-2074827C605E}" type="sibTrans" cxnId="{E569E474-933F-42C2-A5B4-058E4720FAED}">
      <dgm:prSet/>
      <dgm:spPr/>
      <dgm:t>
        <a:bodyPr/>
        <a:lstStyle/>
        <a:p>
          <a:endParaRPr lang="en-US"/>
        </a:p>
      </dgm:t>
    </dgm:pt>
    <dgm:pt modelId="{6DF41B5F-9CFD-4AE0-B409-FA4CDEA23348}">
      <dgm:prSet phldrT="[Text]"/>
      <dgm:spPr/>
      <dgm:t>
        <a:bodyPr/>
        <a:lstStyle/>
        <a:p>
          <a:r>
            <a:rPr lang="en-US" b="1" dirty="0" smtClean="0"/>
            <a:t>Share Information</a:t>
          </a:r>
          <a:endParaRPr lang="en-US" b="1" dirty="0"/>
        </a:p>
      </dgm:t>
    </dgm:pt>
    <dgm:pt modelId="{F2CAB901-E390-4732-AF2D-AD332A76AAA5}" type="parTrans" cxnId="{A771E2B6-25B3-4096-BBB2-3010411AF59D}">
      <dgm:prSet/>
      <dgm:spPr/>
      <dgm:t>
        <a:bodyPr/>
        <a:lstStyle/>
        <a:p>
          <a:endParaRPr lang="en-US"/>
        </a:p>
      </dgm:t>
    </dgm:pt>
    <dgm:pt modelId="{05E96031-5C30-4704-9A56-DDC61526380D}" type="sibTrans" cxnId="{A771E2B6-25B3-4096-BBB2-3010411AF59D}">
      <dgm:prSet/>
      <dgm:spPr/>
      <dgm:t>
        <a:bodyPr/>
        <a:lstStyle/>
        <a:p>
          <a:endParaRPr lang="en-US"/>
        </a:p>
      </dgm:t>
    </dgm:pt>
    <dgm:pt modelId="{0FE04FEB-4611-47EC-B9A6-46F53A9DBC9F}">
      <dgm:prSet phldrT="[Text]"/>
      <dgm:spPr/>
      <dgm:t>
        <a:bodyPr/>
        <a:lstStyle/>
        <a:p>
          <a:r>
            <a:rPr lang="en-US" b="1" dirty="0" smtClean="0"/>
            <a:t>Web Application</a:t>
          </a:r>
          <a:endParaRPr lang="en-US" b="1" dirty="0"/>
        </a:p>
      </dgm:t>
    </dgm:pt>
    <dgm:pt modelId="{88EC782A-32FE-4366-A64B-4ED682890AFD}" type="parTrans" cxnId="{9C5D038A-FF83-4ABE-BA30-24C61A343FF6}">
      <dgm:prSet/>
      <dgm:spPr/>
      <dgm:t>
        <a:bodyPr/>
        <a:lstStyle/>
        <a:p>
          <a:endParaRPr lang="en-US"/>
        </a:p>
      </dgm:t>
    </dgm:pt>
    <dgm:pt modelId="{75E6E670-0DCC-4C12-9277-BBB6E821F55F}" type="sibTrans" cxnId="{9C5D038A-FF83-4ABE-BA30-24C61A343FF6}">
      <dgm:prSet/>
      <dgm:spPr/>
      <dgm:t>
        <a:bodyPr/>
        <a:lstStyle/>
        <a:p>
          <a:endParaRPr lang="en-US"/>
        </a:p>
      </dgm:t>
    </dgm:pt>
    <dgm:pt modelId="{CB909D13-1824-4F1C-9081-6997241CF148}" type="pres">
      <dgm:prSet presAssocID="{1EE67BC8-AFA6-4049-AA4B-D06B20E59E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2601E3-9561-4A17-B041-7369CC5FBF44}" type="pres">
      <dgm:prSet presAssocID="{73583833-80F1-4D11-AE03-5D5B1BDA0F58}" presName="compNode" presStyleCnt="0"/>
      <dgm:spPr/>
    </dgm:pt>
    <dgm:pt modelId="{7DA4E649-D572-4979-8F69-E830E52B420C}" type="pres">
      <dgm:prSet presAssocID="{73583833-80F1-4D11-AE03-5D5B1BDA0F58}" presName="pictRect" presStyleLbl="node1" presStyleIdx="0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1BC33D1-27D0-48FD-9C27-C9590BA1F30D}" type="pres">
      <dgm:prSet presAssocID="{73583833-80F1-4D11-AE03-5D5B1BDA0F58}" presName="textRect" presStyleLbl="revTx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44D2A-C8F4-41E5-B0B4-91EB4D3E66C2}" type="pres">
      <dgm:prSet presAssocID="{0359E25C-305A-4EB7-AC6E-F03318C788E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DF31B3C-CFEB-443E-AFD0-F0B458EA7CCC}" type="pres">
      <dgm:prSet presAssocID="{F13E458C-AEE6-4064-BDA3-FA9B403D90AE}" presName="compNode" presStyleCnt="0"/>
      <dgm:spPr/>
    </dgm:pt>
    <dgm:pt modelId="{71BD5804-B2F2-47D8-BF05-D5E9572329C9}" type="pres">
      <dgm:prSet presAssocID="{F13E458C-AEE6-4064-BDA3-FA9B403D90AE}" presName="pictRect" presStyleLbl="node1" presStyleIdx="1" presStyleCnt="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993550F-CC8E-403E-B2A1-C274BB229D8C}" type="pres">
      <dgm:prSet presAssocID="{F13E458C-AEE6-4064-BDA3-FA9B403D90AE}" presName="textRect" presStyleLbl="revTx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C3C979-02B2-4767-B448-010739650F1D}" type="pres">
      <dgm:prSet presAssocID="{F2A1728B-7C6C-40FD-9CAA-E96A4FCDC8D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00B88B6-B660-42C0-8028-CD4C7A0847AF}" type="pres">
      <dgm:prSet presAssocID="{324C4FBC-623F-4237-814B-94141A2292E8}" presName="compNode" presStyleCnt="0"/>
      <dgm:spPr/>
    </dgm:pt>
    <dgm:pt modelId="{E614B7F4-17FE-47B5-B723-A9DE0598DBF5}" type="pres">
      <dgm:prSet presAssocID="{324C4FBC-623F-4237-814B-94141A2292E8}" presName="pictRect" presStyleLbl="node1" presStyleIdx="2" presStyleCnt="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75AA44D-C5E1-494A-BBBD-D834D0D19EAB}" type="pres">
      <dgm:prSet presAssocID="{324C4FBC-623F-4237-814B-94141A2292E8}" presName="textRect" presStyleLbl="revTx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1E943-8E2A-4500-9EE8-D0F9E9C3D062}" type="pres">
      <dgm:prSet presAssocID="{4859E66D-B298-4334-B294-ACFCDEB0E2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CCBA98F-3A5D-45AA-B4AD-DC0C3991ED4D}" type="pres">
      <dgm:prSet presAssocID="{C6026094-6907-40FA-8A21-75A93C192D9A}" presName="compNode" presStyleCnt="0"/>
      <dgm:spPr/>
    </dgm:pt>
    <dgm:pt modelId="{48099BB8-5E5C-47D8-8C02-59925711D23B}" type="pres">
      <dgm:prSet presAssocID="{C6026094-6907-40FA-8A21-75A93C192D9A}" presName="pictRect" presStyleLbl="node1" presStyleIdx="3" presStyleCnt="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0581634-D159-4BA9-8BC4-BD6E728FBB0E}" type="pres">
      <dgm:prSet presAssocID="{C6026094-6907-40FA-8A21-75A93C192D9A}" presName="textRect" presStyleLbl="revTx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19CC2-6997-4DA0-9A76-27FAD837B258}" type="pres">
      <dgm:prSet presAssocID="{0CED4729-A5D9-4465-B701-9F924711485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1BFA766-481E-494C-A8CA-CD65D3031A57}" type="pres">
      <dgm:prSet presAssocID="{14999E79-59E7-4D51-B0D2-3C0FF462AEB5}" presName="compNode" presStyleCnt="0"/>
      <dgm:spPr/>
    </dgm:pt>
    <dgm:pt modelId="{BA0F0D01-D7B3-4AD3-BDEE-B30DB5F56DB1}" type="pres">
      <dgm:prSet presAssocID="{14999E79-59E7-4D51-B0D2-3C0FF462AEB5}" presName="pictRect" presStyleLbl="node1" presStyleIdx="4" presStyleCnt="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C4D63DB-FFE6-45DF-AD26-2A0C8B6478BC}" type="pres">
      <dgm:prSet presAssocID="{14999E79-59E7-4D51-B0D2-3C0FF462AEB5}" presName="textRect" presStyleLbl="revTx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7B16D-6B8F-4A74-BB2F-114116D85665}" type="pres">
      <dgm:prSet presAssocID="{B416A1E8-0A84-4C60-8BA1-87293405D3A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45F771B-967C-475F-99B9-F4AA21B1BFE8}" type="pres">
      <dgm:prSet presAssocID="{4EC2D447-C035-4277-8E5E-5591C289B194}" presName="compNode" presStyleCnt="0"/>
      <dgm:spPr/>
    </dgm:pt>
    <dgm:pt modelId="{CA53EDF1-BA78-4B10-B3B5-53EA57B0736F}" type="pres">
      <dgm:prSet presAssocID="{4EC2D447-C035-4277-8E5E-5591C289B194}" presName="pictRect" presStyleLbl="node1" presStyleIdx="5" presStyleCnt="9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9C12981-5895-4C70-8331-3C9615126E39}" type="pres">
      <dgm:prSet presAssocID="{4EC2D447-C035-4277-8E5E-5591C289B194}" presName="textRect" presStyleLbl="revTx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F59BB-4F65-4BE3-BA4A-B6F1140F6E20}" type="pres">
      <dgm:prSet presAssocID="{337FC616-F954-44AE-AA16-A97E453921D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BC0B3E8-9936-4569-967E-FCA39F01DF91}" type="pres">
      <dgm:prSet presAssocID="{9D9D1FE4-D5D5-490D-B196-3D1D4E07CF71}" presName="compNode" presStyleCnt="0"/>
      <dgm:spPr/>
    </dgm:pt>
    <dgm:pt modelId="{50C7EB7E-0B00-42E1-8E16-D22AB8B4A3A0}" type="pres">
      <dgm:prSet presAssocID="{9D9D1FE4-D5D5-490D-B196-3D1D4E07CF71}" presName="pictRect" presStyleLbl="node1" presStyleIdx="6" presStyleCnt="9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4C0FE31-FBCF-46D1-B921-F2E8921C9602}" type="pres">
      <dgm:prSet presAssocID="{9D9D1FE4-D5D5-490D-B196-3D1D4E07CF71}" presName="textRect" presStyleLbl="revTx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67266-AF27-4A64-9C26-906D2A3D95D5}" type="pres">
      <dgm:prSet presAssocID="{883B2CA4-567E-4891-ACEF-2074827C605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224FB32-37E9-43B4-BF35-6F4C97117992}" type="pres">
      <dgm:prSet presAssocID="{6DF41B5F-9CFD-4AE0-B409-FA4CDEA23348}" presName="compNode" presStyleCnt="0"/>
      <dgm:spPr/>
    </dgm:pt>
    <dgm:pt modelId="{B860E52A-51EA-4087-A995-B878681A38EF}" type="pres">
      <dgm:prSet presAssocID="{6DF41B5F-9CFD-4AE0-B409-FA4CDEA23348}" presName="pictRect" presStyleLbl="node1" presStyleIdx="7" presStyleCnt="9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9546009-9ABC-4C1E-9CD1-F59A2D249441}" type="pres">
      <dgm:prSet presAssocID="{6DF41B5F-9CFD-4AE0-B409-FA4CDEA23348}" presName="textRect" presStyleLbl="revTx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5BC79-58DC-4AB8-A244-9EBA3E7F2347}" type="pres">
      <dgm:prSet presAssocID="{05E96031-5C30-4704-9A56-DDC61526380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C3EFBFE-5937-4916-9443-CE0AEC215802}" type="pres">
      <dgm:prSet presAssocID="{0FE04FEB-4611-47EC-B9A6-46F53A9DBC9F}" presName="compNode" presStyleCnt="0"/>
      <dgm:spPr/>
    </dgm:pt>
    <dgm:pt modelId="{77A3A8C4-36C8-4EF5-A5C9-EAA61FA10EFD}" type="pres">
      <dgm:prSet presAssocID="{0FE04FEB-4611-47EC-B9A6-46F53A9DBC9F}" presName="pictRect" presStyleLbl="node1" presStyleIdx="8" presStyleCnt="9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30BBB14-1086-4D17-91FA-B439A0CF7B35}" type="pres">
      <dgm:prSet presAssocID="{0FE04FEB-4611-47EC-B9A6-46F53A9DBC9F}" presName="textRect" presStyleLbl="revTx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49BF87-AA89-412F-9B40-DD2173DD63CC}" type="presOf" srcId="{324C4FBC-623F-4237-814B-94141A2292E8}" destId="{B75AA44D-C5E1-494A-BBBD-D834D0D19EAB}" srcOrd="0" destOrd="0" presId="urn:microsoft.com/office/officeart/2005/8/layout/pList1#1"/>
    <dgm:cxn modelId="{98EBA594-7CB3-4E3B-98D7-4ADE01FF4938}" type="presOf" srcId="{05E96031-5C30-4704-9A56-DDC61526380D}" destId="{1FF5BC79-58DC-4AB8-A244-9EBA3E7F2347}" srcOrd="0" destOrd="0" presId="urn:microsoft.com/office/officeart/2005/8/layout/pList1#1"/>
    <dgm:cxn modelId="{9C5D038A-FF83-4ABE-BA30-24C61A343FF6}" srcId="{1EE67BC8-AFA6-4049-AA4B-D06B20E59E1F}" destId="{0FE04FEB-4611-47EC-B9A6-46F53A9DBC9F}" srcOrd="8" destOrd="0" parTransId="{88EC782A-32FE-4366-A64B-4ED682890AFD}" sibTransId="{75E6E670-0DCC-4C12-9277-BBB6E821F55F}"/>
    <dgm:cxn modelId="{605D154C-F122-469E-9518-5D1DF9DD2014}" type="presOf" srcId="{883B2CA4-567E-4891-ACEF-2074827C605E}" destId="{4A267266-AF27-4A64-9C26-906D2A3D95D5}" srcOrd="0" destOrd="0" presId="urn:microsoft.com/office/officeart/2005/8/layout/pList1#1"/>
    <dgm:cxn modelId="{A3CA9367-DA24-423C-8187-ABE88D71B58B}" type="presOf" srcId="{14999E79-59E7-4D51-B0D2-3C0FF462AEB5}" destId="{FC4D63DB-FFE6-45DF-AD26-2A0C8B6478BC}" srcOrd="0" destOrd="0" presId="urn:microsoft.com/office/officeart/2005/8/layout/pList1#1"/>
    <dgm:cxn modelId="{93BCC611-8CF0-404A-B990-2FAF631F893C}" type="presOf" srcId="{4859E66D-B298-4334-B294-ACFCDEB0E238}" destId="{1771E943-8E2A-4500-9EE8-D0F9E9C3D062}" srcOrd="0" destOrd="0" presId="urn:microsoft.com/office/officeart/2005/8/layout/pList1#1"/>
    <dgm:cxn modelId="{E569E474-933F-42C2-A5B4-058E4720FAED}" srcId="{1EE67BC8-AFA6-4049-AA4B-D06B20E59E1F}" destId="{9D9D1FE4-D5D5-490D-B196-3D1D4E07CF71}" srcOrd="6" destOrd="0" parTransId="{49643F88-DB28-4038-9E08-6378D3C253F2}" sibTransId="{883B2CA4-567E-4891-ACEF-2074827C605E}"/>
    <dgm:cxn modelId="{E7684ECD-4F7E-4B8E-8039-B9DA5E4CB7DC}" type="presOf" srcId="{73583833-80F1-4D11-AE03-5D5B1BDA0F58}" destId="{61BC33D1-27D0-48FD-9C27-C9590BA1F30D}" srcOrd="0" destOrd="0" presId="urn:microsoft.com/office/officeart/2005/8/layout/pList1#1"/>
    <dgm:cxn modelId="{DA8A487C-2A00-4BDD-AD00-F9028AE0CA0C}" type="presOf" srcId="{0359E25C-305A-4EB7-AC6E-F03318C788E6}" destId="{91B44D2A-C8F4-41E5-B0B4-91EB4D3E66C2}" srcOrd="0" destOrd="0" presId="urn:microsoft.com/office/officeart/2005/8/layout/pList1#1"/>
    <dgm:cxn modelId="{79F4871B-2D41-47F2-A78B-2CACA10387AD}" srcId="{1EE67BC8-AFA6-4049-AA4B-D06B20E59E1F}" destId="{F13E458C-AEE6-4064-BDA3-FA9B403D90AE}" srcOrd="1" destOrd="0" parTransId="{59DAECFD-5AB5-4C4B-807D-E2B8CEABFF9B}" sibTransId="{F2A1728B-7C6C-40FD-9CAA-E96A4FCDC8DF}"/>
    <dgm:cxn modelId="{8B039CE0-5B02-4FAE-B108-3459F6351B10}" type="presOf" srcId="{4EC2D447-C035-4277-8E5E-5591C289B194}" destId="{69C12981-5895-4C70-8331-3C9615126E39}" srcOrd="0" destOrd="0" presId="urn:microsoft.com/office/officeart/2005/8/layout/pList1#1"/>
    <dgm:cxn modelId="{67FBDAB5-D5D3-401E-A4D6-248DCF8A5BE2}" type="presOf" srcId="{C6026094-6907-40FA-8A21-75A93C192D9A}" destId="{70581634-D159-4BA9-8BC4-BD6E728FBB0E}" srcOrd="0" destOrd="0" presId="urn:microsoft.com/office/officeart/2005/8/layout/pList1#1"/>
    <dgm:cxn modelId="{4487EFAC-C353-49B0-B1BE-D05892D861D8}" type="presOf" srcId="{B416A1E8-0A84-4C60-8BA1-87293405D3AC}" destId="{56C7B16D-6B8F-4A74-BB2F-114116D85665}" srcOrd="0" destOrd="0" presId="urn:microsoft.com/office/officeart/2005/8/layout/pList1#1"/>
    <dgm:cxn modelId="{F51B57AE-7E35-4C43-AD5F-430C18826DCD}" type="presOf" srcId="{F13E458C-AEE6-4064-BDA3-FA9B403D90AE}" destId="{2993550F-CC8E-403E-B2A1-C274BB229D8C}" srcOrd="0" destOrd="0" presId="urn:microsoft.com/office/officeart/2005/8/layout/pList1#1"/>
    <dgm:cxn modelId="{84D9CF95-803F-4B7C-87EE-0267147BDC65}" srcId="{1EE67BC8-AFA6-4049-AA4B-D06B20E59E1F}" destId="{14999E79-59E7-4D51-B0D2-3C0FF462AEB5}" srcOrd="4" destOrd="0" parTransId="{E3A9AB2D-E73B-4456-97FE-FD0705B9701F}" sibTransId="{B416A1E8-0A84-4C60-8BA1-87293405D3AC}"/>
    <dgm:cxn modelId="{83C8CAC1-0FB1-4552-9F54-F405FABA7322}" type="presOf" srcId="{F2A1728B-7C6C-40FD-9CAA-E96A4FCDC8DF}" destId="{A9C3C979-02B2-4767-B448-010739650F1D}" srcOrd="0" destOrd="0" presId="urn:microsoft.com/office/officeart/2005/8/layout/pList1#1"/>
    <dgm:cxn modelId="{271B7C68-B8D7-4458-ADAF-B2242BC29764}" srcId="{1EE67BC8-AFA6-4049-AA4B-D06B20E59E1F}" destId="{324C4FBC-623F-4237-814B-94141A2292E8}" srcOrd="2" destOrd="0" parTransId="{639C9D89-0870-4F32-B5AD-5E9937527D4E}" sibTransId="{4859E66D-B298-4334-B294-ACFCDEB0E238}"/>
    <dgm:cxn modelId="{D1DACE3F-693E-4C65-AF65-DD3B4AA95332}" type="presOf" srcId="{337FC616-F954-44AE-AA16-A97E453921D2}" destId="{2D3F59BB-4F65-4BE3-BA4A-B6F1140F6E20}" srcOrd="0" destOrd="0" presId="urn:microsoft.com/office/officeart/2005/8/layout/pList1#1"/>
    <dgm:cxn modelId="{A771E2B6-25B3-4096-BBB2-3010411AF59D}" srcId="{1EE67BC8-AFA6-4049-AA4B-D06B20E59E1F}" destId="{6DF41B5F-9CFD-4AE0-B409-FA4CDEA23348}" srcOrd="7" destOrd="0" parTransId="{F2CAB901-E390-4732-AF2D-AD332A76AAA5}" sibTransId="{05E96031-5C30-4704-9A56-DDC61526380D}"/>
    <dgm:cxn modelId="{1D61A7C1-99B4-4478-B304-CA38536EDB5D}" type="presOf" srcId="{1EE67BC8-AFA6-4049-AA4B-D06B20E59E1F}" destId="{CB909D13-1824-4F1C-9081-6997241CF148}" srcOrd="0" destOrd="0" presId="urn:microsoft.com/office/officeart/2005/8/layout/pList1#1"/>
    <dgm:cxn modelId="{17000C2C-86FC-4518-BB6A-0C64B6347F4E}" srcId="{1EE67BC8-AFA6-4049-AA4B-D06B20E59E1F}" destId="{C6026094-6907-40FA-8A21-75A93C192D9A}" srcOrd="3" destOrd="0" parTransId="{B9504BD4-02D0-4EE1-81DE-6AA836B3EC48}" sibTransId="{0CED4729-A5D9-4465-B701-9F924711485A}"/>
    <dgm:cxn modelId="{E4AEFD3E-2B27-40DC-A320-FCA4600C5DB5}" type="presOf" srcId="{0FE04FEB-4611-47EC-B9A6-46F53A9DBC9F}" destId="{430BBB14-1086-4D17-91FA-B439A0CF7B35}" srcOrd="0" destOrd="0" presId="urn:microsoft.com/office/officeart/2005/8/layout/pList1#1"/>
    <dgm:cxn modelId="{87092ABB-5BDC-4C04-B00A-9C8A217A3EFA}" srcId="{1EE67BC8-AFA6-4049-AA4B-D06B20E59E1F}" destId="{73583833-80F1-4D11-AE03-5D5B1BDA0F58}" srcOrd="0" destOrd="0" parTransId="{2DA86E5D-9BA0-4791-BB36-8D5FB5CFDA16}" sibTransId="{0359E25C-305A-4EB7-AC6E-F03318C788E6}"/>
    <dgm:cxn modelId="{765DFA94-5927-45A5-AB80-5763514491AC}" srcId="{1EE67BC8-AFA6-4049-AA4B-D06B20E59E1F}" destId="{4EC2D447-C035-4277-8E5E-5591C289B194}" srcOrd="5" destOrd="0" parTransId="{D6F132D9-E611-455C-8C68-8467A930FA62}" sibTransId="{337FC616-F954-44AE-AA16-A97E453921D2}"/>
    <dgm:cxn modelId="{9DF54332-EC60-4181-B13D-4BB0E839FF34}" type="presOf" srcId="{9D9D1FE4-D5D5-490D-B196-3D1D4E07CF71}" destId="{94C0FE31-FBCF-46D1-B921-F2E8921C9602}" srcOrd="0" destOrd="0" presId="urn:microsoft.com/office/officeart/2005/8/layout/pList1#1"/>
    <dgm:cxn modelId="{54CABF93-D5DE-4509-A02B-D57AE0A6C5F6}" type="presOf" srcId="{0CED4729-A5D9-4465-B701-9F924711485A}" destId="{57619CC2-6997-4DA0-9A76-27FAD837B258}" srcOrd="0" destOrd="0" presId="urn:microsoft.com/office/officeart/2005/8/layout/pList1#1"/>
    <dgm:cxn modelId="{9C4E210F-0FD9-41FD-BA14-009EEF240539}" type="presOf" srcId="{6DF41B5F-9CFD-4AE0-B409-FA4CDEA23348}" destId="{59546009-9ABC-4C1E-9CD1-F59A2D249441}" srcOrd="0" destOrd="0" presId="urn:microsoft.com/office/officeart/2005/8/layout/pList1#1"/>
    <dgm:cxn modelId="{74D9BF88-B8AD-43DA-825A-5C4156ED028A}" type="presParOf" srcId="{CB909D13-1824-4F1C-9081-6997241CF148}" destId="{602601E3-9561-4A17-B041-7369CC5FBF44}" srcOrd="0" destOrd="0" presId="urn:microsoft.com/office/officeart/2005/8/layout/pList1#1"/>
    <dgm:cxn modelId="{39FF5576-89A7-4F2A-BE07-406082A39681}" type="presParOf" srcId="{602601E3-9561-4A17-B041-7369CC5FBF44}" destId="{7DA4E649-D572-4979-8F69-E830E52B420C}" srcOrd="0" destOrd="0" presId="urn:microsoft.com/office/officeart/2005/8/layout/pList1#1"/>
    <dgm:cxn modelId="{689950ED-5C58-4FE7-90F7-57868B36F1CD}" type="presParOf" srcId="{602601E3-9561-4A17-B041-7369CC5FBF44}" destId="{61BC33D1-27D0-48FD-9C27-C9590BA1F30D}" srcOrd="1" destOrd="0" presId="urn:microsoft.com/office/officeart/2005/8/layout/pList1#1"/>
    <dgm:cxn modelId="{0D806A2D-4845-4846-B244-34A6CB3C8C06}" type="presParOf" srcId="{CB909D13-1824-4F1C-9081-6997241CF148}" destId="{91B44D2A-C8F4-41E5-B0B4-91EB4D3E66C2}" srcOrd="1" destOrd="0" presId="urn:microsoft.com/office/officeart/2005/8/layout/pList1#1"/>
    <dgm:cxn modelId="{96EC53E5-0894-4419-AEE9-FFCBB2B83EE5}" type="presParOf" srcId="{CB909D13-1824-4F1C-9081-6997241CF148}" destId="{DDF31B3C-CFEB-443E-AFD0-F0B458EA7CCC}" srcOrd="2" destOrd="0" presId="urn:microsoft.com/office/officeart/2005/8/layout/pList1#1"/>
    <dgm:cxn modelId="{A1C1887D-3B02-466E-9B23-AC58D16F6FA8}" type="presParOf" srcId="{DDF31B3C-CFEB-443E-AFD0-F0B458EA7CCC}" destId="{71BD5804-B2F2-47D8-BF05-D5E9572329C9}" srcOrd="0" destOrd="0" presId="urn:microsoft.com/office/officeart/2005/8/layout/pList1#1"/>
    <dgm:cxn modelId="{79402E62-F006-475C-97C0-52F25424E370}" type="presParOf" srcId="{DDF31B3C-CFEB-443E-AFD0-F0B458EA7CCC}" destId="{2993550F-CC8E-403E-B2A1-C274BB229D8C}" srcOrd="1" destOrd="0" presId="urn:microsoft.com/office/officeart/2005/8/layout/pList1#1"/>
    <dgm:cxn modelId="{48FB6B00-F476-4995-9ADA-BF157CD32493}" type="presParOf" srcId="{CB909D13-1824-4F1C-9081-6997241CF148}" destId="{A9C3C979-02B2-4767-B448-010739650F1D}" srcOrd="3" destOrd="0" presId="urn:microsoft.com/office/officeart/2005/8/layout/pList1#1"/>
    <dgm:cxn modelId="{2088DA4F-8277-424A-B789-A7EA08DCBA9A}" type="presParOf" srcId="{CB909D13-1824-4F1C-9081-6997241CF148}" destId="{100B88B6-B660-42C0-8028-CD4C7A0847AF}" srcOrd="4" destOrd="0" presId="urn:microsoft.com/office/officeart/2005/8/layout/pList1#1"/>
    <dgm:cxn modelId="{B05964B1-C800-4C17-B62A-D7C8086465CC}" type="presParOf" srcId="{100B88B6-B660-42C0-8028-CD4C7A0847AF}" destId="{E614B7F4-17FE-47B5-B723-A9DE0598DBF5}" srcOrd="0" destOrd="0" presId="urn:microsoft.com/office/officeart/2005/8/layout/pList1#1"/>
    <dgm:cxn modelId="{87B12BF5-7858-4BBB-8BA0-F6F2494A4EC7}" type="presParOf" srcId="{100B88B6-B660-42C0-8028-CD4C7A0847AF}" destId="{B75AA44D-C5E1-494A-BBBD-D834D0D19EAB}" srcOrd="1" destOrd="0" presId="urn:microsoft.com/office/officeart/2005/8/layout/pList1#1"/>
    <dgm:cxn modelId="{CD91F7B8-CF5C-4A8A-93BB-739F7887BBE4}" type="presParOf" srcId="{CB909D13-1824-4F1C-9081-6997241CF148}" destId="{1771E943-8E2A-4500-9EE8-D0F9E9C3D062}" srcOrd="5" destOrd="0" presId="urn:microsoft.com/office/officeart/2005/8/layout/pList1#1"/>
    <dgm:cxn modelId="{9EB41355-819C-45E6-B49B-F36DD18C4AA5}" type="presParOf" srcId="{CB909D13-1824-4F1C-9081-6997241CF148}" destId="{3CCBA98F-3A5D-45AA-B4AD-DC0C3991ED4D}" srcOrd="6" destOrd="0" presId="urn:microsoft.com/office/officeart/2005/8/layout/pList1#1"/>
    <dgm:cxn modelId="{6850E8F1-81C1-4D43-8621-FC80DAED4C01}" type="presParOf" srcId="{3CCBA98F-3A5D-45AA-B4AD-DC0C3991ED4D}" destId="{48099BB8-5E5C-47D8-8C02-59925711D23B}" srcOrd="0" destOrd="0" presId="urn:microsoft.com/office/officeart/2005/8/layout/pList1#1"/>
    <dgm:cxn modelId="{E4862396-E442-48C1-B581-586F0568003F}" type="presParOf" srcId="{3CCBA98F-3A5D-45AA-B4AD-DC0C3991ED4D}" destId="{70581634-D159-4BA9-8BC4-BD6E728FBB0E}" srcOrd="1" destOrd="0" presId="urn:microsoft.com/office/officeart/2005/8/layout/pList1#1"/>
    <dgm:cxn modelId="{987DFD82-8E2B-4F5C-814C-45631AB29235}" type="presParOf" srcId="{CB909D13-1824-4F1C-9081-6997241CF148}" destId="{57619CC2-6997-4DA0-9A76-27FAD837B258}" srcOrd="7" destOrd="0" presId="urn:microsoft.com/office/officeart/2005/8/layout/pList1#1"/>
    <dgm:cxn modelId="{50D94169-813D-4258-92B4-E9BAA3D28CB2}" type="presParOf" srcId="{CB909D13-1824-4F1C-9081-6997241CF148}" destId="{01BFA766-481E-494C-A8CA-CD65D3031A57}" srcOrd="8" destOrd="0" presId="urn:microsoft.com/office/officeart/2005/8/layout/pList1#1"/>
    <dgm:cxn modelId="{52C85912-C767-472D-AB6C-59716BEFA936}" type="presParOf" srcId="{01BFA766-481E-494C-A8CA-CD65D3031A57}" destId="{BA0F0D01-D7B3-4AD3-BDEE-B30DB5F56DB1}" srcOrd="0" destOrd="0" presId="urn:microsoft.com/office/officeart/2005/8/layout/pList1#1"/>
    <dgm:cxn modelId="{23134526-F11C-447E-8762-7EB0678AACE1}" type="presParOf" srcId="{01BFA766-481E-494C-A8CA-CD65D3031A57}" destId="{FC4D63DB-FFE6-45DF-AD26-2A0C8B6478BC}" srcOrd="1" destOrd="0" presId="urn:microsoft.com/office/officeart/2005/8/layout/pList1#1"/>
    <dgm:cxn modelId="{D9449BFB-840F-4A7C-8366-ED9BA78FF803}" type="presParOf" srcId="{CB909D13-1824-4F1C-9081-6997241CF148}" destId="{56C7B16D-6B8F-4A74-BB2F-114116D85665}" srcOrd="9" destOrd="0" presId="urn:microsoft.com/office/officeart/2005/8/layout/pList1#1"/>
    <dgm:cxn modelId="{688AFAF2-7333-4001-9053-EC0E6B22A965}" type="presParOf" srcId="{CB909D13-1824-4F1C-9081-6997241CF148}" destId="{145F771B-967C-475F-99B9-F4AA21B1BFE8}" srcOrd="10" destOrd="0" presId="urn:microsoft.com/office/officeart/2005/8/layout/pList1#1"/>
    <dgm:cxn modelId="{F4706C39-C24B-41F8-B7A2-162C80636057}" type="presParOf" srcId="{145F771B-967C-475F-99B9-F4AA21B1BFE8}" destId="{CA53EDF1-BA78-4B10-B3B5-53EA57B0736F}" srcOrd="0" destOrd="0" presId="urn:microsoft.com/office/officeart/2005/8/layout/pList1#1"/>
    <dgm:cxn modelId="{3943D3BE-4AE6-4852-A90F-9663AB21BE03}" type="presParOf" srcId="{145F771B-967C-475F-99B9-F4AA21B1BFE8}" destId="{69C12981-5895-4C70-8331-3C9615126E39}" srcOrd="1" destOrd="0" presId="urn:microsoft.com/office/officeart/2005/8/layout/pList1#1"/>
    <dgm:cxn modelId="{DE0B7F58-9B54-409F-B7B9-4FE463253A9C}" type="presParOf" srcId="{CB909D13-1824-4F1C-9081-6997241CF148}" destId="{2D3F59BB-4F65-4BE3-BA4A-B6F1140F6E20}" srcOrd="11" destOrd="0" presId="urn:microsoft.com/office/officeart/2005/8/layout/pList1#1"/>
    <dgm:cxn modelId="{5502CC68-5D1E-43E5-8A53-C3E1EABADC60}" type="presParOf" srcId="{CB909D13-1824-4F1C-9081-6997241CF148}" destId="{0BC0B3E8-9936-4569-967E-FCA39F01DF91}" srcOrd="12" destOrd="0" presId="urn:microsoft.com/office/officeart/2005/8/layout/pList1#1"/>
    <dgm:cxn modelId="{32607A91-8D82-43C0-AF6D-C00648753911}" type="presParOf" srcId="{0BC0B3E8-9936-4569-967E-FCA39F01DF91}" destId="{50C7EB7E-0B00-42E1-8E16-D22AB8B4A3A0}" srcOrd="0" destOrd="0" presId="urn:microsoft.com/office/officeart/2005/8/layout/pList1#1"/>
    <dgm:cxn modelId="{8E8D8AC6-960E-4B83-8888-4ABC44273393}" type="presParOf" srcId="{0BC0B3E8-9936-4569-967E-FCA39F01DF91}" destId="{94C0FE31-FBCF-46D1-B921-F2E8921C9602}" srcOrd="1" destOrd="0" presId="urn:microsoft.com/office/officeart/2005/8/layout/pList1#1"/>
    <dgm:cxn modelId="{58930D58-D27C-43CC-88F8-B8CC7FC35C55}" type="presParOf" srcId="{CB909D13-1824-4F1C-9081-6997241CF148}" destId="{4A267266-AF27-4A64-9C26-906D2A3D95D5}" srcOrd="13" destOrd="0" presId="urn:microsoft.com/office/officeart/2005/8/layout/pList1#1"/>
    <dgm:cxn modelId="{5DD4DAE2-4EAC-490B-9668-0B15C8C8494D}" type="presParOf" srcId="{CB909D13-1824-4F1C-9081-6997241CF148}" destId="{4224FB32-37E9-43B4-BF35-6F4C97117992}" srcOrd="14" destOrd="0" presId="urn:microsoft.com/office/officeart/2005/8/layout/pList1#1"/>
    <dgm:cxn modelId="{62DA3062-8374-492C-9951-E77719837AF3}" type="presParOf" srcId="{4224FB32-37E9-43B4-BF35-6F4C97117992}" destId="{B860E52A-51EA-4087-A995-B878681A38EF}" srcOrd="0" destOrd="0" presId="urn:microsoft.com/office/officeart/2005/8/layout/pList1#1"/>
    <dgm:cxn modelId="{475BE488-37B6-4FD5-A880-2BFDC4F9A2AA}" type="presParOf" srcId="{4224FB32-37E9-43B4-BF35-6F4C97117992}" destId="{59546009-9ABC-4C1E-9CD1-F59A2D249441}" srcOrd="1" destOrd="0" presId="urn:microsoft.com/office/officeart/2005/8/layout/pList1#1"/>
    <dgm:cxn modelId="{0AB77CE6-4D04-48A0-A354-A183ECF1FC56}" type="presParOf" srcId="{CB909D13-1824-4F1C-9081-6997241CF148}" destId="{1FF5BC79-58DC-4AB8-A244-9EBA3E7F2347}" srcOrd="15" destOrd="0" presId="urn:microsoft.com/office/officeart/2005/8/layout/pList1#1"/>
    <dgm:cxn modelId="{C450AD82-8749-4D5F-97C1-518F56AC92C7}" type="presParOf" srcId="{CB909D13-1824-4F1C-9081-6997241CF148}" destId="{CC3EFBFE-5937-4916-9443-CE0AEC215802}" srcOrd="16" destOrd="0" presId="urn:microsoft.com/office/officeart/2005/8/layout/pList1#1"/>
    <dgm:cxn modelId="{C995C856-2543-4187-9DDD-9897AAED2AB5}" type="presParOf" srcId="{CC3EFBFE-5937-4916-9443-CE0AEC215802}" destId="{77A3A8C4-36C8-4EF5-A5C9-EAA61FA10EFD}" srcOrd="0" destOrd="0" presId="urn:microsoft.com/office/officeart/2005/8/layout/pList1#1"/>
    <dgm:cxn modelId="{B2A99E16-5490-44A6-ACBC-D2D56A6F0E18}" type="presParOf" srcId="{CC3EFBFE-5937-4916-9443-CE0AEC215802}" destId="{430BBB14-1086-4D17-91FA-B439A0CF7B35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6EF65D-A48E-4474-886A-FE52397FC38A}" type="doc">
      <dgm:prSet loTypeId="urn:microsoft.com/office/officeart/2005/8/layout/vList4#1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241B44C4-E3CF-4A89-842C-4D1D687637F0}">
      <dgm:prSet phldrT="[Text]"/>
      <dgm:spPr/>
      <dgm:t>
        <a:bodyPr/>
        <a:lstStyle/>
        <a:p>
          <a:r>
            <a:rPr lang="en-US" b="1" dirty="0" smtClean="0"/>
            <a:t>System Software</a:t>
          </a:r>
          <a:endParaRPr lang="en-US" b="1" dirty="0"/>
        </a:p>
      </dgm:t>
    </dgm:pt>
    <dgm:pt modelId="{BDD228EC-830C-40C6-AC4F-784F37DF0D2F}" type="parTrans" cxnId="{8B3BDFF9-96AF-45B5-9861-0EE9A2A70B01}">
      <dgm:prSet/>
      <dgm:spPr/>
      <dgm:t>
        <a:bodyPr/>
        <a:lstStyle/>
        <a:p>
          <a:endParaRPr lang="en-US"/>
        </a:p>
      </dgm:t>
    </dgm:pt>
    <dgm:pt modelId="{05B49640-ED40-4013-B162-CED958B1304A}" type="sibTrans" cxnId="{8B3BDFF9-96AF-45B5-9861-0EE9A2A70B01}">
      <dgm:prSet/>
      <dgm:spPr/>
      <dgm:t>
        <a:bodyPr/>
        <a:lstStyle/>
        <a:p>
          <a:endParaRPr lang="en-US"/>
        </a:p>
      </dgm:t>
    </dgm:pt>
    <dgm:pt modelId="{4FD94B15-F026-49F7-834A-D8708B7BBE2A}">
      <dgm:prSet phldrT="[Text]"/>
      <dgm:spPr/>
      <dgm:t>
        <a:bodyPr/>
        <a:lstStyle/>
        <a:p>
          <a:r>
            <a:rPr lang="en-US" b="0" dirty="0" smtClean="0"/>
            <a:t>Operating system</a:t>
          </a:r>
          <a:endParaRPr lang="en-US" b="0" dirty="0"/>
        </a:p>
      </dgm:t>
    </dgm:pt>
    <dgm:pt modelId="{3A9872B9-8766-4CBB-8EFF-94EF4D240778}" type="parTrans" cxnId="{87D4275E-A4A1-471F-93FF-A1DC3197D3A5}">
      <dgm:prSet/>
      <dgm:spPr/>
      <dgm:t>
        <a:bodyPr/>
        <a:lstStyle/>
        <a:p>
          <a:endParaRPr lang="en-US"/>
        </a:p>
      </dgm:t>
    </dgm:pt>
    <dgm:pt modelId="{C498A82E-94D9-43B0-9F41-5890E43CBDA1}" type="sibTrans" cxnId="{87D4275E-A4A1-471F-93FF-A1DC3197D3A5}">
      <dgm:prSet/>
      <dgm:spPr/>
      <dgm:t>
        <a:bodyPr/>
        <a:lstStyle/>
        <a:p>
          <a:endParaRPr lang="en-US"/>
        </a:p>
      </dgm:t>
    </dgm:pt>
    <dgm:pt modelId="{D77B1436-3E3C-4CCD-9F7C-50A01B1999C8}">
      <dgm:prSet phldrT="[Text]"/>
      <dgm:spPr/>
      <dgm:t>
        <a:bodyPr/>
        <a:lstStyle/>
        <a:p>
          <a:r>
            <a:rPr lang="en-US" b="0" dirty="0" smtClean="0"/>
            <a:t>Utility program</a:t>
          </a:r>
          <a:endParaRPr lang="en-US" b="0" dirty="0"/>
        </a:p>
      </dgm:t>
    </dgm:pt>
    <dgm:pt modelId="{85388C3D-271A-4343-B979-23B8351B81EC}" type="parTrans" cxnId="{5B06B129-E28F-49EF-A69F-EC89075D1691}">
      <dgm:prSet/>
      <dgm:spPr/>
      <dgm:t>
        <a:bodyPr/>
        <a:lstStyle/>
        <a:p>
          <a:endParaRPr lang="en-US"/>
        </a:p>
      </dgm:t>
    </dgm:pt>
    <dgm:pt modelId="{E2575BFC-3F06-4F0E-A9E6-49860BD79BBD}" type="sibTrans" cxnId="{5B06B129-E28F-49EF-A69F-EC89075D1691}">
      <dgm:prSet/>
      <dgm:spPr/>
      <dgm:t>
        <a:bodyPr/>
        <a:lstStyle/>
        <a:p>
          <a:endParaRPr lang="en-US"/>
        </a:p>
      </dgm:t>
    </dgm:pt>
    <dgm:pt modelId="{A509F473-C4C7-46EB-A5B3-031489E25D98}">
      <dgm:prSet phldrT="[Text]"/>
      <dgm:spPr/>
      <dgm:t>
        <a:bodyPr/>
        <a:lstStyle/>
        <a:p>
          <a:r>
            <a:rPr lang="en-US" b="1" dirty="0" smtClean="0"/>
            <a:t>Application Software</a:t>
          </a:r>
          <a:endParaRPr lang="en-US" b="1" dirty="0"/>
        </a:p>
      </dgm:t>
    </dgm:pt>
    <dgm:pt modelId="{A8B61D5E-BEBC-4910-8B57-B97E92DBBD87}" type="parTrans" cxnId="{4CE014EC-D9A3-408D-AC04-921725754A8F}">
      <dgm:prSet/>
      <dgm:spPr/>
      <dgm:t>
        <a:bodyPr/>
        <a:lstStyle/>
        <a:p>
          <a:endParaRPr lang="en-US"/>
        </a:p>
      </dgm:t>
    </dgm:pt>
    <dgm:pt modelId="{1A0D91EA-3ADB-4416-B13F-0B112B7C61B7}" type="sibTrans" cxnId="{4CE014EC-D9A3-408D-AC04-921725754A8F}">
      <dgm:prSet/>
      <dgm:spPr/>
      <dgm:t>
        <a:bodyPr/>
        <a:lstStyle/>
        <a:p>
          <a:endParaRPr lang="en-US"/>
        </a:p>
      </dgm:t>
    </dgm:pt>
    <dgm:pt modelId="{23377D1A-31DF-47A3-A0C2-990E5EF6D026}" type="pres">
      <dgm:prSet presAssocID="{436EF65D-A48E-4474-886A-FE52397FC38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DB134D-2C8B-4671-8777-5769CFE4B4EC}" type="pres">
      <dgm:prSet presAssocID="{241B44C4-E3CF-4A89-842C-4D1D687637F0}" presName="comp" presStyleCnt="0"/>
      <dgm:spPr/>
    </dgm:pt>
    <dgm:pt modelId="{850F4538-0C74-466E-A2DC-A826110DB51C}" type="pres">
      <dgm:prSet presAssocID="{241B44C4-E3CF-4A89-842C-4D1D687637F0}" presName="box" presStyleLbl="node1" presStyleIdx="0" presStyleCnt="2"/>
      <dgm:spPr/>
      <dgm:t>
        <a:bodyPr/>
        <a:lstStyle/>
        <a:p>
          <a:endParaRPr lang="en-US"/>
        </a:p>
      </dgm:t>
    </dgm:pt>
    <dgm:pt modelId="{50BFB772-24EC-4925-A129-789BF47DCB89}" type="pres">
      <dgm:prSet presAssocID="{241B44C4-E3CF-4A89-842C-4D1D687637F0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3050BEB-6827-4EC2-825A-D5D7B447D3E9}" type="pres">
      <dgm:prSet presAssocID="{241B44C4-E3CF-4A89-842C-4D1D687637F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0FF89-0389-4C87-916A-63A994DBC471}" type="pres">
      <dgm:prSet presAssocID="{05B49640-ED40-4013-B162-CED958B1304A}" presName="spacer" presStyleCnt="0"/>
      <dgm:spPr/>
    </dgm:pt>
    <dgm:pt modelId="{FF9A5F7C-4055-4878-B2E9-2A9B17E72AF3}" type="pres">
      <dgm:prSet presAssocID="{A509F473-C4C7-46EB-A5B3-031489E25D98}" presName="comp" presStyleCnt="0"/>
      <dgm:spPr/>
    </dgm:pt>
    <dgm:pt modelId="{971E44CE-039A-4A87-8D65-3D529E2F3508}" type="pres">
      <dgm:prSet presAssocID="{A509F473-C4C7-46EB-A5B3-031489E25D98}" presName="box" presStyleLbl="node1" presStyleIdx="1" presStyleCnt="2"/>
      <dgm:spPr/>
      <dgm:t>
        <a:bodyPr/>
        <a:lstStyle/>
        <a:p>
          <a:endParaRPr lang="en-US"/>
        </a:p>
      </dgm:t>
    </dgm:pt>
    <dgm:pt modelId="{0581C512-F7C9-401B-BD54-44F3F82E3C2C}" type="pres">
      <dgm:prSet presAssocID="{A509F473-C4C7-46EB-A5B3-031489E25D98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53D7162-626E-4D72-B5AC-CDB041247BAD}" type="pres">
      <dgm:prSet presAssocID="{A509F473-C4C7-46EB-A5B3-031489E25D9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804E0D-8C03-4638-85C5-541773759DDE}" type="presOf" srcId="{D77B1436-3E3C-4CCD-9F7C-50A01B1999C8}" destId="{850F4538-0C74-466E-A2DC-A826110DB51C}" srcOrd="0" destOrd="2" presId="urn:microsoft.com/office/officeart/2005/8/layout/vList4#1"/>
    <dgm:cxn modelId="{8B3BDFF9-96AF-45B5-9861-0EE9A2A70B01}" srcId="{436EF65D-A48E-4474-886A-FE52397FC38A}" destId="{241B44C4-E3CF-4A89-842C-4D1D687637F0}" srcOrd="0" destOrd="0" parTransId="{BDD228EC-830C-40C6-AC4F-784F37DF0D2F}" sibTransId="{05B49640-ED40-4013-B162-CED958B1304A}"/>
    <dgm:cxn modelId="{4CE014EC-D9A3-408D-AC04-921725754A8F}" srcId="{436EF65D-A48E-4474-886A-FE52397FC38A}" destId="{A509F473-C4C7-46EB-A5B3-031489E25D98}" srcOrd="1" destOrd="0" parTransId="{A8B61D5E-BEBC-4910-8B57-B97E92DBBD87}" sibTransId="{1A0D91EA-3ADB-4416-B13F-0B112B7C61B7}"/>
    <dgm:cxn modelId="{3E704113-BF0A-4808-9C88-E62D8941E3A3}" type="presOf" srcId="{4FD94B15-F026-49F7-834A-D8708B7BBE2A}" destId="{850F4538-0C74-466E-A2DC-A826110DB51C}" srcOrd="0" destOrd="1" presId="urn:microsoft.com/office/officeart/2005/8/layout/vList4#1"/>
    <dgm:cxn modelId="{5B06B129-E28F-49EF-A69F-EC89075D1691}" srcId="{241B44C4-E3CF-4A89-842C-4D1D687637F0}" destId="{D77B1436-3E3C-4CCD-9F7C-50A01B1999C8}" srcOrd="1" destOrd="0" parTransId="{85388C3D-271A-4343-B979-23B8351B81EC}" sibTransId="{E2575BFC-3F06-4F0E-A9E6-49860BD79BBD}"/>
    <dgm:cxn modelId="{2D965D8A-77E5-43ED-B29B-700A8D9F093B}" type="presOf" srcId="{4FD94B15-F026-49F7-834A-D8708B7BBE2A}" destId="{23050BEB-6827-4EC2-825A-D5D7B447D3E9}" srcOrd="1" destOrd="1" presId="urn:microsoft.com/office/officeart/2005/8/layout/vList4#1"/>
    <dgm:cxn modelId="{56B28589-4445-4CEE-BD5B-F1EB31A9DFD9}" type="presOf" srcId="{241B44C4-E3CF-4A89-842C-4D1D687637F0}" destId="{850F4538-0C74-466E-A2DC-A826110DB51C}" srcOrd="0" destOrd="0" presId="urn:microsoft.com/office/officeart/2005/8/layout/vList4#1"/>
    <dgm:cxn modelId="{FA8B0872-A167-411A-BBB0-B5E589937827}" type="presOf" srcId="{A509F473-C4C7-46EB-A5B3-031489E25D98}" destId="{053D7162-626E-4D72-B5AC-CDB041247BAD}" srcOrd="1" destOrd="0" presId="urn:microsoft.com/office/officeart/2005/8/layout/vList4#1"/>
    <dgm:cxn modelId="{D059405C-A218-4AAF-B6D1-A88D2A244476}" type="presOf" srcId="{436EF65D-A48E-4474-886A-FE52397FC38A}" destId="{23377D1A-31DF-47A3-A0C2-990E5EF6D026}" srcOrd="0" destOrd="0" presId="urn:microsoft.com/office/officeart/2005/8/layout/vList4#1"/>
    <dgm:cxn modelId="{53923D9A-8196-4A45-94AD-412E78BF2C8D}" type="presOf" srcId="{A509F473-C4C7-46EB-A5B3-031489E25D98}" destId="{971E44CE-039A-4A87-8D65-3D529E2F3508}" srcOrd="0" destOrd="0" presId="urn:microsoft.com/office/officeart/2005/8/layout/vList4#1"/>
    <dgm:cxn modelId="{28C98F38-8222-4E55-BAC8-4669F3240924}" type="presOf" srcId="{241B44C4-E3CF-4A89-842C-4D1D687637F0}" destId="{23050BEB-6827-4EC2-825A-D5D7B447D3E9}" srcOrd="1" destOrd="0" presId="urn:microsoft.com/office/officeart/2005/8/layout/vList4#1"/>
    <dgm:cxn modelId="{87D4275E-A4A1-471F-93FF-A1DC3197D3A5}" srcId="{241B44C4-E3CF-4A89-842C-4D1D687637F0}" destId="{4FD94B15-F026-49F7-834A-D8708B7BBE2A}" srcOrd="0" destOrd="0" parTransId="{3A9872B9-8766-4CBB-8EFF-94EF4D240778}" sibTransId="{C498A82E-94D9-43B0-9F41-5890E43CBDA1}"/>
    <dgm:cxn modelId="{37D2F228-6F2F-4373-9422-377B4748D0BB}" type="presOf" srcId="{D77B1436-3E3C-4CCD-9F7C-50A01B1999C8}" destId="{23050BEB-6827-4EC2-825A-D5D7B447D3E9}" srcOrd="1" destOrd="2" presId="urn:microsoft.com/office/officeart/2005/8/layout/vList4#1"/>
    <dgm:cxn modelId="{F2F4F9BA-A3D5-4F83-AB7B-1BC0F4FF2F81}" type="presParOf" srcId="{23377D1A-31DF-47A3-A0C2-990E5EF6D026}" destId="{CBDB134D-2C8B-4671-8777-5769CFE4B4EC}" srcOrd="0" destOrd="0" presId="urn:microsoft.com/office/officeart/2005/8/layout/vList4#1"/>
    <dgm:cxn modelId="{E2C3C4DC-7DEA-44B4-B305-53879DAD7FE8}" type="presParOf" srcId="{CBDB134D-2C8B-4671-8777-5769CFE4B4EC}" destId="{850F4538-0C74-466E-A2DC-A826110DB51C}" srcOrd="0" destOrd="0" presId="urn:microsoft.com/office/officeart/2005/8/layout/vList4#1"/>
    <dgm:cxn modelId="{3E6820D6-665E-43AD-9639-D394B41CDB06}" type="presParOf" srcId="{CBDB134D-2C8B-4671-8777-5769CFE4B4EC}" destId="{50BFB772-24EC-4925-A129-789BF47DCB89}" srcOrd="1" destOrd="0" presId="urn:microsoft.com/office/officeart/2005/8/layout/vList4#1"/>
    <dgm:cxn modelId="{321072AF-0ADB-4F6E-BFD2-EECA7BFB773D}" type="presParOf" srcId="{CBDB134D-2C8B-4671-8777-5769CFE4B4EC}" destId="{23050BEB-6827-4EC2-825A-D5D7B447D3E9}" srcOrd="2" destOrd="0" presId="urn:microsoft.com/office/officeart/2005/8/layout/vList4#1"/>
    <dgm:cxn modelId="{B5B23B72-51DA-42C6-8653-EE6635C1AA3D}" type="presParOf" srcId="{23377D1A-31DF-47A3-A0C2-990E5EF6D026}" destId="{3070FF89-0389-4C87-916A-63A994DBC471}" srcOrd="1" destOrd="0" presId="urn:microsoft.com/office/officeart/2005/8/layout/vList4#1"/>
    <dgm:cxn modelId="{7DAE9F89-DA9D-4983-B986-DA38F5E1B2B0}" type="presParOf" srcId="{23377D1A-31DF-47A3-A0C2-990E5EF6D026}" destId="{FF9A5F7C-4055-4878-B2E9-2A9B17E72AF3}" srcOrd="2" destOrd="0" presId="urn:microsoft.com/office/officeart/2005/8/layout/vList4#1"/>
    <dgm:cxn modelId="{4C459914-8D0F-48FA-ABE6-F23B42512545}" type="presParOf" srcId="{FF9A5F7C-4055-4878-B2E9-2A9B17E72AF3}" destId="{971E44CE-039A-4A87-8D65-3D529E2F3508}" srcOrd="0" destOrd="0" presId="urn:microsoft.com/office/officeart/2005/8/layout/vList4#1"/>
    <dgm:cxn modelId="{63E794BF-2307-4541-A084-E11E29EB5A2E}" type="presParOf" srcId="{FF9A5F7C-4055-4878-B2E9-2A9B17E72AF3}" destId="{0581C512-F7C9-401B-BD54-44F3F82E3C2C}" srcOrd="1" destOrd="0" presId="urn:microsoft.com/office/officeart/2005/8/layout/vList4#1"/>
    <dgm:cxn modelId="{C67BF928-2055-4315-A203-1E8CC3EF5A99}" type="presParOf" srcId="{FF9A5F7C-4055-4878-B2E9-2A9B17E72AF3}" destId="{053D7162-626E-4D72-B5AC-CDB041247BA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317E2C8-1DD3-46AE-BDBE-9FF60E126E08}" type="doc">
      <dgm:prSet loTypeId="urn:microsoft.com/office/officeart/2005/8/layout/process4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F250792-4996-4527-97EC-D96752609AC0}">
      <dgm:prSet phldrT="[Text]"/>
      <dgm:spPr/>
      <dgm:t>
        <a:bodyPr/>
        <a:lstStyle/>
        <a:p>
          <a:r>
            <a:rPr lang="en-US" b="0" dirty="0" smtClean="0"/>
            <a:t>Personal computers</a:t>
          </a:r>
          <a:endParaRPr lang="en-US" b="0" dirty="0"/>
        </a:p>
      </dgm:t>
    </dgm:pt>
    <dgm:pt modelId="{128CE02D-CCE7-4E4E-9329-0062FDE6545F}" type="parTrans" cxnId="{1E6739BA-0826-4078-8DE4-D54ED712F4C5}">
      <dgm:prSet/>
      <dgm:spPr/>
      <dgm:t>
        <a:bodyPr/>
        <a:lstStyle/>
        <a:p>
          <a:endParaRPr lang="en-US"/>
        </a:p>
      </dgm:t>
    </dgm:pt>
    <dgm:pt modelId="{D38435FD-6B60-49B9-9D7D-B27517A55662}" type="sibTrans" cxnId="{1E6739BA-0826-4078-8DE4-D54ED712F4C5}">
      <dgm:prSet/>
      <dgm:spPr/>
      <dgm:t>
        <a:bodyPr/>
        <a:lstStyle/>
        <a:p>
          <a:endParaRPr lang="en-US"/>
        </a:p>
      </dgm:t>
    </dgm:pt>
    <dgm:pt modelId="{D0D7B554-2BA2-4C8B-8703-F7EABF29FCA1}">
      <dgm:prSet phldrT="[Text]"/>
      <dgm:spPr/>
      <dgm:t>
        <a:bodyPr/>
        <a:lstStyle/>
        <a:p>
          <a:r>
            <a:rPr lang="en-US" dirty="0" smtClean="0"/>
            <a:t>Mobile computers and mobile devices</a:t>
          </a:r>
          <a:endParaRPr lang="en-US" dirty="0"/>
        </a:p>
      </dgm:t>
    </dgm:pt>
    <dgm:pt modelId="{AF69B7A7-49B4-4BB6-AA88-E358628F71BB}" type="parTrans" cxnId="{9EE54A6B-CABE-4FB5-B0FD-C363553C8212}">
      <dgm:prSet/>
      <dgm:spPr/>
      <dgm:t>
        <a:bodyPr/>
        <a:lstStyle/>
        <a:p>
          <a:endParaRPr lang="en-US"/>
        </a:p>
      </dgm:t>
    </dgm:pt>
    <dgm:pt modelId="{4E71CD53-62E4-47B7-BA37-A88C5A227E89}" type="sibTrans" cxnId="{9EE54A6B-CABE-4FB5-B0FD-C363553C8212}">
      <dgm:prSet/>
      <dgm:spPr/>
      <dgm:t>
        <a:bodyPr/>
        <a:lstStyle/>
        <a:p>
          <a:endParaRPr lang="en-US"/>
        </a:p>
      </dgm:t>
    </dgm:pt>
    <dgm:pt modelId="{CE848F6C-35CC-4A00-A92D-962BB56E339D}">
      <dgm:prSet phldrT="[Text]"/>
      <dgm:spPr/>
      <dgm:t>
        <a:bodyPr/>
        <a:lstStyle/>
        <a:p>
          <a:r>
            <a:rPr lang="en-US" dirty="0" smtClean="0"/>
            <a:t>Game consoles</a:t>
          </a:r>
          <a:endParaRPr lang="en-US" dirty="0"/>
        </a:p>
      </dgm:t>
    </dgm:pt>
    <dgm:pt modelId="{E58299C5-D97E-4236-8D78-951FA1BE5B7F}" type="parTrans" cxnId="{482391F0-7ECD-477B-93B1-0A78D62E4683}">
      <dgm:prSet/>
      <dgm:spPr/>
      <dgm:t>
        <a:bodyPr/>
        <a:lstStyle/>
        <a:p>
          <a:endParaRPr lang="en-US"/>
        </a:p>
      </dgm:t>
    </dgm:pt>
    <dgm:pt modelId="{79077BF8-97E0-4285-928D-9B3C63222931}" type="sibTrans" cxnId="{482391F0-7ECD-477B-93B1-0A78D62E4683}">
      <dgm:prSet/>
      <dgm:spPr/>
      <dgm:t>
        <a:bodyPr/>
        <a:lstStyle/>
        <a:p>
          <a:endParaRPr lang="en-US"/>
        </a:p>
      </dgm:t>
    </dgm:pt>
    <dgm:pt modelId="{3558ED32-8CBF-41AA-8B0D-07C006FB784B}">
      <dgm:prSet phldrT="[Text]"/>
      <dgm:spPr/>
      <dgm:t>
        <a:bodyPr/>
        <a:lstStyle/>
        <a:p>
          <a:r>
            <a:rPr lang="en-US" dirty="0" smtClean="0"/>
            <a:t>Servers</a:t>
          </a:r>
          <a:endParaRPr lang="en-US" dirty="0"/>
        </a:p>
      </dgm:t>
    </dgm:pt>
    <dgm:pt modelId="{AB9F9B02-0CF3-4575-A7AC-56B54C107C7D}" type="parTrans" cxnId="{F705DD40-69F0-4D9D-A3A5-8D0541E16A14}">
      <dgm:prSet/>
      <dgm:spPr/>
      <dgm:t>
        <a:bodyPr/>
        <a:lstStyle/>
        <a:p>
          <a:endParaRPr lang="en-US"/>
        </a:p>
      </dgm:t>
    </dgm:pt>
    <dgm:pt modelId="{FC037EBD-2C87-45AB-85A5-4544FA8BEA8C}" type="sibTrans" cxnId="{F705DD40-69F0-4D9D-A3A5-8D0541E16A14}">
      <dgm:prSet/>
      <dgm:spPr/>
      <dgm:t>
        <a:bodyPr/>
        <a:lstStyle/>
        <a:p>
          <a:endParaRPr lang="en-US"/>
        </a:p>
      </dgm:t>
    </dgm:pt>
    <dgm:pt modelId="{D60B92D2-E26F-42EB-BD9C-658AB960B172}">
      <dgm:prSet phldrT="[Text]"/>
      <dgm:spPr/>
      <dgm:t>
        <a:bodyPr/>
        <a:lstStyle/>
        <a:p>
          <a:r>
            <a:rPr lang="en-US" dirty="0" smtClean="0"/>
            <a:t>Mainframes</a:t>
          </a:r>
          <a:endParaRPr lang="en-US" dirty="0"/>
        </a:p>
      </dgm:t>
    </dgm:pt>
    <dgm:pt modelId="{6C3E1555-66EF-4BB4-85D8-B23979F304D9}" type="parTrans" cxnId="{2F7FC5D3-A4F0-41AC-BA0E-23B101936DFE}">
      <dgm:prSet/>
      <dgm:spPr/>
      <dgm:t>
        <a:bodyPr/>
        <a:lstStyle/>
        <a:p>
          <a:endParaRPr lang="en-US"/>
        </a:p>
      </dgm:t>
    </dgm:pt>
    <dgm:pt modelId="{EE29B56C-B81D-4101-979C-53578159705C}" type="sibTrans" cxnId="{2F7FC5D3-A4F0-41AC-BA0E-23B101936DFE}">
      <dgm:prSet/>
      <dgm:spPr/>
      <dgm:t>
        <a:bodyPr/>
        <a:lstStyle/>
        <a:p>
          <a:endParaRPr lang="en-US"/>
        </a:p>
      </dgm:t>
    </dgm:pt>
    <dgm:pt modelId="{9C70FF35-6600-4995-8FFD-92E91000F48C}">
      <dgm:prSet phldrT="[Text]"/>
      <dgm:spPr/>
      <dgm:t>
        <a:bodyPr/>
        <a:lstStyle/>
        <a:p>
          <a:r>
            <a:rPr lang="en-US" dirty="0" smtClean="0"/>
            <a:t>Supercomputers</a:t>
          </a:r>
          <a:endParaRPr lang="en-US" dirty="0"/>
        </a:p>
      </dgm:t>
    </dgm:pt>
    <dgm:pt modelId="{8A9D1591-296C-4CD9-B5CC-3EFEEDE49430}" type="parTrans" cxnId="{D0BE655E-8437-420D-948B-7D65A180D791}">
      <dgm:prSet/>
      <dgm:spPr/>
      <dgm:t>
        <a:bodyPr/>
        <a:lstStyle/>
        <a:p>
          <a:endParaRPr lang="en-US"/>
        </a:p>
      </dgm:t>
    </dgm:pt>
    <dgm:pt modelId="{D5FC4003-B2CE-48BD-B301-235A41645331}" type="sibTrans" cxnId="{D0BE655E-8437-420D-948B-7D65A180D791}">
      <dgm:prSet/>
      <dgm:spPr/>
      <dgm:t>
        <a:bodyPr/>
        <a:lstStyle/>
        <a:p>
          <a:endParaRPr lang="en-US"/>
        </a:p>
      </dgm:t>
    </dgm:pt>
    <dgm:pt modelId="{7B104581-9D0F-4CA8-8215-6994BAC2841B}">
      <dgm:prSet phldrT="[Text]"/>
      <dgm:spPr/>
      <dgm:t>
        <a:bodyPr/>
        <a:lstStyle/>
        <a:p>
          <a:r>
            <a:rPr lang="en-US" dirty="0" smtClean="0"/>
            <a:t>Embedded computers</a:t>
          </a:r>
          <a:endParaRPr lang="en-US" dirty="0"/>
        </a:p>
      </dgm:t>
    </dgm:pt>
    <dgm:pt modelId="{DF918FED-0830-48E7-AE30-1D68BD5DFAB9}" type="parTrans" cxnId="{9AE31DB6-4F5E-45F3-89DF-97510F7C38C0}">
      <dgm:prSet/>
      <dgm:spPr/>
      <dgm:t>
        <a:bodyPr/>
        <a:lstStyle/>
        <a:p>
          <a:endParaRPr lang="en-US"/>
        </a:p>
      </dgm:t>
    </dgm:pt>
    <dgm:pt modelId="{1C3C5BC7-4C0E-4C2A-AAD6-1D4D74EBA6DB}" type="sibTrans" cxnId="{9AE31DB6-4F5E-45F3-89DF-97510F7C38C0}">
      <dgm:prSet/>
      <dgm:spPr/>
      <dgm:t>
        <a:bodyPr/>
        <a:lstStyle/>
        <a:p>
          <a:endParaRPr lang="en-US"/>
        </a:p>
      </dgm:t>
    </dgm:pt>
    <dgm:pt modelId="{FBBAEF27-1E51-44C9-91DE-04420D282ED9}" type="pres">
      <dgm:prSet presAssocID="{A317E2C8-1DD3-46AE-BDBE-9FF60E126E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BED55F-D8A1-4068-9EDC-0149A41F5444}" type="pres">
      <dgm:prSet presAssocID="{7B104581-9D0F-4CA8-8215-6994BAC2841B}" presName="boxAndChildren" presStyleCnt="0"/>
      <dgm:spPr/>
    </dgm:pt>
    <dgm:pt modelId="{1BE0B41D-0AAF-49F3-A158-6E36CC487B1D}" type="pres">
      <dgm:prSet presAssocID="{7B104581-9D0F-4CA8-8215-6994BAC2841B}" presName="parentTextBox" presStyleLbl="node1" presStyleIdx="0" presStyleCnt="7"/>
      <dgm:spPr/>
      <dgm:t>
        <a:bodyPr/>
        <a:lstStyle/>
        <a:p>
          <a:endParaRPr lang="en-US"/>
        </a:p>
      </dgm:t>
    </dgm:pt>
    <dgm:pt modelId="{378B96D8-3220-4C94-84F0-962D4F23A7D4}" type="pres">
      <dgm:prSet presAssocID="{D5FC4003-B2CE-48BD-B301-235A41645331}" presName="sp" presStyleCnt="0"/>
      <dgm:spPr/>
    </dgm:pt>
    <dgm:pt modelId="{D9F79F28-EF88-4E25-8EE5-02430D938413}" type="pres">
      <dgm:prSet presAssocID="{9C70FF35-6600-4995-8FFD-92E91000F48C}" presName="arrowAndChildren" presStyleCnt="0"/>
      <dgm:spPr/>
    </dgm:pt>
    <dgm:pt modelId="{6D49EC11-AA8F-44F6-A926-C5188E9FCF2D}" type="pres">
      <dgm:prSet presAssocID="{9C70FF35-6600-4995-8FFD-92E91000F48C}" presName="parentTextArrow" presStyleLbl="node1" presStyleIdx="1" presStyleCnt="7"/>
      <dgm:spPr/>
      <dgm:t>
        <a:bodyPr/>
        <a:lstStyle/>
        <a:p>
          <a:endParaRPr lang="en-US"/>
        </a:p>
      </dgm:t>
    </dgm:pt>
    <dgm:pt modelId="{404B21CE-E5C7-471C-9EF4-B2ADCA803037}" type="pres">
      <dgm:prSet presAssocID="{EE29B56C-B81D-4101-979C-53578159705C}" presName="sp" presStyleCnt="0"/>
      <dgm:spPr/>
    </dgm:pt>
    <dgm:pt modelId="{BB591DB7-E10E-4A1B-A44C-0E1E4629683A}" type="pres">
      <dgm:prSet presAssocID="{D60B92D2-E26F-42EB-BD9C-658AB960B172}" presName="arrowAndChildren" presStyleCnt="0"/>
      <dgm:spPr/>
    </dgm:pt>
    <dgm:pt modelId="{7F40F627-CD81-460B-BFF9-92EDA62CB858}" type="pres">
      <dgm:prSet presAssocID="{D60B92D2-E26F-42EB-BD9C-658AB960B172}" presName="parentTextArrow" presStyleLbl="node1" presStyleIdx="2" presStyleCnt="7"/>
      <dgm:spPr/>
      <dgm:t>
        <a:bodyPr/>
        <a:lstStyle/>
        <a:p>
          <a:endParaRPr lang="en-US"/>
        </a:p>
      </dgm:t>
    </dgm:pt>
    <dgm:pt modelId="{E5F2C1B8-E86C-465A-8E75-BA29BDEF4006}" type="pres">
      <dgm:prSet presAssocID="{FC037EBD-2C87-45AB-85A5-4544FA8BEA8C}" presName="sp" presStyleCnt="0"/>
      <dgm:spPr/>
    </dgm:pt>
    <dgm:pt modelId="{99130B27-08A1-483A-9092-7BF195A1F2FD}" type="pres">
      <dgm:prSet presAssocID="{3558ED32-8CBF-41AA-8B0D-07C006FB784B}" presName="arrowAndChildren" presStyleCnt="0"/>
      <dgm:spPr/>
    </dgm:pt>
    <dgm:pt modelId="{E55BAA15-DD2B-45F6-A38B-FBE611616858}" type="pres">
      <dgm:prSet presAssocID="{3558ED32-8CBF-41AA-8B0D-07C006FB784B}" presName="parentTextArrow" presStyleLbl="node1" presStyleIdx="3" presStyleCnt="7"/>
      <dgm:spPr/>
      <dgm:t>
        <a:bodyPr/>
        <a:lstStyle/>
        <a:p>
          <a:endParaRPr lang="en-US"/>
        </a:p>
      </dgm:t>
    </dgm:pt>
    <dgm:pt modelId="{76F5542D-52DA-4DC3-8CEF-10B35D5C140F}" type="pres">
      <dgm:prSet presAssocID="{79077BF8-97E0-4285-928D-9B3C63222931}" presName="sp" presStyleCnt="0"/>
      <dgm:spPr/>
    </dgm:pt>
    <dgm:pt modelId="{A01AFF97-22DD-4282-982A-221C6C9BBB10}" type="pres">
      <dgm:prSet presAssocID="{CE848F6C-35CC-4A00-A92D-962BB56E339D}" presName="arrowAndChildren" presStyleCnt="0"/>
      <dgm:spPr/>
    </dgm:pt>
    <dgm:pt modelId="{43C5E797-634A-4DF6-8A01-7C700B0E35A5}" type="pres">
      <dgm:prSet presAssocID="{CE848F6C-35CC-4A00-A92D-962BB56E339D}" presName="parentTextArrow" presStyleLbl="node1" presStyleIdx="4" presStyleCnt="7"/>
      <dgm:spPr/>
      <dgm:t>
        <a:bodyPr/>
        <a:lstStyle/>
        <a:p>
          <a:endParaRPr lang="en-US"/>
        </a:p>
      </dgm:t>
    </dgm:pt>
    <dgm:pt modelId="{1E41AB10-6C2C-455E-A55D-5BD0124DD6A0}" type="pres">
      <dgm:prSet presAssocID="{4E71CD53-62E4-47B7-BA37-A88C5A227E89}" presName="sp" presStyleCnt="0"/>
      <dgm:spPr/>
    </dgm:pt>
    <dgm:pt modelId="{4B8DF255-BA0C-46D8-B6F2-246EEB70051D}" type="pres">
      <dgm:prSet presAssocID="{D0D7B554-2BA2-4C8B-8703-F7EABF29FCA1}" presName="arrowAndChildren" presStyleCnt="0"/>
      <dgm:spPr/>
    </dgm:pt>
    <dgm:pt modelId="{3F4BAA2F-CA2B-4674-8BDF-5A1D3FECC111}" type="pres">
      <dgm:prSet presAssocID="{D0D7B554-2BA2-4C8B-8703-F7EABF29FCA1}" presName="parentTextArrow" presStyleLbl="node1" presStyleIdx="5" presStyleCnt="7"/>
      <dgm:spPr/>
      <dgm:t>
        <a:bodyPr/>
        <a:lstStyle/>
        <a:p>
          <a:endParaRPr lang="en-US"/>
        </a:p>
      </dgm:t>
    </dgm:pt>
    <dgm:pt modelId="{DADE84AC-8A16-4B5C-B05F-AB59255EC3C4}" type="pres">
      <dgm:prSet presAssocID="{D38435FD-6B60-49B9-9D7D-B27517A55662}" presName="sp" presStyleCnt="0"/>
      <dgm:spPr/>
    </dgm:pt>
    <dgm:pt modelId="{961F7CFA-E4F0-45E2-99B7-43D05A957E32}" type="pres">
      <dgm:prSet presAssocID="{DF250792-4996-4527-97EC-D96752609AC0}" presName="arrowAndChildren" presStyleCnt="0"/>
      <dgm:spPr/>
    </dgm:pt>
    <dgm:pt modelId="{47F861D7-B07D-463A-BD11-E5C2C0C11667}" type="pres">
      <dgm:prSet presAssocID="{DF250792-4996-4527-97EC-D96752609AC0}" presName="parentTextArrow" presStyleLbl="node1" presStyleIdx="6" presStyleCnt="7"/>
      <dgm:spPr/>
      <dgm:t>
        <a:bodyPr/>
        <a:lstStyle/>
        <a:p>
          <a:endParaRPr lang="en-US"/>
        </a:p>
      </dgm:t>
    </dgm:pt>
  </dgm:ptLst>
  <dgm:cxnLst>
    <dgm:cxn modelId="{D0BE655E-8437-420D-948B-7D65A180D791}" srcId="{A317E2C8-1DD3-46AE-BDBE-9FF60E126E08}" destId="{9C70FF35-6600-4995-8FFD-92E91000F48C}" srcOrd="5" destOrd="0" parTransId="{8A9D1591-296C-4CD9-B5CC-3EFEEDE49430}" sibTransId="{D5FC4003-B2CE-48BD-B301-235A41645331}"/>
    <dgm:cxn modelId="{482391F0-7ECD-477B-93B1-0A78D62E4683}" srcId="{A317E2C8-1DD3-46AE-BDBE-9FF60E126E08}" destId="{CE848F6C-35CC-4A00-A92D-962BB56E339D}" srcOrd="2" destOrd="0" parTransId="{E58299C5-D97E-4236-8D78-951FA1BE5B7F}" sibTransId="{79077BF8-97E0-4285-928D-9B3C63222931}"/>
    <dgm:cxn modelId="{284DFCE9-5B65-4F7D-BB71-A4EBFAB15E5D}" type="presOf" srcId="{D60B92D2-E26F-42EB-BD9C-658AB960B172}" destId="{7F40F627-CD81-460B-BFF9-92EDA62CB858}" srcOrd="0" destOrd="0" presId="urn:microsoft.com/office/officeart/2005/8/layout/process4"/>
    <dgm:cxn modelId="{7E70EC70-FB1C-48F0-BF10-125A1B83E5C9}" type="presOf" srcId="{7B104581-9D0F-4CA8-8215-6994BAC2841B}" destId="{1BE0B41D-0AAF-49F3-A158-6E36CC487B1D}" srcOrd="0" destOrd="0" presId="urn:microsoft.com/office/officeart/2005/8/layout/process4"/>
    <dgm:cxn modelId="{585B7BB2-F165-43F4-9815-0466821598D8}" type="presOf" srcId="{A317E2C8-1DD3-46AE-BDBE-9FF60E126E08}" destId="{FBBAEF27-1E51-44C9-91DE-04420D282ED9}" srcOrd="0" destOrd="0" presId="urn:microsoft.com/office/officeart/2005/8/layout/process4"/>
    <dgm:cxn modelId="{2F7FC5D3-A4F0-41AC-BA0E-23B101936DFE}" srcId="{A317E2C8-1DD3-46AE-BDBE-9FF60E126E08}" destId="{D60B92D2-E26F-42EB-BD9C-658AB960B172}" srcOrd="4" destOrd="0" parTransId="{6C3E1555-66EF-4BB4-85D8-B23979F304D9}" sibTransId="{EE29B56C-B81D-4101-979C-53578159705C}"/>
    <dgm:cxn modelId="{5A4C225B-A191-4A50-9560-FDC990E5F2C7}" type="presOf" srcId="{9C70FF35-6600-4995-8FFD-92E91000F48C}" destId="{6D49EC11-AA8F-44F6-A926-C5188E9FCF2D}" srcOrd="0" destOrd="0" presId="urn:microsoft.com/office/officeart/2005/8/layout/process4"/>
    <dgm:cxn modelId="{9EE54A6B-CABE-4FB5-B0FD-C363553C8212}" srcId="{A317E2C8-1DD3-46AE-BDBE-9FF60E126E08}" destId="{D0D7B554-2BA2-4C8B-8703-F7EABF29FCA1}" srcOrd="1" destOrd="0" parTransId="{AF69B7A7-49B4-4BB6-AA88-E358628F71BB}" sibTransId="{4E71CD53-62E4-47B7-BA37-A88C5A227E89}"/>
    <dgm:cxn modelId="{9AE31DB6-4F5E-45F3-89DF-97510F7C38C0}" srcId="{A317E2C8-1DD3-46AE-BDBE-9FF60E126E08}" destId="{7B104581-9D0F-4CA8-8215-6994BAC2841B}" srcOrd="6" destOrd="0" parTransId="{DF918FED-0830-48E7-AE30-1D68BD5DFAB9}" sibTransId="{1C3C5BC7-4C0E-4C2A-AAD6-1D4D74EBA6DB}"/>
    <dgm:cxn modelId="{C4B9A3A4-0D44-48AB-A060-8A664E4B1BA8}" type="presOf" srcId="{D0D7B554-2BA2-4C8B-8703-F7EABF29FCA1}" destId="{3F4BAA2F-CA2B-4674-8BDF-5A1D3FECC111}" srcOrd="0" destOrd="0" presId="urn:microsoft.com/office/officeart/2005/8/layout/process4"/>
    <dgm:cxn modelId="{FA1E9413-D4A1-4693-A385-E046CB3D55F5}" type="presOf" srcId="{DF250792-4996-4527-97EC-D96752609AC0}" destId="{47F861D7-B07D-463A-BD11-E5C2C0C11667}" srcOrd="0" destOrd="0" presId="urn:microsoft.com/office/officeart/2005/8/layout/process4"/>
    <dgm:cxn modelId="{1E6739BA-0826-4078-8DE4-D54ED712F4C5}" srcId="{A317E2C8-1DD3-46AE-BDBE-9FF60E126E08}" destId="{DF250792-4996-4527-97EC-D96752609AC0}" srcOrd="0" destOrd="0" parTransId="{128CE02D-CCE7-4E4E-9329-0062FDE6545F}" sibTransId="{D38435FD-6B60-49B9-9D7D-B27517A55662}"/>
    <dgm:cxn modelId="{F22B3485-9EE4-4F01-8F56-B9B50F19F868}" type="presOf" srcId="{3558ED32-8CBF-41AA-8B0D-07C006FB784B}" destId="{E55BAA15-DD2B-45F6-A38B-FBE611616858}" srcOrd="0" destOrd="0" presId="urn:microsoft.com/office/officeart/2005/8/layout/process4"/>
    <dgm:cxn modelId="{F705DD40-69F0-4D9D-A3A5-8D0541E16A14}" srcId="{A317E2C8-1DD3-46AE-BDBE-9FF60E126E08}" destId="{3558ED32-8CBF-41AA-8B0D-07C006FB784B}" srcOrd="3" destOrd="0" parTransId="{AB9F9B02-0CF3-4575-A7AC-56B54C107C7D}" sibTransId="{FC037EBD-2C87-45AB-85A5-4544FA8BEA8C}"/>
    <dgm:cxn modelId="{68E17CBF-4000-4116-B805-2F8F94045503}" type="presOf" srcId="{CE848F6C-35CC-4A00-A92D-962BB56E339D}" destId="{43C5E797-634A-4DF6-8A01-7C700B0E35A5}" srcOrd="0" destOrd="0" presId="urn:microsoft.com/office/officeart/2005/8/layout/process4"/>
    <dgm:cxn modelId="{E1A74C14-FB3B-49A4-9F0E-6CE53EC94ECB}" type="presParOf" srcId="{FBBAEF27-1E51-44C9-91DE-04420D282ED9}" destId="{FCBED55F-D8A1-4068-9EDC-0149A41F5444}" srcOrd="0" destOrd="0" presId="urn:microsoft.com/office/officeart/2005/8/layout/process4"/>
    <dgm:cxn modelId="{5EFFE8C6-8383-4451-8543-B22B6950DCC1}" type="presParOf" srcId="{FCBED55F-D8A1-4068-9EDC-0149A41F5444}" destId="{1BE0B41D-0AAF-49F3-A158-6E36CC487B1D}" srcOrd="0" destOrd="0" presId="urn:microsoft.com/office/officeart/2005/8/layout/process4"/>
    <dgm:cxn modelId="{A2C3A746-C244-4BA7-BF46-D098236DE1E6}" type="presParOf" srcId="{FBBAEF27-1E51-44C9-91DE-04420D282ED9}" destId="{378B96D8-3220-4C94-84F0-962D4F23A7D4}" srcOrd="1" destOrd="0" presId="urn:microsoft.com/office/officeart/2005/8/layout/process4"/>
    <dgm:cxn modelId="{B071917A-78F5-4CCD-A08D-B8791280A203}" type="presParOf" srcId="{FBBAEF27-1E51-44C9-91DE-04420D282ED9}" destId="{D9F79F28-EF88-4E25-8EE5-02430D938413}" srcOrd="2" destOrd="0" presId="urn:microsoft.com/office/officeart/2005/8/layout/process4"/>
    <dgm:cxn modelId="{5077F70A-5BD4-4681-9AA7-7A0D7DDAD902}" type="presParOf" srcId="{D9F79F28-EF88-4E25-8EE5-02430D938413}" destId="{6D49EC11-AA8F-44F6-A926-C5188E9FCF2D}" srcOrd="0" destOrd="0" presId="urn:microsoft.com/office/officeart/2005/8/layout/process4"/>
    <dgm:cxn modelId="{32F26289-9870-4C5A-9650-D21B82E33D7E}" type="presParOf" srcId="{FBBAEF27-1E51-44C9-91DE-04420D282ED9}" destId="{404B21CE-E5C7-471C-9EF4-B2ADCA803037}" srcOrd="3" destOrd="0" presId="urn:microsoft.com/office/officeart/2005/8/layout/process4"/>
    <dgm:cxn modelId="{A3F32902-9B06-413C-A193-C3C362287C63}" type="presParOf" srcId="{FBBAEF27-1E51-44C9-91DE-04420D282ED9}" destId="{BB591DB7-E10E-4A1B-A44C-0E1E4629683A}" srcOrd="4" destOrd="0" presId="urn:microsoft.com/office/officeart/2005/8/layout/process4"/>
    <dgm:cxn modelId="{3A60BBDD-8350-42C5-AF79-3DC562346029}" type="presParOf" srcId="{BB591DB7-E10E-4A1B-A44C-0E1E4629683A}" destId="{7F40F627-CD81-460B-BFF9-92EDA62CB858}" srcOrd="0" destOrd="0" presId="urn:microsoft.com/office/officeart/2005/8/layout/process4"/>
    <dgm:cxn modelId="{029CCCC1-A971-466A-B92B-65970C093899}" type="presParOf" srcId="{FBBAEF27-1E51-44C9-91DE-04420D282ED9}" destId="{E5F2C1B8-E86C-465A-8E75-BA29BDEF4006}" srcOrd="5" destOrd="0" presId="urn:microsoft.com/office/officeart/2005/8/layout/process4"/>
    <dgm:cxn modelId="{20FD2839-76C1-4CC6-8BF9-D216B60700C1}" type="presParOf" srcId="{FBBAEF27-1E51-44C9-91DE-04420D282ED9}" destId="{99130B27-08A1-483A-9092-7BF195A1F2FD}" srcOrd="6" destOrd="0" presId="urn:microsoft.com/office/officeart/2005/8/layout/process4"/>
    <dgm:cxn modelId="{4E727336-4CBC-460D-8ED3-BC7AA1E2BCC2}" type="presParOf" srcId="{99130B27-08A1-483A-9092-7BF195A1F2FD}" destId="{E55BAA15-DD2B-45F6-A38B-FBE611616858}" srcOrd="0" destOrd="0" presId="urn:microsoft.com/office/officeart/2005/8/layout/process4"/>
    <dgm:cxn modelId="{8907317C-0544-4ADE-9E87-E5431B670C8E}" type="presParOf" srcId="{FBBAEF27-1E51-44C9-91DE-04420D282ED9}" destId="{76F5542D-52DA-4DC3-8CEF-10B35D5C140F}" srcOrd="7" destOrd="0" presId="urn:microsoft.com/office/officeart/2005/8/layout/process4"/>
    <dgm:cxn modelId="{F8713A2A-3215-4836-A390-AAFB67E3AC6D}" type="presParOf" srcId="{FBBAEF27-1E51-44C9-91DE-04420D282ED9}" destId="{A01AFF97-22DD-4282-982A-221C6C9BBB10}" srcOrd="8" destOrd="0" presId="urn:microsoft.com/office/officeart/2005/8/layout/process4"/>
    <dgm:cxn modelId="{358D1AC0-547C-4F9E-A39A-AF6E2EFB5689}" type="presParOf" srcId="{A01AFF97-22DD-4282-982A-221C6C9BBB10}" destId="{43C5E797-634A-4DF6-8A01-7C700B0E35A5}" srcOrd="0" destOrd="0" presId="urn:microsoft.com/office/officeart/2005/8/layout/process4"/>
    <dgm:cxn modelId="{4DB669A5-2EF5-4E76-B3D6-C4CBFA9F2A74}" type="presParOf" srcId="{FBBAEF27-1E51-44C9-91DE-04420D282ED9}" destId="{1E41AB10-6C2C-455E-A55D-5BD0124DD6A0}" srcOrd="9" destOrd="0" presId="urn:microsoft.com/office/officeart/2005/8/layout/process4"/>
    <dgm:cxn modelId="{DBBE0C2F-462F-4797-9808-880CF4306548}" type="presParOf" srcId="{FBBAEF27-1E51-44C9-91DE-04420D282ED9}" destId="{4B8DF255-BA0C-46D8-B6F2-246EEB70051D}" srcOrd="10" destOrd="0" presId="urn:microsoft.com/office/officeart/2005/8/layout/process4"/>
    <dgm:cxn modelId="{A6DE9ABD-8596-4E54-987F-4C8F93393A71}" type="presParOf" srcId="{4B8DF255-BA0C-46D8-B6F2-246EEB70051D}" destId="{3F4BAA2F-CA2B-4674-8BDF-5A1D3FECC111}" srcOrd="0" destOrd="0" presId="urn:microsoft.com/office/officeart/2005/8/layout/process4"/>
    <dgm:cxn modelId="{E31A6A43-90A0-4D11-AA80-45F7930EDFBE}" type="presParOf" srcId="{FBBAEF27-1E51-44C9-91DE-04420D282ED9}" destId="{DADE84AC-8A16-4B5C-B05F-AB59255EC3C4}" srcOrd="11" destOrd="0" presId="urn:microsoft.com/office/officeart/2005/8/layout/process4"/>
    <dgm:cxn modelId="{DDEDDE77-CB5A-4350-BF7A-EFF17553B19D}" type="presParOf" srcId="{FBBAEF27-1E51-44C9-91DE-04420D282ED9}" destId="{961F7CFA-E4F0-45E2-99B7-43D05A957E32}" srcOrd="12" destOrd="0" presId="urn:microsoft.com/office/officeart/2005/8/layout/process4"/>
    <dgm:cxn modelId="{C542655B-5FDE-47A2-9FD3-307FD2320CE8}" type="presParOf" srcId="{961F7CFA-E4F0-45E2-99B7-43D05A957E32}" destId="{47F861D7-B07D-463A-BD11-E5C2C0C1166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Explain why computer literacy is vital to success in today’s world</a:t>
          </a:r>
          <a:endParaRPr lang="en-US" sz="2100" kern="1200" dirty="0"/>
        </a:p>
      </dsp:txBody>
      <dsp:txXfrm>
        <a:off x="0" y="528637"/>
        <a:ext cx="2762250" cy="1657349"/>
      </dsp:txXfrm>
    </dsp:sp>
    <dsp:sp modelId="{08678D36-F832-48B7-8548-C43AEE1F6A43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Define the term, computer, and describe the relationship between data and information</a:t>
          </a:r>
          <a:endParaRPr lang="en-US" sz="2100" kern="1200" dirty="0"/>
        </a:p>
      </dsp:txBody>
      <dsp:txXfrm>
        <a:off x="3038474" y="528637"/>
        <a:ext cx="2762250" cy="1657349"/>
      </dsp:txXfrm>
    </dsp:sp>
    <dsp:sp modelId="{D32AB574-D896-42B8-809A-74BD322B19E9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Describe the five components of a computer</a:t>
          </a:r>
          <a:endParaRPr lang="en-US" sz="2100" kern="1200" dirty="0"/>
        </a:p>
      </dsp:txBody>
      <dsp:txXfrm>
        <a:off x="6076950" y="528637"/>
        <a:ext cx="2762250" cy="1657349"/>
      </dsp:txXfrm>
    </dsp:sp>
    <dsp:sp modelId="{126D987F-03E4-4E3A-BED9-08B6BA3A15AB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Discuss the advantages and disadvantages that users experience when working with computers</a:t>
          </a:r>
          <a:endParaRPr lang="en-US" sz="2100" kern="1200" dirty="0"/>
        </a:p>
      </dsp:txBody>
      <dsp:txXfrm>
        <a:off x="0" y="2462212"/>
        <a:ext cx="2762250" cy="1657349"/>
      </dsp:txXfrm>
    </dsp:sp>
    <dsp:sp modelId="{A0EFA616-1553-4077-9D32-88AE20AC0552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Define the term, network, and identify benefits of sharing resources on a network</a:t>
          </a:r>
          <a:endParaRPr lang="en-US" sz="2100" kern="1200" dirty="0"/>
        </a:p>
      </dsp:txBody>
      <dsp:txXfrm>
        <a:off x="3038474" y="2462212"/>
        <a:ext cx="2762250" cy="1657349"/>
      </dsp:txXfrm>
    </dsp:sp>
    <dsp:sp modelId="{D944875E-4200-44D3-9F4D-D995865E5F68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Discuss the uses of the Internet and World Wide Web</a:t>
          </a:r>
          <a:endParaRPr lang="en-US" sz="2100" kern="1200" dirty="0"/>
        </a:p>
      </dsp:txBody>
      <dsp:txXfrm>
        <a:off x="6076950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D7D92-EB3D-4C9E-9E15-F42DD8B7FF8C}">
      <dsp:nvSpPr>
        <dsp:cNvPr id="0" name=""/>
        <dsp:cNvSpPr/>
      </dsp:nvSpPr>
      <dsp:spPr>
        <a:xfrm>
          <a:off x="1474350" y="850555"/>
          <a:ext cx="2761170" cy="184170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Personal computer you can carry from place to place</a:t>
          </a:r>
          <a:endParaRPr lang="en-US" sz="1800" kern="1200" dirty="0"/>
        </a:p>
      </dsp:txBody>
      <dsp:txXfrm>
        <a:off x="1916138" y="850555"/>
        <a:ext cx="2319383" cy="1841701"/>
      </dsp:txXfrm>
    </dsp:sp>
    <dsp:sp modelId="{3B59B54D-C374-4209-849C-26CA1FF989B1}">
      <dsp:nvSpPr>
        <dsp:cNvPr id="0" name=""/>
        <dsp:cNvSpPr/>
      </dsp:nvSpPr>
      <dsp:spPr>
        <a:xfrm>
          <a:off x="1474350" y="2692256"/>
          <a:ext cx="2761170" cy="184170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Examples include </a:t>
          </a:r>
          <a:r>
            <a:rPr lang="en-US" sz="1800" b="1" kern="1200" dirty="0" smtClean="0"/>
            <a:t>notebook computers</a:t>
          </a:r>
          <a:r>
            <a:rPr lang="en-US" sz="1800" kern="1200" dirty="0" smtClean="0"/>
            <a:t>, </a:t>
          </a:r>
          <a:r>
            <a:rPr lang="en-US" sz="1800" b="1" kern="1200" dirty="0" smtClean="0"/>
            <a:t>laptop computers</a:t>
          </a:r>
          <a:r>
            <a:rPr lang="en-US" sz="1800" kern="1200" dirty="0" smtClean="0"/>
            <a:t>, notebooks, ultra-thins, and </a:t>
          </a:r>
          <a:r>
            <a:rPr lang="en-US" sz="1800" b="1" kern="1200" dirty="0" smtClean="0"/>
            <a:t>Tablet PCs</a:t>
          </a:r>
          <a:endParaRPr lang="en-US" sz="1800" b="1" kern="1200" dirty="0"/>
        </a:p>
      </dsp:txBody>
      <dsp:txXfrm>
        <a:off x="1916138" y="2692256"/>
        <a:ext cx="2319383" cy="1841701"/>
      </dsp:txXfrm>
    </dsp:sp>
    <dsp:sp modelId="{C91FDB67-FDBE-487B-975E-6FD486094CE1}">
      <dsp:nvSpPr>
        <dsp:cNvPr id="0" name=""/>
        <dsp:cNvSpPr/>
      </dsp:nvSpPr>
      <dsp:spPr>
        <a:xfrm>
          <a:off x="1726" y="114242"/>
          <a:ext cx="1840780" cy="184078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Mobile Computer</a:t>
          </a:r>
          <a:endParaRPr lang="en-US" sz="2400" b="1" kern="1200" dirty="0"/>
        </a:p>
      </dsp:txBody>
      <dsp:txXfrm>
        <a:off x="271302" y="383818"/>
        <a:ext cx="1301628" cy="1301628"/>
      </dsp:txXfrm>
    </dsp:sp>
    <dsp:sp modelId="{7830E670-D9E4-46A9-9E2F-FA6667804575}">
      <dsp:nvSpPr>
        <dsp:cNvPr id="0" name=""/>
        <dsp:cNvSpPr/>
      </dsp:nvSpPr>
      <dsp:spPr>
        <a:xfrm>
          <a:off x="6076302" y="850555"/>
          <a:ext cx="2761170" cy="184170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Computing device small enough to hold in your hand</a:t>
          </a:r>
          <a:endParaRPr lang="en-US" sz="1800" kern="1200" dirty="0"/>
        </a:p>
      </dsp:txBody>
      <dsp:txXfrm>
        <a:off x="6518089" y="850555"/>
        <a:ext cx="2319383" cy="1841701"/>
      </dsp:txXfrm>
    </dsp:sp>
    <dsp:sp modelId="{0085898F-0F47-4F0A-A851-DD10AD1B7C50}">
      <dsp:nvSpPr>
        <dsp:cNvPr id="0" name=""/>
        <dsp:cNvSpPr/>
      </dsp:nvSpPr>
      <dsp:spPr>
        <a:xfrm>
          <a:off x="6076302" y="2692256"/>
          <a:ext cx="2761170" cy="184170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Examples include </a:t>
          </a:r>
          <a:r>
            <a:rPr lang="en-US" sz="1800" b="1" kern="1200" dirty="0" smtClean="0"/>
            <a:t>smart phones</a:t>
          </a:r>
          <a:r>
            <a:rPr lang="en-US" sz="1800" b="0" kern="1200" dirty="0" smtClean="0"/>
            <a:t>, </a:t>
          </a:r>
          <a:r>
            <a:rPr lang="en-US" sz="1800" b="1" kern="1200" dirty="0" smtClean="0"/>
            <a:t>PDAs</a:t>
          </a:r>
          <a:r>
            <a:rPr lang="en-US" sz="1800" b="0" kern="1200" dirty="0" smtClean="0"/>
            <a:t>, </a:t>
          </a:r>
          <a:r>
            <a:rPr lang="en-US" sz="1800" b="1" kern="1200" dirty="0" smtClean="0"/>
            <a:t>handheld computers</a:t>
          </a:r>
          <a:r>
            <a:rPr lang="en-US" sz="1800" b="0" kern="1200" dirty="0" smtClean="0"/>
            <a:t>, </a:t>
          </a:r>
          <a:r>
            <a:rPr lang="en-US" sz="1800" b="1" kern="1200" dirty="0" smtClean="0"/>
            <a:t>portable media players</a:t>
          </a:r>
          <a:r>
            <a:rPr lang="en-US" sz="1800" b="0" kern="1200" dirty="0" smtClean="0"/>
            <a:t>, and </a:t>
          </a:r>
          <a:r>
            <a:rPr lang="en-US" sz="1800" b="1" kern="1200" dirty="0" smtClean="0"/>
            <a:t>digital cameras</a:t>
          </a:r>
          <a:endParaRPr lang="en-US" sz="1800" kern="1200" dirty="0"/>
        </a:p>
      </dsp:txBody>
      <dsp:txXfrm>
        <a:off x="6518089" y="2692256"/>
        <a:ext cx="2319383" cy="1841701"/>
      </dsp:txXfrm>
    </dsp:sp>
    <dsp:sp modelId="{AFAB55F8-D438-4770-8A54-2C16AA2D5C8E}">
      <dsp:nvSpPr>
        <dsp:cNvPr id="0" name=""/>
        <dsp:cNvSpPr/>
      </dsp:nvSpPr>
      <dsp:spPr>
        <a:xfrm>
          <a:off x="4603678" y="114242"/>
          <a:ext cx="1840780" cy="184078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Mobile Device</a:t>
          </a:r>
          <a:endParaRPr lang="en-US" sz="2400" b="1" kern="1200" dirty="0"/>
        </a:p>
      </dsp:txBody>
      <dsp:txXfrm>
        <a:off x="4873254" y="383818"/>
        <a:ext cx="1301628" cy="13016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5C9BF-73A3-4968-AF12-E2E8A004C5BA}">
      <dsp:nvSpPr>
        <dsp:cNvPr id="0" name=""/>
        <dsp:cNvSpPr/>
      </dsp:nvSpPr>
      <dsp:spPr>
        <a:xfrm rot="10800000">
          <a:off x="1653259" y="2312"/>
          <a:ext cx="5776722" cy="792882"/>
        </a:xfrm>
        <a:prstGeom prst="homePlate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9639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Notebook computer</a:t>
          </a:r>
          <a:endParaRPr lang="en-US" sz="3600" kern="1200" dirty="0"/>
        </a:p>
      </dsp:txBody>
      <dsp:txXfrm rot="10800000">
        <a:off x="1851479" y="2312"/>
        <a:ext cx="5578502" cy="792882"/>
      </dsp:txXfrm>
    </dsp:sp>
    <dsp:sp modelId="{9EC58068-C623-451E-9229-D155B0B4BE20}">
      <dsp:nvSpPr>
        <dsp:cNvPr id="0" name=""/>
        <dsp:cNvSpPr/>
      </dsp:nvSpPr>
      <dsp:spPr>
        <a:xfrm>
          <a:off x="1256818" y="2312"/>
          <a:ext cx="792882" cy="7928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5AE4D7F-A184-4B95-AE61-6AA7281BC103}">
      <dsp:nvSpPr>
        <dsp:cNvPr id="0" name=""/>
        <dsp:cNvSpPr/>
      </dsp:nvSpPr>
      <dsp:spPr>
        <a:xfrm rot="10800000">
          <a:off x="1653259" y="1031876"/>
          <a:ext cx="5776722" cy="792882"/>
        </a:xfrm>
        <a:prstGeom prst="homePlate">
          <a:avLst/>
        </a:prstGeom>
        <a:gradFill rotWithShape="0">
          <a:gsLst>
            <a:gs pos="0">
              <a:schemeClr val="accent4">
                <a:shade val="50000"/>
                <a:hueOff val="-104717"/>
                <a:satOff val="-3169"/>
                <a:lumOff val="20806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04717"/>
                <a:satOff val="-3169"/>
                <a:lumOff val="20806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04717"/>
                <a:satOff val="-3169"/>
                <a:lumOff val="208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9639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Tablet PC</a:t>
          </a:r>
          <a:endParaRPr lang="en-US" sz="3600" kern="1200" dirty="0"/>
        </a:p>
      </dsp:txBody>
      <dsp:txXfrm rot="10800000">
        <a:off x="1851479" y="1031876"/>
        <a:ext cx="5578502" cy="792882"/>
      </dsp:txXfrm>
    </dsp:sp>
    <dsp:sp modelId="{BE87694D-F89C-4274-967D-EF3375E129D8}">
      <dsp:nvSpPr>
        <dsp:cNvPr id="0" name=""/>
        <dsp:cNvSpPr/>
      </dsp:nvSpPr>
      <dsp:spPr>
        <a:xfrm>
          <a:off x="1256818" y="1031876"/>
          <a:ext cx="792882" cy="79288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B30EB86-30E8-4375-928D-07F43F2EBFCD}">
      <dsp:nvSpPr>
        <dsp:cNvPr id="0" name=""/>
        <dsp:cNvSpPr/>
      </dsp:nvSpPr>
      <dsp:spPr>
        <a:xfrm rot="10800000">
          <a:off x="1653259" y="2061440"/>
          <a:ext cx="5776722" cy="792882"/>
        </a:xfrm>
        <a:prstGeom prst="homePlate">
          <a:avLst/>
        </a:prstGeom>
        <a:gradFill rotWithShape="0">
          <a:gsLst>
            <a:gs pos="0">
              <a:schemeClr val="accent4">
                <a:shade val="50000"/>
                <a:hueOff val="-209434"/>
                <a:satOff val="-6337"/>
                <a:lumOff val="41612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209434"/>
                <a:satOff val="-6337"/>
                <a:lumOff val="41612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209434"/>
                <a:satOff val="-6337"/>
                <a:lumOff val="416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9639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Smart phone</a:t>
          </a:r>
          <a:endParaRPr lang="en-US" sz="3600" kern="1200" dirty="0"/>
        </a:p>
      </dsp:txBody>
      <dsp:txXfrm rot="10800000">
        <a:off x="1851479" y="2061440"/>
        <a:ext cx="5578502" cy="792882"/>
      </dsp:txXfrm>
    </dsp:sp>
    <dsp:sp modelId="{F5791B85-C414-428D-B689-CB89FD400888}">
      <dsp:nvSpPr>
        <dsp:cNvPr id="0" name=""/>
        <dsp:cNvSpPr/>
      </dsp:nvSpPr>
      <dsp:spPr>
        <a:xfrm>
          <a:off x="1256818" y="2061440"/>
          <a:ext cx="792882" cy="79288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5B96412-3E06-46C7-9B7F-650AA026A394}">
      <dsp:nvSpPr>
        <dsp:cNvPr id="0" name=""/>
        <dsp:cNvSpPr/>
      </dsp:nvSpPr>
      <dsp:spPr>
        <a:xfrm rot="10800000">
          <a:off x="1653259" y="3091004"/>
          <a:ext cx="5776722" cy="792882"/>
        </a:xfrm>
        <a:prstGeom prst="homePlate">
          <a:avLst/>
        </a:prstGeom>
        <a:gradFill rotWithShape="0">
          <a:gsLst>
            <a:gs pos="0">
              <a:schemeClr val="accent4">
                <a:shade val="50000"/>
                <a:hueOff val="-104717"/>
                <a:satOff val="-3169"/>
                <a:lumOff val="20806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04717"/>
                <a:satOff val="-3169"/>
                <a:lumOff val="20806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04717"/>
                <a:satOff val="-3169"/>
                <a:lumOff val="208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9639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PDA</a:t>
          </a:r>
          <a:endParaRPr lang="en-US" sz="3600" kern="1200" dirty="0"/>
        </a:p>
      </dsp:txBody>
      <dsp:txXfrm rot="10800000">
        <a:off x="1851479" y="3091004"/>
        <a:ext cx="5578502" cy="792882"/>
      </dsp:txXfrm>
    </dsp:sp>
    <dsp:sp modelId="{34844A73-89C5-4626-A097-2CFA732EB809}">
      <dsp:nvSpPr>
        <dsp:cNvPr id="0" name=""/>
        <dsp:cNvSpPr/>
      </dsp:nvSpPr>
      <dsp:spPr>
        <a:xfrm>
          <a:off x="1256818" y="3091004"/>
          <a:ext cx="792882" cy="79288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B8470-A131-43C9-8D8B-5C6A642CF022}">
      <dsp:nvSpPr>
        <dsp:cNvPr id="0" name=""/>
        <dsp:cNvSpPr/>
      </dsp:nvSpPr>
      <dsp:spPr>
        <a:xfrm rot="10800000">
          <a:off x="1745159" y="1507"/>
          <a:ext cx="5878068" cy="1058373"/>
        </a:xfrm>
        <a:prstGeom prst="homePlate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6713" tIns="160020" rIns="298704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Handheld computer</a:t>
          </a:r>
          <a:endParaRPr lang="en-US" sz="4200" kern="1200" dirty="0"/>
        </a:p>
      </dsp:txBody>
      <dsp:txXfrm rot="10800000">
        <a:off x="2009752" y="1507"/>
        <a:ext cx="5613475" cy="1058373"/>
      </dsp:txXfrm>
    </dsp:sp>
    <dsp:sp modelId="{988AB4C5-D02B-4B7F-AE1A-2C8CCB60FDD2}">
      <dsp:nvSpPr>
        <dsp:cNvPr id="0" name=""/>
        <dsp:cNvSpPr/>
      </dsp:nvSpPr>
      <dsp:spPr>
        <a:xfrm>
          <a:off x="1215972" y="1507"/>
          <a:ext cx="1058373" cy="105837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C07E485-726C-4C6C-8659-FB19CEEC22D7}">
      <dsp:nvSpPr>
        <dsp:cNvPr id="0" name=""/>
        <dsp:cNvSpPr/>
      </dsp:nvSpPr>
      <dsp:spPr>
        <a:xfrm rot="10800000">
          <a:off x="1745159" y="1375813"/>
          <a:ext cx="5878068" cy="1058373"/>
        </a:xfrm>
        <a:prstGeom prst="homePlate">
          <a:avLst/>
        </a:prstGeom>
        <a:gradFill rotWithShape="0">
          <a:gsLst>
            <a:gs pos="0">
              <a:schemeClr val="accent4">
                <a:shade val="50000"/>
                <a:hueOff val="-139623"/>
                <a:satOff val="-4225"/>
                <a:lumOff val="27741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39623"/>
                <a:satOff val="-4225"/>
                <a:lumOff val="27741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39623"/>
                <a:satOff val="-4225"/>
                <a:lumOff val="27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6713" tIns="160020" rIns="298704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Portable media player</a:t>
          </a:r>
          <a:endParaRPr lang="en-US" sz="4200" kern="1200" dirty="0"/>
        </a:p>
      </dsp:txBody>
      <dsp:txXfrm rot="10800000">
        <a:off x="2009752" y="1375813"/>
        <a:ext cx="5613475" cy="1058373"/>
      </dsp:txXfrm>
    </dsp:sp>
    <dsp:sp modelId="{51089613-4E76-4D21-8496-18C6107A31B1}">
      <dsp:nvSpPr>
        <dsp:cNvPr id="0" name=""/>
        <dsp:cNvSpPr/>
      </dsp:nvSpPr>
      <dsp:spPr>
        <a:xfrm>
          <a:off x="1215972" y="1375813"/>
          <a:ext cx="1058373" cy="105837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D59D542-EBB3-4A87-9DAB-224361F9BA72}">
      <dsp:nvSpPr>
        <dsp:cNvPr id="0" name=""/>
        <dsp:cNvSpPr/>
      </dsp:nvSpPr>
      <dsp:spPr>
        <a:xfrm rot="10800000">
          <a:off x="1745159" y="2750119"/>
          <a:ext cx="5878068" cy="1058373"/>
        </a:xfrm>
        <a:prstGeom prst="homePlate">
          <a:avLst/>
        </a:prstGeom>
        <a:gradFill rotWithShape="0">
          <a:gsLst>
            <a:gs pos="0">
              <a:schemeClr val="accent4">
                <a:shade val="50000"/>
                <a:hueOff val="-139623"/>
                <a:satOff val="-4225"/>
                <a:lumOff val="27741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39623"/>
                <a:satOff val="-4225"/>
                <a:lumOff val="27741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39623"/>
                <a:satOff val="-4225"/>
                <a:lumOff val="27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6713" tIns="160020" rIns="298704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Digital camera</a:t>
          </a:r>
          <a:endParaRPr lang="en-US" sz="4200" kern="1200" dirty="0"/>
        </a:p>
      </dsp:txBody>
      <dsp:txXfrm rot="10800000">
        <a:off x="2009752" y="2750119"/>
        <a:ext cx="5613475" cy="1058373"/>
      </dsp:txXfrm>
    </dsp:sp>
    <dsp:sp modelId="{0B1A3211-A0AB-4C42-8FC1-6CC296E051BF}">
      <dsp:nvSpPr>
        <dsp:cNvPr id="0" name=""/>
        <dsp:cNvSpPr/>
      </dsp:nvSpPr>
      <dsp:spPr>
        <a:xfrm>
          <a:off x="1215972" y="2750119"/>
          <a:ext cx="1058373" cy="105837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204A9-B514-4F4D-8F7A-491ED8570097}">
      <dsp:nvSpPr>
        <dsp:cNvPr id="0" name=""/>
        <dsp:cNvSpPr/>
      </dsp:nvSpPr>
      <dsp:spPr>
        <a:xfrm>
          <a:off x="4143" y="382740"/>
          <a:ext cx="1588293" cy="47224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Consumer Electronics</a:t>
          </a:r>
          <a:endParaRPr lang="en-US" sz="1300" kern="1200" dirty="0"/>
        </a:p>
      </dsp:txBody>
      <dsp:txXfrm>
        <a:off x="4143" y="382740"/>
        <a:ext cx="1588293" cy="472244"/>
      </dsp:txXfrm>
    </dsp:sp>
    <dsp:sp modelId="{13B1964C-4357-4202-A9F5-C99A007CC299}">
      <dsp:nvSpPr>
        <dsp:cNvPr id="0" name=""/>
        <dsp:cNvSpPr/>
      </dsp:nvSpPr>
      <dsp:spPr>
        <a:xfrm>
          <a:off x="4143" y="854984"/>
          <a:ext cx="1588293" cy="196267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Mobile and digital telephones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Digital televisions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Cameras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Video recorders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DVD players and recorders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Answering machines</a:t>
          </a:r>
          <a:endParaRPr lang="en-US" sz="1300" kern="1200" dirty="0"/>
        </a:p>
      </dsp:txBody>
      <dsp:txXfrm>
        <a:off x="4143" y="854984"/>
        <a:ext cx="1588293" cy="1962675"/>
      </dsp:txXfrm>
    </dsp:sp>
    <dsp:sp modelId="{F8B92D4E-99AE-4D5D-9C60-6DD4B9E010F1}">
      <dsp:nvSpPr>
        <dsp:cNvPr id="0" name=""/>
        <dsp:cNvSpPr/>
      </dsp:nvSpPr>
      <dsp:spPr>
        <a:xfrm>
          <a:off x="1814798" y="382740"/>
          <a:ext cx="1588293" cy="47224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Home Automation Devices</a:t>
          </a:r>
          <a:endParaRPr lang="en-US" sz="1300" kern="1200" dirty="0"/>
        </a:p>
      </dsp:txBody>
      <dsp:txXfrm>
        <a:off x="1814798" y="382740"/>
        <a:ext cx="1588293" cy="472244"/>
      </dsp:txXfrm>
    </dsp:sp>
    <dsp:sp modelId="{2768F473-058B-463B-8407-E5E21E43AEC1}">
      <dsp:nvSpPr>
        <dsp:cNvPr id="0" name=""/>
        <dsp:cNvSpPr/>
      </dsp:nvSpPr>
      <dsp:spPr>
        <a:xfrm>
          <a:off x="1814798" y="854984"/>
          <a:ext cx="1588293" cy="196267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Thermostats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Sprinkling systems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Security monitoring systems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Appliances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Lights</a:t>
          </a:r>
          <a:endParaRPr lang="en-US" sz="1300" kern="1200" dirty="0"/>
        </a:p>
      </dsp:txBody>
      <dsp:txXfrm>
        <a:off x="1814798" y="854984"/>
        <a:ext cx="1588293" cy="1962675"/>
      </dsp:txXfrm>
    </dsp:sp>
    <dsp:sp modelId="{2CF432E0-0428-4C30-BC96-D80F2765DE9A}">
      <dsp:nvSpPr>
        <dsp:cNvPr id="0" name=""/>
        <dsp:cNvSpPr/>
      </dsp:nvSpPr>
      <dsp:spPr>
        <a:xfrm>
          <a:off x="3625453" y="382740"/>
          <a:ext cx="1588293" cy="47224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Automobiles</a:t>
          </a:r>
          <a:endParaRPr lang="en-US" sz="1300" kern="1200" dirty="0"/>
        </a:p>
      </dsp:txBody>
      <dsp:txXfrm>
        <a:off x="3625453" y="382740"/>
        <a:ext cx="1588293" cy="472244"/>
      </dsp:txXfrm>
    </dsp:sp>
    <dsp:sp modelId="{6077DB10-B152-4189-8D0E-6F7416B69D0D}">
      <dsp:nvSpPr>
        <dsp:cNvPr id="0" name=""/>
        <dsp:cNvSpPr/>
      </dsp:nvSpPr>
      <dsp:spPr>
        <a:xfrm>
          <a:off x="3625453" y="854984"/>
          <a:ext cx="1588293" cy="196267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Antilock brakes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Engine control modules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Airbag controller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Cruise control</a:t>
          </a:r>
          <a:endParaRPr lang="en-US" sz="1300" kern="1200" dirty="0"/>
        </a:p>
      </dsp:txBody>
      <dsp:txXfrm>
        <a:off x="3625453" y="854984"/>
        <a:ext cx="1588293" cy="1962675"/>
      </dsp:txXfrm>
    </dsp:sp>
    <dsp:sp modelId="{34069310-21AB-4910-BE73-60BF49739F77}">
      <dsp:nvSpPr>
        <dsp:cNvPr id="0" name=""/>
        <dsp:cNvSpPr/>
      </dsp:nvSpPr>
      <dsp:spPr>
        <a:xfrm>
          <a:off x="5436108" y="382740"/>
          <a:ext cx="1588293" cy="47224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Process Controllers and Robotics</a:t>
          </a:r>
          <a:endParaRPr lang="en-US" sz="1300" kern="1200" dirty="0"/>
        </a:p>
      </dsp:txBody>
      <dsp:txXfrm>
        <a:off x="5436108" y="382740"/>
        <a:ext cx="1588293" cy="472244"/>
      </dsp:txXfrm>
    </dsp:sp>
    <dsp:sp modelId="{33D4B8C3-05FF-4154-B30C-FFFE52BD5F8D}">
      <dsp:nvSpPr>
        <dsp:cNvPr id="0" name=""/>
        <dsp:cNvSpPr/>
      </dsp:nvSpPr>
      <dsp:spPr>
        <a:xfrm>
          <a:off x="5436108" y="854984"/>
          <a:ext cx="1588293" cy="196267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Remote monitoring systems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Power monitors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Machine controllers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Medical devices</a:t>
          </a:r>
          <a:endParaRPr lang="en-US" sz="1300" kern="1200" dirty="0"/>
        </a:p>
      </dsp:txBody>
      <dsp:txXfrm>
        <a:off x="5436108" y="854984"/>
        <a:ext cx="1588293" cy="1962675"/>
      </dsp:txXfrm>
    </dsp:sp>
    <dsp:sp modelId="{9B5E3DDC-E08E-4455-A35B-5BFB55D5F554}">
      <dsp:nvSpPr>
        <dsp:cNvPr id="0" name=""/>
        <dsp:cNvSpPr/>
      </dsp:nvSpPr>
      <dsp:spPr>
        <a:xfrm>
          <a:off x="7246762" y="382740"/>
          <a:ext cx="1588293" cy="47224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Computer Devices and Office Machines</a:t>
          </a:r>
          <a:endParaRPr lang="en-US" sz="1300" kern="1200" dirty="0"/>
        </a:p>
      </dsp:txBody>
      <dsp:txXfrm>
        <a:off x="7246762" y="382740"/>
        <a:ext cx="1588293" cy="472244"/>
      </dsp:txXfrm>
    </dsp:sp>
    <dsp:sp modelId="{EAEF9E12-D71A-44EF-BE36-7C561571FCA6}">
      <dsp:nvSpPr>
        <dsp:cNvPr id="0" name=""/>
        <dsp:cNvSpPr/>
      </dsp:nvSpPr>
      <dsp:spPr>
        <a:xfrm>
          <a:off x="7246762" y="854984"/>
          <a:ext cx="1588293" cy="196267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Keyboards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Printers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Faxes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Copiers</a:t>
          </a:r>
          <a:endParaRPr lang="en-US" sz="1300" kern="1200" dirty="0"/>
        </a:p>
      </dsp:txBody>
      <dsp:txXfrm>
        <a:off x="7246762" y="854984"/>
        <a:ext cx="1588293" cy="196267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F0D80-E6CF-48B1-81D0-FBA6BD265C40}">
      <dsp:nvSpPr>
        <dsp:cNvPr id="0" name=""/>
        <dsp:cNvSpPr/>
      </dsp:nvSpPr>
      <dsp:spPr>
        <a:xfrm>
          <a:off x="0" y="3000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Hardware</a:t>
          </a:r>
          <a:endParaRPr lang="en-US" sz="4200" kern="1200" dirty="0"/>
        </a:p>
      </dsp:txBody>
      <dsp:txXfrm>
        <a:off x="0" y="300037"/>
        <a:ext cx="2762250" cy="1657349"/>
      </dsp:txXfrm>
    </dsp:sp>
    <dsp:sp modelId="{9CF01EC4-C063-4D43-92A1-2AC3C8270EA1}">
      <dsp:nvSpPr>
        <dsp:cNvPr id="0" name=""/>
        <dsp:cNvSpPr/>
      </dsp:nvSpPr>
      <dsp:spPr>
        <a:xfrm>
          <a:off x="3038474" y="3000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83774"/>
                <a:satOff val="-2535"/>
                <a:lumOff val="16645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83774"/>
                <a:satOff val="-2535"/>
                <a:lumOff val="16645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83774"/>
                <a:satOff val="-2535"/>
                <a:lumOff val="166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Software</a:t>
          </a:r>
          <a:endParaRPr lang="en-US" sz="4200" kern="1200" dirty="0"/>
        </a:p>
      </dsp:txBody>
      <dsp:txXfrm>
        <a:off x="3038474" y="300037"/>
        <a:ext cx="2762250" cy="1657349"/>
      </dsp:txXfrm>
    </dsp:sp>
    <dsp:sp modelId="{35812BDD-6AB1-4041-A485-2B5A39B0C23E}">
      <dsp:nvSpPr>
        <dsp:cNvPr id="0" name=""/>
        <dsp:cNvSpPr/>
      </dsp:nvSpPr>
      <dsp:spPr>
        <a:xfrm>
          <a:off x="6076950" y="3000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67547"/>
                <a:satOff val="-5070"/>
                <a:lumOff val="3329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67547"/>
                <a:satOff val="-5070"/>
                <a:lumOff val="3329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67547"/>
                <a:satOff val="-5070"/>
                <a:lumOff val="332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Data</a:t>
          </a:r>
          <a:endParaRPr lang="en-US" sz="4200" kern="1200" dirty="0"/>
        </a:p>
      </dsp:txBody>
      <dsp:txXfrm>
        <a:off x="6076950" y="300037"/>
        <a:ext cx="2762250" cy="1657349"/>
      </dsp:txXfrm>
    </dsp:sp>
    <dsp:sp modelId="{7FE4CA1D-FAFB-4D2D-B302-E03058E30201}">
      <dsp:nvSpPr>
        <dsp:cNvPr id="0" name=""/>
        <dsp:cNvSpPr/>
      </dsp:nvSpPr>
      <dsp:spPr>
        <a:xfrm>
          <a:off x="1519237" y="22336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67547"/>
                <a:satOff val="-5070"/>
                <a:lumOff val="3329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67547"/>
                <a:satOff val="-5070"/>
                <a:lumOff val="3329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67547"/>
                <a:satOff val="-5070"/>
                <a:lumOff val="332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People</a:t>
          </a:r>
          <a:endParaRPr lang="en-US" sz="4200" kern="1200" dirty="0"/>
        </a:p>
      </dsp:txBody>
      <dsp:txXfrm>
        <a:off x="1519237" y="2233612"/>
        <a:ext cx="2762250" cy="1657349"/>
      </dsp:txXfrm>
    </dsp:sp>
    <dsp:sp modelId="{DE72FCE5-1BED-4DF6-BE62-7186356E0CFF}">
      <dsp:nvSpPr>
        <dsp:cNvPr id="0" name=""/>
        <dsp:cNvSpPr/>
      </dsp:nvSpPr>
      <dsp:spPr>
        <a:xfrm>
          <a:off x="4557712" y="22336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83774"/>
                <a:satOff val="-2535"/>
                <a:lumOff val="16645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83774"/>
                <a:satOff val="-2535"/>
                <a:lumOff val="16645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83774"/>
                <a:satOff val="-2535"/>
                <a:lumOff val="166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Procedures</a:t>
          </a:r>
          <a:endParaRPr lang="en-US" sz="4200" kern="1200" dirty="0"/>
        </a:p>
      </dsp:txBody>
      <dsp:txXfrm>
        <a:off x="4557712" y="2233612"/>
        <a:ext cx="2762250" cy="165734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347AB-C873-4AF7-9A8E-C01A6D2A6BF8}">
      <dsp:nvSpPr>
        <dsp:cNvPr id="0" name=""/>
        <dsp:cNvSpPr/>
      </dsp:nvSpPr>
      <dsp:spPr>
        <a:xfrm>
          <a:off x="0" y="0"/>
          <a:ext cx="8839200" cy="174879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529D91-F0B2-4421-8CE4-A3C5D3E542E3}">
      <dsp:nvSpPr>
        <dsp:cNvPr id="0" name=""/>
        <dsp:cNvSpPr/>
      </dsp:nvSpPr>
      <dsp:spPr>
        <a:xfrm>
          <a:off x="265176" y="233172"/>
          <a:ext cx="2596514" cy="1282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C54B383-A453-4C43-9811-8DAC599F367D}">
      <dsp:nvSpPr>
        <dsp:cNvPr id="0" name=""/>
        <dsp:cNvSpPr/>
      </dsp:nvSpPr>
      <dsp:spPr>
        <a:xfrm rot="10800000">
          <a:off x="265176" y="1748789"/>
          <a:ext cx="2596514" cy="213741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Home User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Personal financial management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Web access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Communications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Entertainment</a:t>
          </a:r>
        </a:p>
      </dsp:txBody>
      <dsp:txXfrm rot="10800000">
        <a:off x="330909" y="1748789"/>
        <a:ext cx="2465048" cy="2071677"/>
      </dsp:txXfrm>
    </dsp:sp>
    <dsp:sp modelId="{C6CB2768-858A-4C53-8902-3FB6F2548F9D}">
      <dsp:nvSpPr>
        <dsp:cNvPr id="0" name=""/>
        <dsp:cNvSpPr/>
      </dsp:nvSpPr>
      <dsp:spPr>
        <a:xfrm>
          <a:off x="3121342" y="233172"/>
          <a:ext cx="2596514" cy="1282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4E38101-1BA3-4D65-8D38-DBCA9DE957E5}">
      <dsp:nvSpPr>
        <dsp:cNvPr id="0" name=""/>
        <dsp:cNvSpPr/>
      </dsp:nvSpPr>
      <dsp:spPr>
        <a:xfrm rot="10800000">
          <a:off x="3121342" y="1748789"/>
          <a:ext cx="2596514" cy="213741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Small Office/Home Office User</a:t>
          </a:r>
          <a:endParaRPr lang="en-US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/>
            <a:t>Look up information</a:t>
          </a:r>
          <a:endParaRPr lang="en-US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/>
            <a:t>Send and receive e-mail messages</a:t>
          </a:r>
          <a:endParaRPr lang="en-US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/>
            <a:t>Make telephone calls</a:t>
          </a:r>
          <a:endParaRPr lang="en-US" sz="1300" b="0" kern="1200" dirty="0"/>
        </a:p>
      </dsp:txBody>
      <dsp:txXfrm rot="10800000">
        <a:off x="3187075" y="1748789"/>
        <a:ext cx="2465048" cy="2071677"/>
      </dsp:txXfrm>
    </dsp:sp>
    <dsp:sp modelId="{D03B989F-8574-4D70-A548-E37014D1359A}">
      <dsp:nvSpPr>
        <dsp:cNvPr id="0" name=""/>
        <dsp:cNvSpPr/>
      </dsp:nvSpPr>
      <dsp:spPr>
        <a:xfrm>
          <a:off x="5977509" y="233172"/>
          <a:ext cx="2596514" cy="1282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F46351F-8C74-429D-A677-2C1E78EBFEB1}">
      <dsp:nvSpPr>
        <dsp:cNvPr id="0" name=""/>
        <dsp:cNvSpPr/>
      </dsp:nvSpPr>
      <dsp:spPr>
        <a:xfrm rot="10800000">
          <a:off x="5977509" y="1748789"/>
          <a:ext cx="2596514" cy="213741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Mobile User</a:t>
          </a:r>
          <a:endParaRPr lang="en-US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/>
            <a:t>Connect to other computers on a network or the Internet</a:t>
          </a:r>
          <a:endParaRPr lang="en-US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/>
            <a:t>Transfer information</a:t>
          </a:r>
          <a:endParaRPr lang="en-US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/>
            <a:t>Play video games</a:t>
          </a:r>
          <a:endParaRPr lang="en-US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/>
            <a:t>Listen to music</a:t>
          </a:r>
          <a:endParaRPr lang="en-US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/>
            <a:t>Watch movies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b="1" kern="1200" dirty="0"/>
        </a:p>
      </dsp:txBody>
      <dsp:txXfrm rot="10800000">
        <a:off x="6043242" y="1748789"/>
        <a:ext cx="2465048" cy="207167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347AB-C873-4AF7-9A8E-C01A6D2A6BF8}">
      <dsp:nvSpPr>
        <dsp:cNvPr id="0" name=""/>
        <dsp:cNvSpPr/>
      </dsp:nvSpPr>
      <dsp:spPr>
        <a:xfrm>
          <a:off x="0" y="0"/>
          <a:ext cx="5867399" cy="174879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8B601C-C469-40B0-B409-F9FB123A68C8}">
      <dsp:nvSpPr>
        <dsp:cNvPr id="0" name=""/>
        <dsp:cNvSpPr/>
      </dsp:nvSpPr>
      <dsp:spPr>
        <a:xfrm>
          <a:off x="176695" y="233172"/>
          <a:ext cx="2625718" cy="1282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A908BB-EA70-4CB8-AF3A-0F74CD818D0E}">
      <dsp:nvSpPr>
        <dsp:cNvPr id="0" name=""/>
        <dsp:cNvSpPr/>
      </dsp:nvSpPr>
      <dsp:spPr>
        <a:xfrm rot="10800000">
          <a:off x="176695" y="1748789"/>
          <a:ext cx="2625718" cy="213741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Power User</a:t>
          </a:r>
          <a:endParaRPr lang="en-US" sz="22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Work with multimedia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Use industry-specific software</a:t>
          </a:r>
          <a:endParaRPr lang="en-US" sz="1700" b="0" kern="1200" dirty="0"/>
        </a:p>
      </dsp:txBody>
      <dsp:txXfrm rot="10800000">
        <a:off x="242428" y="1748789"/>
        <a:ext cx="2494252" cy="2071677"/>
      </dsp:txXfrm>
    </dsp:sp>
    <dsp:sp modelId="{5C097CB7-136E-4872-885D-9CD47C2E33D6}">
      <dsp:nvSpPr>
        <dsp:cNvPr id="0" name=""/>
        <dsp:cNvSpPr/>
      </dsp:nvSpPr>
      <dsp:spPr>
        <a:xfrm>
          <a:off x="3064985" y="233172"/>
          <a:ext cx="2625718" cy="1282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C4B200D-B21A-4A55-B86C-5F8512F30F37}">
      <dsp:nvSpPr>
        <dsp:cNvPr id="0" name=""/>
        <dsp:cNvSpPr/>
      </dsp:nvSpPr>
      <dsp:spPr>
        <a:xfrm rot="10800000">
          <a:off x="3064985" y="1748789"/>
          <a:ext cx="2625718" cy="213741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Enterprise User</a:t>
          </a:r>
          <a:endParaRPr lang="en-US" sz="22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Communicate among employees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Process high volumes of transactions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Blog</a:t>
          </a:r>
          <a:endParaRPr lang="en-US" sz="1700" b="0" kern="1200" dirty="0"/>
        </a:p>
      </dsp:txBody>
      <dsp:txXfrm rot="10800000">
        <a:off x="3130718" y="1748789"/>
        <a:ext cx="2494252" cy="207167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D533D-364A-4C0C-B2B0-7C56686F0657}">
      <dsp:nvSpPr>
        <dsp:cNvPr id="0" name=""/>
        <dsp:cNvSpPr/>
      </dsp:nvSpPr>
      <dsp:spPr>
        <a:xfrm>
          <a:off x="0" y="0"/>
          <a:ext cx="8839200" cy="1062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Education</a:t>
          </a:r>
          <a:endParaRPr lang="en-US" sz="4900" kern="1200" dirty="0"/>
        </a:p>
      </dsp:txBody>
      <dsp:txXfrm>
        <a:off x="1874103" y="0"/>
        <a:ext cx="6965096" cy="1062632"/>
      </dsp:txXfrm>
    </dsp:sp>
    <dsp:sp modelId="{258B81F6-85C6-454D-8D2F-97327CBF3D8F}">
      <dsp:nvSpPr>
        <dsp:cNvPr id="0" name=""/>
        <dsp:cNvSpPr/>
      </dsp:nvSpPr>
      <dsp:spPr>
        <a:xfrm>
          <a:off x="106263" y="106263"/>
          <a:ext cx="1767840" cy="850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40CCB13-B2D1-4770-BBC0-3436C3C05387}">
      <dsp:nvSpPr>
        <dsp:cNvPr id="0" name=""/>
        <dsp:cNvSpPr/>
      </dsp:nvSpPr>
      <dsp:spPr>
        <a:xfrm>
          <a:off x="0" y="1168896"/>
          <a:ext cx="8839200" cy="1062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Finance</a:t>
          </a:r>
          <a:endParaRPr lang="en-US" sz="4900" kern="1200" dirty="0"/>
        </a:p>
      </dsp:txBody>
      <dsp:txXfrm>
        <a:off x="1874103" y="1168896"/>
        <a:ext cx="6965096" cy="1062632"/>
      </dsp:txXfrm>
    </dsp:sp>
    <dsp:sp modelId="{AB305CB1-5A4A-4BCF-9B91-C272A0F5BFEA}">
      <dsp:nvSpPr>
        <dsp:cNvPr id="0" name=""/>
        <dsp:cNvSpPr/>
      </dsp:nvSpPr>
      <dsp:spPr>
        <a:xfrm>
          <a:off x="106263" y="1275159"/>
          <a:ext cx="1767840" cy="850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A6F1954-AFB1-417A-BC10-6DE617DDDFC9}">
      <dsp:nvSpPr>
        <dsp:cNvPr id="0" name=""/>
        <dsp:cNvSpPr/>
      </dsp:nvSpPr>
      <dsp:spPr>
        <a:xfrm>
          <a:off x="0" y="2337792"/>
          <a:ext cx="8839200" cy="1062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Government</a:t>
          </a:r>
          <a:endParaRPr lang="en-US" sz="4900" kern="1200" dirty="0"/>
        </a:p>
      </dsp:txBody>
      <dsp:txXfrm>
        <a:off x="1874103" y="2337792"/>
        <a:ext cx="6965096" cy="1062632"/>
      </dsp:txXfrm>
    </dsp:sp>
    <dsp:sp modelId="{F48D4901-C7F2-4F89-A8C7-AF8E1F772A07}">
      <dsp:nvSpPr>
        <dsp:cNvPr id="0" name=""/>
        <dsp:cNvSpPr/>
      </dsp:nvSpPr>
      <dsp:spPr>
        <a:xfrm>
          <a:off x="106263" y="2444055"/>
          <a:ext cx="1767840" cy="850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F0729FC-0E58-4040-8CF3-AFDF91AF9E66}">
      <dsp:nvSpPr>
        <dsp:cNvPr id="0" name=""/>
        <dsp:cNvSpPr/>
      </dsp:nvSpPr>
      <dsp:spPr>
        <a:xfrm>
          <a:off x="0" y="3506688"/>
          <a:ext cx="8839200" cy="1062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Health Care</a:t>
          </a:r>
          <a:endParaRPr lang="en-US" sz="4900" kern="1200" dirty="0"/>
        </a:p>
      </dsp:txBody>
      <dsp:txXfrm>
        <a:off x="1874103" y="3506688"/>
        <a:ext cx="6965096" cy="1062632"/>
      </dsp:txXfrm>
    </dsp:sp>
    <dsp:sp modelId="{FB02C9A1-3E0F-4D01-9DF7-D3DD58301AE8}">
      <dsp:nvSpPr>
        <dsp:cNvPr id="0" name=""/>
        <dsp:cNvSpPr/>
      </dsp:nvSpPr>
      <dsp:spPr>
        <a:xfrm>
          <a:off x="106263" y="3612951"/>
          <a:ext cx="1767840" cy="850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D533D-364A-4C0C-B2B0-7C56686F0657}">
      <dsp:nvSpPr>
        <dsp:cNvPr id="0" name=""/>
        <dsp:cNvSpPr/>
      </dsp:nvSpPr>
      <dsp:spPr>
        <a:xfrm>
          <a:off x="0" y="0"/>
          <a:ext cx="6400800" cy="108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Science</a:t>
          </a:r>
          <a:endParaRPr lang="en-US" sz="5000" kern="1200" dirty="0"/>
        </a:p>
      </dsp:txBody>
      <dsp:txXfrm>
        <a:off x="1388194" y="0"/>
        <a:ext cx="5012605" cy="1080343"/>
      </dsp:txXfrm>
    </dsp:sp>
    <dsp:sp modelId="{258B81F6-85C6-454D-8D2F-97327CBF3D8F}">
      <dsp:nvSpPr>
        <dsp:cNvPr id="0" name=""/>
        <dsp:cNvSpPr/>
      </dsp:nvSpPr>
      <dsp:spPr>
        <a:xfrm>
          <a:off x="108034" y="108034"/>
          <a:ext cx="1280160" cy="864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40CCB13-B2D1-4770-BBC0-3436C3C05387}">
      <dsp:nvSpPr>
        <dsp:cNvPr id="0" name=""/>
        <dsp:cNvSpPr/>
      </dsp:nvSpPr>
      <dsp:spPr>
        <a:xfrm>
          <a:off x="0" y="1188377"/>
          <a:ext cx="6400800" cy="108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Publishing</a:t>
          </a:r>
          <a:endParaRPr lang="en-US" sz="5000" kern="1200" dirty="0"/>
        </a:p>
      </dsp:txBody>
      <dsp:txXfrm>
        <a:off x="1388194" y="1188377"/>
        <a:ext cx="5012605" cy="1080343"/>
      </dsp:txXfrm>
    </dsp:sp>
    <dsp:sp modelId="{AB305CB1-5A4A-4BCF-9B91-C272A0F5BFEA}">
      <dsp:nvSpPr>
        <dsp:cNvPr id="0" name=""/>
        <dsp:cNvSpPr/>
      </dsp:nvSpPr>
      <dsp:spPr>
        <a:xfrm>
          <a:off x="108034" y="1296412"/>
          <a:ext cx="1280160" cy="864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A6F1954-AFB1-417A-BC10-6DE617DDDFC9}">
      <dsp:nvSpPr>
        <dsp:cNvPr id="0" name=""/>
        <dsp:cNvSpPr/>
      </dsp:nvSpPr>
      <dsp:spPr>
        <a:xfrm>
          <a:off x="0" y="2376755"/>
          <a:ext cx="6400800" cy="108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Travel</a:t>
          </a:r>
          <a:endParaRPr lang="en-US" sz="5000" kern="1200" dirty="0"/>
        </a:p>
      </dsp:txBody>
      <dsp:txXfrm>
        <a:off x="1388194" y="2376755"/>
        <a:ext cx="5012605" cy="1080343"/>
      </dsp:txXfrm>
    </dsp:sp>
    <dsp:sp modelId="{F48D4901-C7F2-4F89-A8C7-AF8E1F772A07}">
      <dsp:nvSpPr>
        <dsp:cNvPr id="0" name=""/>
        <dsp:cNvSpPr/>
      </dsp:nvSpPr>
      <dsp:spPr>
        <a:xfrm>
          <a:off x="108034" y="2484789"/>
          <a:ext cx="1280160" cy="864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F0729FC-0E58-4040-8CF3-AFDF91AF9E66}">
      <dsp:nvSpPr>
        <dsp:cNvPr id="0" name=""/>
        <dsp:cNvSpPr/>
      </dsp:nvSpPr>
      <dsp:spPr>
        <a:xfrm>
          <a:off x="0" y="3565133"/>
          <a:ext cx="6400800" cy="108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Manufacturing</a:t>
          </a:r>
          <a:endParaRPr lang="en-US" sz="5000" kern="1200" dirty="0"/>
        </a:p>
      </dsp:txBody>
      <dsp:txXfrm>
        <a:off x="1388194" y="3565133"/>
        <a:ext cx="5012605" cy="1080343"/>
      </dsp:txXfrm>
    </dsp:sp>
    <dsp:sp modelId="{FB02C9A1-3E0F-4D01-9DF7-D3DD58301AE8}">
      <dsp:nvSpPr>
        <dsp:cNvPr id="0" name=""/>
        <dsp:cNvSpPr/>
      </dsp:nvSpPr>
      <dsp:spPr>
        <a:xfrm>
          <a:off x="108034" y="3673167"/>
          <a:ext cx="1280160" cy="864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Basic computer concepts</a:t>
          </a:r>
          <a:endParaRPr lang="en-US" sz="2700" kern="1200" dirty="0"/>
        </a:p>
      </dsp:txBody>
      <dsp:txXfrm>
        <a:off x="667256" y="1220"/>
        <a:ext cx="3573660" cy="2144196"/>
      </dsp:txXfrm>
    </dsp:sp>
    <dsp:sp modelId="{2B2AE91A-CA25-410A-A12A-3085D6A12569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Components of a computer</a:t>
          </a:r>
          <a:endParaRPr lang="en-US" sz="2700" kern="1200" dirty="0"/>
        </a:p>
      </dsp:txBody>
      <dsp:txXfrm>
        <a:off x="4598283" y="1220"/>
        <a:ext cx="3573660" cy="2144196"/>
      </dsp:txXfrm>
    </dsp:sp>
    <dsp:sp modelId="{092BD9B8-8CD1-4592-A73C-5C00A6FC23FB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Networks, the Internet, and computer software</a:t>
          </a:r>
          <a:endParaRPr lang="en-US" sz="2700" kern="1200" dirty="0"/>
        </a:p>
      </dsp:txBody>
      <dsp:txXfrm>
        <a:off x="667256" y="2502783"/>
        <a:ext cx="3573660" cy="2144196"/>
      </dsp:txXfrm>
    </dsp:sp>
    <dsp:sp modelId="{083A98E0-1AB4-4B04-BCEF-BF4198D70B3D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Many different categories of computers, computer users, and computer applications in society</a:t>
          </a:r>
          <a:endParaRPr lang="en-US" sz="2700" kern="1200" dirty="0"/>
        </a:p>
      </dsp:txBody>
      <dsp:txXfrm>
        <a:off x="4598283" y="2502783"/>
        <a:ext cx="3573660" cy="2144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Distinguish between system software and application software</a:t>
          </a:r>
          <a:endParaRPr lang="en-US" sz="1800" kern="1200" dirty="0"/>
        </a:p>
      </dsp:txBody>
      <dsp:txXfrm>
        <a:off x="0" y="528637"/>
        <a:ext cx="2762250" cy="1657349"/>
      </dsp:txXfrm>
    </dsp:sp>
    <dsp:sp modelId="{78E50E59-2D61-469F-90EB-61D50540AF76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among types, sizes, and functions of computers in each category</a:t>
          </a:r>
          <a:endParaRPr lang="en-US" sz="1800" kern="1200" dirty="0"/>
        </a:p>
      </dsp:txBody>
      <dsp:txXfrm>
        <a:off x="3038474" y="528637"/>
        <a:ext cx="2762250" cy="1657349"/>
      </dsp:txXfrm>
    </dsp:sp>
    <dsp:sp modelId="{CA6D4895-767A-41FC-AA1D-E44C43383021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the role of each element in an information system</a:t>
          </a:r>
          <a:endParaRPr lang="en-US" sz="1800" kern="1200" dirty="0"/>
        </a:p>
      </dsp:txBody>
      <dsp:txXfrm>
        <a:off x="6076950" y="528637"/>
        <a:ext cx="2762250" cy="1657349"/>
      </dsp:txXfrm>
    </dsp:sp>
    <dsp:sp modelId="{6CE1FDA2-9B33-4C87-8A66-B5121E5141DD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Explain how home users, small office/home office users, mobile users, power users, and enterprise users each interact with computers</a:t>
          </a:r>
          <a:endParaRPr lang="en-US" sz="1800" kern="1200" dirty="0"/>
        </a:p>
      </dsp:txBody>
      <dsp:txXfrm>
        <a:off x="1519237" y="2462212"/>
        <a:ext cx="2762250" cy="1657349"/>
      </dsp:txXfrm>
    </dsp:sp>
    <dsp:sp modelId="{A3CFB6C1-AB2E-4C26-9483-C7BA772609A7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Discuss how society uses computers in education, finance, government, health care, science, publishing, travel, and manufacturing</a:t>
          </a:r>
          <a:endParaRPr lang="en-US" sz="1800" kern="1200" dirty="0"/>
        </a:p>
      </dsp:txBody>
      <dsp:txXfrm>
        <a:off x="4557712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E71E9-C861-4252-A8B3-7133E3096461}">
      <dsp:nvSpPr>
        <dsp:cNvPr id="0" name=""/>
        <dsp:cNvSpPr/>
      </dsp:nvSpPr>
      <dsp:spPr>
        <a:xfrm>
          <a:off x="331469" y="0"/>
          <a:ext cx="3756660" cy="2997200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FAD57-6986-4AE2-A3DE-AE00CF9B49C2}">
      <dsp:nvSpPr>
        <dsp:cNvPr id="0" name=""/>
        <dsp:cNvSpPr/>
      </dsp:nvSpPr>
      <dsp:spPr>
        <a:xfrm>
          <a:off x="4747" y="899160"/>
          <a:ext cx="1422558" cy="1198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Collects </a:t>
          </a:r>
          <a:r>
            <a:rPr lang="en-US" sz="1800" b="1" kern="1200" dirty="0" smtClean="0">
              <a:solidFill>
                <a:schemeClr val="accent6">
                  <a:lumMod val="75000"/>
                </a:schemeClr>
              </a:solidFill>
            </a:rPr>
            <a:t>data</a:t>
          </a:r>
          <a:r>
            <a:rPr lang="en-US" sz="1800" b="0" kern="1200" dirty="0" smtClean="0"/>
            <a:t> </a:t>
          </a:r>
          <a:br>
            <a:rPr lang="en-US" sz="1800" b="0" kern="1200" dirty="0" smtClean="0"/>
          </a:br>
          <a:r>
            <a:rPr lang="en-US" sz="1800" b="0" kern="1200" dirty="0" smtClean="0"/>
            <a:t>(input)</a:t>
          </a:r>
          <a:endParaRPr lang="en-US" sz="1800" kern="1200" dirty="0"/>
        </a:p>
      </dsp:txBody>
      <dsp:txXfrm>
        <a:off x="63271" y="957684"/>
        <a:ext cx="1305510" cy="1081832"/>
      </dsp:txXfrm>
    </dsp:sp>
    <dsp:sp modelId="{4C7C901D-E847-4BA3-AC60-D3B610B8E90D}">
      <dsp:nvSpPr>
        <dsp:cNvPr id="0" name=""/>
        <dsp:cNvSpPr/>
      </dsp:nvSpPr>
      <dsp:spPr>
        <a:xfrm>
          <a:off x="1498520" y="899160"/>
          <a:ext cx="1422558" cy="1198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Processing</a:t>
          </a:r>
          <a:endParaRPr lang="en-US" sz="1800" kern="1200" dirty="0"/>
        </a:p>
      </dsp:txBody>
      <dsp:txXfrm>
        <a:off x="1557044" y="957684"/>
        <a:ext cx="1305510" cy="1081832"/>
      </dsp:txXfrm>
    </dsp:sp>
    <dsp:sp modelId="{E12E5BBC-717A-4906-B450-1D7042878745}">
      <dsp:nvSpPr>
        <dsp:cNvPr id="0" name=""/>
        <dsp:cNvSpPr/>
      </dsp:nvSpPr>
      <dsp:spPr>
        <a:xfrm>
          <a:off x="2992293" y="899160"/>
          <a:ext cx="1422558" cy="1198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Produces </a:t>
          </a:r>
          <a:r>
            <a:rPr lang="en-US" sz="1800" b="1" kern="1200" dirty="0" smtClean="0">
              <a:solidFill>
                <a:schemeClr val="accent6">
                  <a:lumMod val="75000"/>
                </a:schemeClr>
              </a:solidFill>
            </a:rPr>
            <a:t>information</a:t>
          </a:r>
          <a:r>
            <a:rPr lang="en-US" sz="1800" b="0" kern="1200" dirty="0" smtClean="0"/>
            <a:t> (output)</a:t>
          </a:r>
          <a:endParaRPr lang="en-US" sz="1800" kern="1200" dirty="0"/>
        </a:p>
      </dsp:txBody>
      <dsp:txXfrm>
        <a:off x="3050817" y="957684"/>
        <a:ext cx="1305510" cy="10818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7AA43-A296-410A-98A3-96DC358A019C}">
      <dsp:nvSpPr>
        <dsp:cNvPr id="0" name=""/>
        <dsp:cNvSpPr/>
      </dsp:nvSpPr>
      <dsp:spPr>
        <a:xfrm rot="5400000">
          <a:off x="5208588" y="-2907104"/>
          <a:ext cx="573925" cy="653489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Allows you to enter data and instructions into a computer</a:t>
          </a:r>
          <a:endParaRPr lang="en-US" sz="1600" kern="1200" dirty="0"/>
        </a:p>
      </dsp:txBody>
      <dsp:txXfrm rot="-5400000">
        <a:off x="2228102" y="101399"/>
        <a:ext cx="6506881" cy="517891"/>
      </dsp:txXfrm>
    </dsp:sp>
    <dsp:sp modelId="{C0FD1A82-68CA-4267-87FB-08A961C314FA}">
      <dsp:nvSpPr>
        <dsp:cNvPr id="0" name=""/>
        <dsp:cNvSpPr/>
      </dsp:nvSpPr>
      <dsp:spPr>
        <a:xfrm>
          <a:off x="76199" y="1640"/>
          <a:ext cx="2151903" cy="71740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Input Device</a:t>
          </a:r>
          <a:endParaRPr lang="en-US" sz="2000" b="1" kern="1200" dirty="0"/>
        </a:p>
      </dsp:txBody>
      <dsp:txXfrm>
        <a:off x="111220" y="36661"/>
        <a:ext cx="2081861" cy="647365"/>
      </dsp:txXfrm>
    </dsp:sp>
    <dsp:sp modelId="{9A85710B-A323-43FC-98D3-DAA356D83BC7}">
      <dsp:nvSpPr>
        <dsp:cNvPr id="0" name=""/>
        <dsp:cNvSpPr/>
      </dsp:nvSpPr>
      <dsp:spPr>
        <a:xfrm rot="5400000">
          <a:off x="5208588" y="-2153826"/>
          <a:ext cx="573925" cy="653489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Hardware component that conveys information to one or more people</a:t>
          </a:r>
          <a:endParaRPr lang="en-US" sz="1600" kern="1200" dirty="0"/>
        </a:p>
      </dsp:txBody>
      <dsp:txXfrm rot="-5400000">
        <a:off x="2228102" y="854677"/>
        <a:ext cx="6506881" cy="517891"/>
      </dsp:txXfrm>
    </dsp:sp>
    <dsp:sp modelId="{F160A00B-12F0-462A-8214-E5F3F2872EB4}">
      <dsp:nvSpPr>
        <dsp:cNvPr id="0" name=""/>
        <dsp:cNvSpPr/>
      </dsp:nvSpPr>
      <dsp:spPr>
        <a:xfrm>
          <a:off x="76199" y="754918"/>
          <a:ext cx="2151903" cy="71740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95423"/>
                <a:satOff val="4252"/>
                <a:lumOff val="5945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95423"/>
                <a:satOff val="4252"/>
                <a:lumOff val="5945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95423"/>
                <a:satOff val="4252"/>
                <a:lumOff val="59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Output Device</a:t>
          </a:r>
          <a:endParaRPr lang="en-US" sz="2000" b="1" kern="1200" dirty="0"/>
        </a:p>
      </dsp:txBody>
      <dsp:txXfrm>
        <a:off x="111220" y="789939"/>
        <a:ext cx="2081861" cy="647365"/>
      </dsp:txXfrm>
    </dsp:sp>
    <dsp:sp modelId="{B1BA6BAD-18CF-4F91-BBFE-0AC211AA2038}">
      <dsp:nvSpPr>
        <dsp:cNvPr id="0" name=""/>
        <dsp:cNvSpPr/>
      </dsp:nvSpPr>
      <dsp:spPr>
        <a:xfrm rot="5400000">
          <a:off x="5208588" y="-1400549"/>
          <a:ext cx="573925" cy="653489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Case that contains the electronic components of the computer that are used to process data</a:t>
          </a:r>
          <a:endParaRPr lang="en-US" sz="1600" kern="1200" dirty="0"/>
        </a:p>
      </dsp:txBody>
      <dsp:txXfrm rot="-5400000">
        <a:off x="2228102" y="1607954"/>
        <a:ext cx="6506881" cy="517891"/>
      </dsp:txXfrm>
    </dsp:sp>
    <dsp:sp modelId="{401A0B0A-72FD-4B1A-8967-C0DFFFB36043}">
      <dsp:nvSpPr>
        <dsp:cNvPr id="0" name=""/>
        <dsp:cNvSpPr/>
      </dsp:nvSpPr>
      <dsp:spPr>
        <a:xfrm>
          <a:off x="76199" y="1508196"/>
          <a:ext cx="2151903" cy="71740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190846"/>
                <a:satOff val="8505"/>
                <a:lumOff val="1188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190846"/>
                <a:satOff val="8505"/>
                <a:lumOff val="1188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190846"/>
                <a:satOff val="8505"/>
                <a:lumOff val="118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System Unit</a:t>
          </a:r>
          <a:endParaRPr lang="en-US" sz="2000" b="1" kern="1200" dirty="0"/>
        </a:p>
      </dsp:txBody>
      <dsp:txXfrm>
        <a:off x="111220" y="1543217"/>
        <a:ext cx="2081861" cy="647365"/>
      </dsp:txXfrm>
    </dsp:sp>
    <dsp:sp modelId="{57F67231-0FB0-4EE1-958A-9318A949D06E}">
      <dsp:nvSpPr>
        <dsp:cNvPr id="0" name=""/>
        <dsp:cNvSpPr/>
      </dsp:nvSpPr>
      <dsp:spPr>
        <a:xfrm rot="5400000">
          <a:off x="5208588" y="-647271"/>
          <a:ext cx="573925" cy="653489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Holds data, instructions, and information for future use</a:t>
          </a:r>
          <a:endParaRPr lang="en-US" sz="1600" kern="1200" dirty="0"/>
        </a:p>
      </dsp:txBody>
      <dsp:txXfrm rot="-5400000">
        <a:off x="2228102" y="2361232"/>
        <a:ext cx="6506881" cy="517891"/>
      </dsp:txXfrm>
    </dsp:sp>
    <dsp:sp modelId="{E7FD9BA6-A611-49CD-8BCD-5FAB9A0BDAF3}">
      <dsp:nvSpPr>
        <dsp:cNvPr id="0" name=""/>
        <dsp:cNvSpPr/>
      </dsp:nvSpPr>
      <dsp:spPr>
        <a:xfrm>
          <a:off x="76199" y="2261474"/>
          <a:ext cx="2151903" cy="71740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286269"/>
                <a:satOff val="12757"/>
                <a:lumOff val="17834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286269"/>
                <a:satOff val="12757"/>
                <a:lumOff val="17834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286269"/>
                <a:satOff val="12757"/>
                <a:lumOff val="17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Storage Device</a:t>
          </a:r>
          <a:endParaRPr lang="en-US" sz="2000" b="1" kern="1200" dirty="0"/>
        </a:p>
      </dsp:txBody>
      <dsp:txXfrm>
        <a:off x="111220" y="2296495"/>
        <a:ext cx="2081861" cy="647365"/>
      </dsp:txXfrm>
    </dsp:sp>
    <dsp:sp modelId="{58DCC944-CE4B-4EB8-AF91-33222C734747}">
      <dsp:nvSpPr>
        <dsp:cNvPr id="0" name=""/>
        <dsp:cNvSpPr/>
      </dsp:nvSpPr>
      <dsp:spPr>
        <a:xfrm rot="5400000">
          <a:off x="5208588" y="106006"/>
          <a:ext cx="573925" cy="653489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Enables a computer to send and receive data, instructions, and information to and from one or more computers or mobile devices</a:t>
          </a:r>
          <a:endParaRPr lang="en-US" sz="1600" kern="1200" dirty="0"/>
        </a:p>
      </dsp:txBody>
      <dsp:txXfrm rot="-5400000">
        <a:off x="2228102" y="3114510"/>
        <a:ext cx="6506881" cy="517891"/>
      </dsp:txXfrm>
    </dsp:sp>
    <dsp:sp modelId="{366AA491-FD27-4849-B6BC-A5F5A5DD9A15}">
      <dsp:nvSpPr>
        <dsp:cNvPr id="0" name=""/>
        <dsp:cNvSpPr/>
      </dsp:nvSpPr>
      <dsp:spPr>
        <a:xfrm>
          <a:off x="76199" y="3014751"/>
          <a:ext cx="2151903" cy="71740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381692"/>
                <a:satOff val="17009"/>
                <a:lumOff val="2377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381692"/>
                <a:satOff val="17009"/>
                <a:lumOff val="2377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381692"/>
                <a:satOff val="17009"/>
                <a:lumOff val="237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Communications Device</a:t>
          </a:r>
          <a:endParaRPr lang="en-US" sz="2000" b="1" kern="1200" dirty="0"/>
        </a:p>
      </dsp:txBody>
      <dsp:txXfrm>
        <a:off x="111220" y="3049772"/>
        <a:ext cx="2081861" cy="6473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8560B-CEFD-43BA-908E-D6326170CF36}">
      <dsp:nvSpPr>
        <dsp:cNvPr id="0" name=""/>
        <dsp:cNvSpPr/>
      </dsp:nvSpPr>
      <dsp:spPr>
        <a:xfrm>
          <a:off x="382588" y="1736"/>
          <a:ext cx="3275010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Speed</a:t>
          </a:r>
          <a:endParaRPr lang="en-US" sz="2600" kern="1200" dirty="0"/>
        </a:p>
      </dsp:txBody>
      <dsp:txXfrm>
        <a:off x="419649" y="38797"/>
        <a:ext cx="3200888" cy="685073"/>
      </dsp:txXfrm>
    </dsp:sp>
    <dsp:sp modelId="{EB07265A-0643-47B6-A8F1-03DE9A3E7441}">
      <dsp:nvSpPr>
        <dsp:cNvPr id="0" name=""/>
        <dsp:cNvSpPr/>
      </dsp:nvSpPr>
      <dsp:spPr>
        <a:xfrm>
          <a:off x="382588" y="798891"/>
          <a:ext cx="3275010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Reliability</a:t>
          </a:r>
          <a:endParaRPr lang="en-US" sz="2600" kern="1200" dirty="0"/>
        </a:p>
      </dsp:txBody>
      <dsp:txXfrm>
        <a:off x="419649" y="835952"/>
        <a:ext cx="3200888" cy="685073"/>
      </dsp:txXfrm>
    </dsp:sp>
    <dsp:sp modelId="{0C66A80E-2690-4154-B3CF-7748D329A247}">
      <dsp:nvSpPr>
        <dsp:cNvPr id="0" name=""/>
        <dsp:cNvSpPr/>
      </dsp:nvSpPr>
      <dsp:spPr>
        <a:xfrm>
          <a:off x="382588" y="1596046"/>
          <a:ext cx="3275010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Consistency</a:t>
          </a:r>
          <a:endParaRPr lang="en-US" sz="2500" kern="1200" dirty="0"/>
        </a:p>
      </dsp:txBody>
      <dsp:txXfrm>
        <a:off x="419649" y="1633107"/>
        <a:ext cx="3200888" cy="685073"/>
      </dsp:txXfrm>
    </dsp:sp>
    <dsp:sp modelId="{12B4029C-B1B4-497D-AE1E-06D25A6CC187}">
      <dsp:nvSpPr>
        <dsp:cNvPr id="0" name=""/>
        <dsp:cNvSpPr/>
      </dsp:nvSpPr>
      <dsp:spPr>
        <a:xfrm>
          <a:off x="382588" y="2393201"/>
          <a:ext cx="3275010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Storage</a:t>
          </a:r>
          <a:endParaRPr lang="en-US" sz="2500" kern="1200" dirty="0"/>
        </a:p>
      </dsp:txBody>
      <dsp:txXfrm>
        <a:off x="419649" y="2430262"/>
        <a:ext cx="3200888" cy="685073"/>
      </dsp:txXfrm>
    </dsp:sp>
    <dsp:sp modelId="{E776A298-418A-40FD-B6F3-7332E6B48725}">
      <dsp:nvSpPr>
        <dsp:cNvPr id="0" name=""/>
        <dsp:cNvSpPr/>
      </dsp:nvSpPr>
      <dsp:spPr>
        <a:xfrm>
          <a:off x="382588" y="3190356"/>
          <a:ext cx="3275010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Communications</a:t>
          </a:r>
          <a:endParaRPr lang="en-US" sz="2400" kern="1200" dirty="0"/>
        </a:p>
      </dsp:txBody>
      <dsp:txXfrm>
        <a:off x="419649" y="3227417"/>
        <a:ext cx="3200888" cy="6850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8560B-CEFD-43BA-908E-D6326170CF36}">
      <dsp:nvSpPr>
        <dsp:cNvPr id="0" name=""/>
        <dsp:cNvSpPr/>
      </dsp:nvSpPr>
      <dsp:spPr>
        <a:xfrm>
          <a:off x="378970" y="1736"/>
          <a:ext cx="3276296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Health Risks</a:t>
          </a:r>
          <a:endParaRPr lang="en-US" sz="2400" kern="1200" dirty="0"/>
        </a:p>
      </dsp:txBody>
      <dsp:txXfrm>
        <a:off x="416031" y="38797"/>
        <a:ext cx="3202174" cy="685073"/>
      </dsp:txXfrm>
    </dsp:sp>
    <dsp:sp modelId="{22F40338-C918-42FE-AC83-943333ACD7FD}">
      <dsp:nvSpPr>
        <dsp:cNvPr id="0" name=""/>
        <dsp:cNvSpPr/>
      </dsp:nvSpPr>
      <dsp:spPr>
        <a:xfrm>
          <a:off x="378970" y="798891"/>
          <a:ext cx="3283833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Violation of Privacy</a:t>
          </a:r>
          <a:endParaRPr lang="en-US" sz="2300" kern="1200" dirty="0"/>
        </a:p>
      </dsp:txBody>
      <dsp:txXfrm>
        <a:off x="416031" y="835952"/>
        <a:ext cx="3209711" cy="685073"/>
      </dsp:txXfrm>
    </dsp:sp>
    <dsp:sp modelId="{BB2C988C-12D9-4A52-9468-1BD0832E7FDA}">
      <dsp:nvSpPr>
        <dsp:cNvPr id="0" name=""/>
        <dsp:cNvSpPr/>
      </dsp:nvSpPr>
      <dsp:spPr>
        <a:xfrm>
          <a:off x="378970" y="1596046"/>
          <a:ext cx="3283833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Public Safety</a:t>
          </a:r>
          <a:endParaRPr lang="en-US" sz="2300" kern="1200" dirty="0"/>
        </a:p>
      </dsp:txBody>
      <dsp:txXfrm>
        <a:off x="416031" y="1633107"/>
        <a:ext cx="3209711" cy="685073"/>
      </dsp:txXfrm>
    </dsp:sp>
    <dsp:sp modelId="{01EF9AA5-8402-4400-802A-47E3EBC32BE5}">
      <dsp:nvSpPr>
        <dsp:cNvPr id="0" name=""/>
        <dsp:cNvSpPr/>
      </dsp:nvSpPr>
      <dsp:spPr>
        <a:xfrm>
          <a:off x="378970" y="2393201"/>
          <a:ext cx="3283833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Impact on Labor Force</a:t>
          </a:r>
          <a:endParaRPr lang="en-US" sz="2200" kern="1200" dirty="0"/>
        </a:p>
      </dsp:txBody>
      <dsp:txXfrm>
        <a:off x="416031" y="2430262"/>
        <a:ext cx="3209711" cy="685073"/>
      </dsp:txXfrm>
    </dsp:sp>
    <dsp:sp modelId="{D7D2247B-C3B8-43D2-AE82-A01D022FE5BB}">
      <dsp:nvSpPr>
        <dsp:cNvPr id="0" name=""/>
        <dsp:cNvSpPr/>
      </dsp:nvSpPr>
      <dsp:spPr>
        <a:xfrm>
          <a:off x="378970" y="3190356"/>
          <a:ext cx="3283833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Impact on Environment</a:t>
          </a:r>
          <a:endParaRPr lang="en-US" sz="2200" kern="1200" dirty="0"/>
        </a:p>
      </dsp:txBody>
      <dsp:txXfrm>
        <a:off x="416031" y="3227417"/>
        <a:ext cx="3209711" cy="6850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4E649-D572-4979-8F69-E830E52B420C}">
      <dsp:nvSpPr>
        <dsp:cNvPr id="0" name=""/>
        <dsp:cNvSpPr/>
      </dsp:nvSpPr>
      <dsp:spPr>
        <a:xfrm>
          <a:off x="4738" y="217057"/>
          <a:ext cx="1635082" cy="112657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BC33D1-27D0-48FD-9C27-C9590BA1F30D}">
      <dsp:nvSpPr>
        <dsp:cNvPr id="0" name=""/>
        <dsp:cNvSpPr/>
      </dsp:nvSpPr>
      <dsp:spPr>
        <a:xfrm>
          <a:off x="4738" y="1343630"/>
          <a:ext cx="1635082" cy="60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Communicate</a:t>
          </a:r>
          <a:endParaRPr lang="en-US" sz="1400" b="1" kern="1200" dirty="0"/>
        </a:p>
      </dsp:txBody>
      <dsp:txXfrm>
        <a:off x="4738" y="1343630"/>
        <a:ext cx="1635082" cy="606615"/>
      </dsp:txXfrm>
    </dsp:sp>
    <dsp:sp modelId="{71BD5804-B2F2-47D8-BF05-D5E9572329C9}">
      <dsp:nvSpPr>
        <dsp:cNvPr id="0" name=""/>
        <dsp:cNvSpPr/>
      </dsp:nvSpPr>
      <dsp:spPr>
        <a:xfrm>
          <a:off x="1803398" y="217057"/>
          <a:ext cx="1635082" cy="1126572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93550F-CC8E-403E-B2A1-C274BB229D8C}">
      <dsp:nvSpPr>
        <dsp:cNvPr id="0" name=""/>
        <dsp:cNvSpPr/>
      </dsp:nvSpPr>
      <dsp:spPr>
        <a:xfrm>
          <a:off x="1803398" y="1343630"/>
          <a:ext cx="1635082" cy="60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Research and Access Information</a:t>
          </a:r>
          <a:endParaRPr lang="en-US" sz="1400" b="1" kern="1200" dirty="0"/>
        </a:p>
      </dsp:txBody>
      <dsp:txXfrm>
        <a:off x="1803398" y="1343630"/>
        <a:ext cx="1635082" cy="606615"/>
      </dsp:txXfrm>
    </dsp:sp>
    <dsp:sp modelId="{E614B7F4-17FE-47B5-B723-A9DE0598DBF5}">
      <dsp:nvSpPr>
        <dsp:cNvPr id="0" name=""/>
        <dsp:cNvSpPr/>
      </dsp:nvSpPr>
      <dsp:spPr>
        <a:xfrm>
          <a:off x="3602058" y="217057"/>
          <a:ext cx="1635082" cy="112657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5AA44D-C5E1-494A-BBBD-D834D0D19EAB}">
      <dsp:nvSpPr>
        <dsp:cNvPr id="0" name=""/>
        <dsp:cNvSpPr/>
      </dsp:nvSpPr>
      <dsp:spPr>
        <a:xfrm>
          <a:off x="3602058" y="1343630"/>
          <a:ext cx="1635082" cy="60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Shop</a:t>
          </a:r>
          <a:endParaRPr lang="en-US" sz="1400" b="1" kern="1200" dirty="0"/>
        </a:p>
      </dsp:txBody>
      <dsp:txXfrm>
        <a:off x="3602058" y="1343630"/>
        <a:ext cx="1635082" cy="606615"/>
      </dsp:txXfrm>
    </dsp:sp>
    <dsp:sp modelId="{48099BB8-5E5C-47D8-8C02-59925711D23B}">
      <dsp:nvSpPr>
        <dsp:cNvPr id="0" name=""/>
        <dsp:cNvSpPr/>
      </dsp:nvSpPr>
      <dsp:spPr>
        <a:xfrm>
          <a:off x="5400718" y="217057"/>
          <a:ext cx="1635082" cy="1126572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581634-D159-4BA9-8BC4-BD6E728FBB0E}">
      <dsp:nvSpPr>
        <dsp:cNvPr id="0" name=""/>
        <dsp:cNvSpPr/>
      </dsp:nvSpPr>
      <dsp:spPr>
        <a:xfrm>
          <a:off x="5400718" y="1343630"/>
          <a:ext cx="1635082" cy="60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Bank and Invest</a:t>
          </a:r>
          <a:endParaRPr lang="en-US" sz="1400" b="1" kern="1200" dirty="0"/>
        </a:p>
      </dsp:txBody>
      <dsp:txXfrm>
        <a:off x="5400718" y="1343630"/>
        <a:ext cx="1635082" cy="606615"/>
      </dsp:txXfrm>
    </dsp:sp>
    <dsp:sp modelId="{BA0F0D01-D7B3-4AD3-BDEE-B30DB5F56DB1}">
      <dsp:nvSpPr>
        <dsp:cNvPr id="0" name=""/>
        <dsp:cNvSpPr/>
      </dsp:nvSpPr>
      <dsp:spPr>
        <a:xfrm>
          <a:off x="7199378" y="217057"/>
          <a:ext cx="1635082" cy="1126572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4D63DB-FFE6-45DF-AD26-2A0C8B6478BC}">
      <dsp:nvSpPr>
        <dsp:cNvPr id="0" name=""/>
        <dsp:cNvSpPr/>
      </dsp:nvSpPr>
      <dsp:spPr>
        <a:xfrm>
          <a:off x="7199378" y="1343630"/>
          <a:ext cx="1635082" cy="60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Online Trading</a:t>
          </a:r>
          <a:endParaRPr lang="en-US" sz="1400" b="1" kern="1200" dirty="0"/>
        </a:p>
      </dsp:txBody>
      <dsp:txXfrm>
        <a:off x="7199378" y="1343630"/>
        <a:ext cx="1635082" cy="606615"/>
      </dsp:txXfrm>
    </dsp:sp>
    <dsp:sp modelId="{CA53EDF1-BA78-4B10-B3B5-53EA57B0736F}">
      <dsp:nvSpPr>
        <dsp:cNvPr id="0" name=""/>
        <dsp:cNvSpPr/>
      </dsp:nvSpPr>
      <dsp:spPr>
        <a:xfrm>
          <a:off x="904068" y="2113754"/>
          <a:ext cx="1635082" cy="1126572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C12981-5895-4C70-8331-3C9615126E39}">
      <dsp:nvSpPr>
        <dsp:cNvPr id="0" name=""/>
        <dsp:cNvSpPr/>
      </dsp:nvSpPr>
      <dsp:spPr>
        <a:xfrm>
          <a:off x="904068" y="3240326"/>
          <a:ext cx="1635082" cy="60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Entertainment</a:t>
          </a:r>
          <a:endParaRPr lang="en-US" sz="1400" b="1" kern="1200" dirty="0"/>
        </a:p>
      </dsp:txBody>
      <dsp:txXfrm>
        <a:off x="904068" y="3240326"/>
        <a:ext cx="1635082" cy="606615"/>
      </dsp:txXfrm>
    </dsp:sp>
    <dsp:sp modelId="{50C7EB7E-0B00-42E1-8E16-D22AB8B4A3A0}">
      <dsp:nvSpPr>
        <dsp:cNvPr id="0" name=""/>
        <dsp:cNvSpPr/>
      </dsp:nvSpPr>
      <dsp:spPr>
        <a:xfrm>
          <a:off x="2702728" y="2113754"/>
          <a:ext cx="1635082" cy="1126572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C0FE31-FBCF-46D1-B921-F2E8921C9602}">
      <dsp:nvSpPr>
        <dsp:cNvPr id="0" name=""/>
        <dsp:cNvSpPr/>
      </dsp:nvSpPr>
      <dsp:spPr>
        <a:xfrm>
          <a:off x="2702728" y="3240326"/>
          <a:ext cx="1635082" cy="60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Download Videos</a:t>
          </a:r>
          <a:endParaRPr lang="en-US" sz="1400" b="1" kern="1200" dirty="0"/>
        </a:p>
      </dsp:txBody>
      <dsp:txXfrm>
        <a:off x="2702728" y="3240326"/>
        <a:ext cx="1635082" cy="606615"/>
      </dsp:txXfrm>
    </dsp:sp>
    <dsp:sp modelId="{B860E52A-51EA-4087-A995-B878681A38EF}">
      <dsp:nvSpPr>
        <dsp:cNvPr id="0" name=""/>
        <dsp:cNvSpPr/>
      </dsp:nvSpPr>
      <dsp:spPr>
        <a:xfrm>
          <a:off x="4501388" y="2113754"/>
          <a:ext cx="1635082" cy="1126572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546009-9ABC-4C1E-9CD1-F59A2D249441}">
      <dsp:nvSpPr>
        <dsp:cNvPr id="0" name=""/>
        <dsp:cNvSpPr/>
      </dsp:nvSpPr>
      <dsp:spPr>
        <a:xfrm>
          <a:off x="4501388" y="3240326"/>
          <a:ext cx="1635082" cy="60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Share Information</a:t>
          </a:r>
          <a:endParaRPr lang="en-US" sz="1400" b="1" kern="1200" dirty="0"/>
        </a:p>
      </dsp:txBody>
      <dsp:txXfrm>
        <a:off x="4501388" y="3240326"/>
        <a:ext cx="1635082" cy="606615"/>
      </dsp:txXfrm>
    </dsp:sp>
    <dsp:sp modelId="{77A3A8C4-36C8-4EF5-A5C9-EAA61FA10EFD}">
      <dsp:nvSpPr>
        <dsp:cNvPr id="0" name=""/>
        <dsp:cNvSpPr/>
      </dsp:nvSpPr>
      <dsp:spPr>
        <a:xfrm>
          <a:off x="6300048" y="2113754"/>
          <a:ext cx="1635082" cy="1126572"/>
        </a:xfrm>
        <a:prstGeom prst="roundRect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0BBB14-1086-4D17-91FA-B439A0CF7B35}">
      <dsp:nvSpPr>
        <dsp:cNvPr id="0" name=""/>
        <dsp:cNvSpPr/>
      </dsp:nvSpPr>
      <dsp:spPr>
        <a:xfrm>
          <a:off x="6300048" y="3240326"/>
          <a:ext cx="1635082" cy="60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Web Application</a:t>
          </a:r>
          <a:endParaRPr lang="en-US" sz="1400" b="1" kern="1200" dirty="0"/>
        </a:p>
      </dsp:txBody>
      <dsp:txXfrm>
        <a:off x="6300048" y="3240326"/>
        <a:ext cx="1635082" cy="6066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F4538-0C74-466E-A2DC-A826110DB51C}">
      <dsp:nvSpPr>
        <dsp:cNvPr id="0" name=""/>
        <dsp:cNvSpPr/>
      </dsp:nvSpPr>
      <dsp:spPr>
        <a:xfrm>
          <a:off x="0" y="0"/>
          <a:ext cx="5867399" cy="1366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System Software</a:t>
          </a:r>
          <a:endParaRPr lang="en-US" sz="27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 smtClean="0"/>
            <a:t>Operating system</a:t>
          </a:r>
          <a:endParaRPr lang="en-US" sz="2100" b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 smtClean="0"/>
            <a:t>Utility program</a:t>
          </a:r>
          <a:endParaRPr lang="en-US" sz="2100" b="0" kern="1200" dirty="0"/>
        </a:p>
      </dsp:txBody>
      <dsp:txXfrm>
        <a:off x="1310122" y="0"/>
        <a:ext cx="4557277" cy="1366428"/>
      </dsp:txXfrm>
    </dsp:sp>
    <dsp:sp modelId="{50BFB772-24EC-4925-A129-789BF47DCB89}">
      <dsp:nvSpPr>
        <dsp:cNvPr id="0" name=""/>
        <dsp:cNvSpPr/>
      </dsp:nvSpPr>
      <dsp:spPr>
        <a:xfrm>
          <a:off x="136642" y="136642"/>
          <a:ext cx="1173479" cy="10931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1E44CE-039A-4A87-8D65-3D529E2F3508}">
      <dsp:nvSpPr>
        <dsp:cNvPr id="0" name=""/>
        <dsp:cNvSpPr/>
      </dsp:nvSpPr>
      <dsp:spPr>
        <a:xfrm>
          <a:off x="0" y="1503071"/>
          <a:ext cx="5867399" cy="1366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Application Software</a:t>
          </a:r>
          <a:endParaRPr lang="en-US" sz="2700" b="1" kern="1200" dirty="0"/>
        </a:p>
      </dsp:txBody>
      <dsp:txXfrm>
        <a:off x="1310122" y="1503071"/>
        <a:ext cx="4557277" cy="1366428"/>
      </dsp:txXfrm>
    </dsp:sp>
    <dsp:sp modelId="{0581C512-F7C9-401B-BD54-44F3F82E3C2C}">
      <dsp:nvSpPr>
        <dsp:cNvPr id="0" name=""/>
        <dsp:cNvSpPr/>
      </dsp:nvSpPr>
      <dsp:spPr>
        <a:xfrm>
          <a:off x="136642" y="1639713"/>
          <a:ext cx="1173479" cy="10931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0B41D-0AAF-49F3-A158-6E36CC487B1D}">
      <dsp:nvSpPr>
        <dsp:cNvPr id="0" name=""/>
        <dsp:cNvSpPr/>
      </dsp:nvSpPr>
      <dsp:spPr>
        <a:xfrm>
          <a:off x="0" y="4189594"/>
          <a:ext cx="8839200" cy="4584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Embedded computers</a:t>
          </a:r>
          <a:endParaRPr lang="en-US" sz="1600" kern="1200" dirty="0"/>
        </a:p>
      </dsp:txBody>
      <dsp:txXfrm>
        <a:off x="0" y="4189594"/>
        <a:ext cx="8839200" cy="458465"/>
      </dsp:txXfrm>
    </dsp:sp>
    <dsp:sp modelId="{6D49EC11-AA8F-44F6-A926-C5188E9FCF2D}">
      <dsp:nvSpPr>
        <dsp:cNvPr id="0" name=""/>
        <dsp:cNvSpPr/>
      </dsp:nvSpPr>
      <dsp:spPr>
        <a:xfrm rot="10800000">
          <a:off x="0" y="3491351"/>
          <a:ext cx="8839200" cy="705119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Supercomputers</a:t>
          </a:r>
          <a:endParaRPr lang="en-US" sz="1600" kern="1200" dirty="0"/>
        </a:p>
      </dsp:txBody>
      <dsp:txXfrm rot="10800000">
        <a:off x="0" y="3491351"/>
        <a:ext cx="8839200" cy="458165"/>
      </dsp:txXfrm>
    </dsp:sp>
    <dsp:sp modelId="{7F40F627-CD81-460B-BFF9-92EDA62CB858}">
      <dsp:nvSpPr>
        <dsp:cNvPr id="0" name=""/>
        <dsp:cNvSpPr/>
      </dsp:nvSpPr>
      <dsp:spPr>
        <a:xfrm rot="10800000">
          <a:off x="0" y="2793109"/>
          <a:ext cx="8839200" cy="705119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Mainframes</a:t>
          </a:r>
          <a:endParaRPr lang="en-US" sz="1600" kern="1200" dirty="0"/>
        </a:p>
      </dsp:txBody>
      <dsp:txXfrm rot="10800000">
        <a:off x="0" y="2793109"/>
        <a:ext cx="8839200" cy="458165"/>
      </dsp:txXfrm>
    </dsp:sp>
    <dsp:sp modelId="{E55BAA15-DD2B-45F6-A38B-FBE611616858}">
      <dsp:nvSpPr>
        <dsp:cNvPr id="0" name=""/>
        <dsp:cNvSpPr/>
      </dsp:nvSpPr>
      <dsp:spPr>
        <a:xfrm rot="10800000">
          <a:off x="0" y="2094867"/>
          <a:ext cx="8839200" cy="705119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Servers</a:t>
          </a:r>
          <a:endParaRPr lang="en-US" sz="1600" kern="1200" dirty="0"/>
        </a:p>
      </dsp:txBody>
      <dsp:txXfrm rot="10800000">
        <a:off x="0" y="2094867"/>
        <a:ext cx="8839200" cy="458165"/>
      </dsp:txXfrm>
    </dsp:sp>
    <dsp:sp modelId="{43C5E797-634A-4DF6-8A01-7C700B0E35A5}">
      <dsp:nvSpPr>
        <dsp:cNvPr id="0" name=""/>
        <dsp:cNvSpPr/>
      </dsp:nvSpPr>
      <dsp:spPr>
        <a:xfrm rot="10800000">
          <a:off x="0" y="1396625"/>
          <a:ext cx="8839200" cy="705119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Game consoles</a:t>
          </a:r>
          <a:endParaRPr lang="en-US" sz="1600" kern="1200" dirty="0"/>
        </a:p>
      </dsp:txBody>
      <dsp:txXfrm rot="10800000">
        <a:off x="0" y="1396625"/>
        <a:ext cx="8839200" cy="458165"/>
      </dsp:txXfrm>
    </dsp:sp>
    <dsp:sp modelId="{3F4BAA2F-CA2B-4674-8BDF-5A1D3FECC111}">
      <dsp:nvSpPr>
        <dsp:cNvPr id="0" name=""/>
        <dsp:cNvSpPr/>
      </dsp:nvSpPr>
      <dsp:spPr>
        <a:xfrm rot="10800000">
          <a:off x="0" y="698382"/>
          <a:ext cx="8839200" cy="705119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Mobile computers and mobile devices</a:t>
          </a:r>
          <a:endParaRPr lang="en-US" sz="1600" kern="1200" dirty="0"/>
        </a:p>
      </dsp:txBody>
      <dsp:txXfrm rot="10800000">
        <a:off x="0" y="698382"/>
        <a:ext cx="8839200" cy="458165"/>
      </dsp:txXfrm>
    </dsp:sp>
    <dsp:sp modelId="{47F861D7-B07D-463A-BD11-E5C2C0C11667}">
      <dsp:nvSpPr>
        <dsp:cNvPr id="0" name=""/>
        <dsp:cNvSpPr/>
      </dsp:nvSpPr>
      <dsp:spPr>
        <a:xfrm rot="10800000">
          <a:off x="0" y="140"/>
          <a:ext cx="8839200" cy="705119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Personal computers</a:t>
          </a:r>
          <a:endParaRPr lang="en-US" sz="1600" b="0" kern="1200" dirty="0"/>
        </a:p>
      </dsp:txBody>
      <dsp:txXfrm rot="10800000">
        <a:off x="0" y="140"/>
        <a:ext cx="8839200" cy="458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74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2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43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36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82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68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27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39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78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19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Scenario …..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25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37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18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PDAs: Personal digital</a:t>
            </a:r>
            <a:r>
              <a:rPr lang="en-US" b="1" baseline="0" dirty="0" smtClean="0"/>
              <a:t> assistant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03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379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61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23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266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081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364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134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711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19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535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413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944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874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815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194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78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26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is raw, unorganized facts that need to be processed. Data can be something simple and seemingly random and useless until it is organized.</a:t>
            </a:r>
          </a:p>
          <a:p>
            <a:pPr marL="228600" indent="-228600">
              <a:buAutoNum type="arabicPeriod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data is processed, organized, structured or presented in a given context so as to make it useful, it is called information.</a:t>
            </a:r>
          </a:p>
          <a:p>
            <a:pPr marL="228600" indent="-228600">
              <a:buAutoNum type="arabicPeriod"/>
            </a:pPr>
            <a:r>
              <a:rPr lang="en-US" dirty="0" smtClean="0"/>
              <a:t>Example :</a:t>
            </a:r>
            <a:r>
              <a:rPr lang="en-US" baseline="0" dirty="0" smtClean="0"/>
              <a:t>    </a:t>
            </a:r>
            <a:r>
              <a:rPr lang="en-US" dirty="0" smtClean="0">
                <a:effectLst/>
              </a:rPr>
              <a:t>Each student's test score is one piece of data.</a:t>
            </a:r>
          </a:p>
          <a:p>
            <a:pPr marL="0" indent="0"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average score of a class or of the entire school is information that can be derived from the given data.</a:t>
            </a:r>
            <a:endParaRPr lang="en-US" dirty="0" smtClean="0">
              <a:effectLst/>
            </a:endParaRP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07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a list of dates — data — is meaningless without the information that makes the dates relevant (dates of holiday).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64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45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Repetitiveness</a:t>
            </a:r>
            <a:r>
              <a:rPr lang="en-US" baseline="0" dirty="0" smtClean="0"/>
              <a:t> and </a:t>
            </a:r>
            <a:r>
              <a:rPr lang="en-US" dirty="0" smtClean="0"/>
              <a:t>accuracy.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88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219200" y="52578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Living in a Digital World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2011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6606" y="3276600"/>
            <a:ext cx="395739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235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DB753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11cp/ch1/weblin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11cp/ch1/weblin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11cp/ch1/weblin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site.com/dc2011cp/ch1/weblink/" TargetMode="Externa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site.com/dc2011cp/ch1/weblink/" TargetMode="Externa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site.com/dc2011cp/ch1/weblink/" TargetMode="Externa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site.com/dc2011cp/ch1/weblink/" TargetMode="Externa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site.com/dc2011cp/ch1/weblink/" TargetMode="Externa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site.com/dc2011cp/ch1/weblink/" TargetMode="Externa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openxmlformats.org/officeDocument/2006/relationships/image" Target="../media/image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site.com/dc2011cp/ch1/weblink/" TargetMode="Externa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Relationship Id="rId9" Type="http://schemas.openxmlformats.org/officeDocument/2006/relationships/image" Target="../media/image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and Disadvantages </a:t>
            </a:r>
            <a:br>
              <a:rPr lang="en-US" dirty="0" smtClean="0"/>
            </a:br>
            <a:r>
              <a:rPr lang="en-US" dirty="0" smtClean="0"/>
              <a:t>of Using Computers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Green computing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involves reducing the electricity consumed and environmental waste generated when using a computer</a:t>
            </a:r>
          </a:p>
          <a:p>
            <a:r>
              <a:rPr lang="en-US" sz="2800" dirty="0" smtClean="0"/>
              <a:t>Strategies include:</a:t>
            </a:r>
          </a:p>
          <a:p>
            <a:pPr lvl="1"/>
            <a:r>
              <a:rPr lang="en-US" sz="2000" dirty="0" smtClean="0"/>
              <a:t>Recycling</a:t>
            </a:r>
          </a:p>
          <a:p>
            <a:pPr lvl="1"/>
            <a:r>
              <a:rPr lang="en-US" sz="2000" dirty="0" smtClean="0"/>
              <a:t>Regulating manufacturing processes</a:t>
            </a:r>
          </a:p>
          <a:p>
            <a:pPr lvl="1"/>
            <a:r>
              <a:rPr lang="en-US" sz="2000" dirty="0" smtClean="0"/>
              <a:t>Extending the life of computers</a:t>
            </a:r>
          </a:p>
          <a:p>
            <a:pPr lvl="1"/>
            <a:r>
              <a:rPr lang="en-US" sz="2000" dirty="0" smtClean="0"/>
              <a:t>Immediately donating or properly disposing of replaced computers</a:t>
            </a:r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10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026" name="Picture 2" descr="C:\Users\steven\AppData\Local\Microsoft\Windows\Temporary Internet Files\Content.IE5\E6JW1XW7\MCj03252140000[1].wm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Green Computing below Chapter 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and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DB7531"/>
                </a:solidFill>
              </a:rPr>
              <a:t>network</a:t>
            </a:r>
            <a:r>
              <a:rPr lang="en-US" sz="2800" dirty="0" smtClean="0"/>
              <a:t> is a collection of computers and devices connected together, often wirelessly, via communications devices and transmission media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10 - 11 </a:t>
            </a:r>
          </a:p>
          <a:p>
            <a:r>
              <a:rPr lang="en-US" dirty="0" smtClean="0"/>
              <a:t>Figure 1-6</a:t>
            </a:r>
            <a:endParaRPr lang="en-US" dirty="0"/>
          </a:p>
        </p:txBody>
      </p:sp>
      <p:pic>
        <p:nvPicPr>
          <p:cNvPr id="11" name="Content Placeholder 10" descr="Fig1-06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67685"/>
            <a:ext cx="4038600" cy="319099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and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DB7531"/>
                </a:solidFill>
              </a:rPr>
              <a:t>Internet </a:t>
            </a:r>
            <a:r>
              <a:rPr lang="en-US" sz="2800" dirty="0" smtClean="0"/>
              <a:t>is a worldwide collection of networks that connects millions of businesses, government agencies, educational institutions, and individuals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11 </a:t>
            </a:r>
          </a:p>
          <a:p>
            <a:r>
              <a:rPr lang="en-US" dirty="0" smtClean="0"/>
              <a:t>Figure 1-7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8" name="Picture 2" descr="C:\Users\steven\AppData\Local\Microsoft\Windows\Temporary Internet Files\Content.IE5\E6JW1XW7\MCj03252140000[1].wm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The Internet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</a:t>
              </a:r>
              <a:endParaRPr lang="en-US" sz="1100" dirty="0"/>
            </a:p>
          </p:txBody>
        </p:sp>
      </p:grpSp>
      <p:pic>
        <p:nvPicPr>
          <p:cNvPr id="11" name="Picture 10" descr="Fig1-0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3200" y="3048000"/>
            <a:ext cx="4800600" cy="32675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and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use the Internet for a variety of reasons: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12 - 13 </a:t>
            </a:r>
          </a:p>
          <a:p>
            <a:r>
              <a:rPr lang="en-US" dirty="0" smtClean="0"/>
              <a:t>Figure 1-8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209800"/>
          <a:ext cx="8839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A4E649-D572-4979-8F69-E830E52B4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7DA4E649-D572-4979-8F69-E830E52B4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BC33D1-27D0-48FD-9C27-C9590BA1F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61BC33D1-27D0-48FD-9C27-C9590BA1F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BD5804-B2F2-47D8-BF05-D5E957232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71BD5804-B2F2-47D8-BF05-D5E957232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93550F-CC8E-403E-B2A1-C274BB229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2993550F-CC8E-403E-B2A1-C274BB229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14B7F4-17FE-47B5-B723-A9DE0598D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E614B7F4-17FE-47B5-B723-A9DE0598D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5AA44D-C5E1-494A-BBBD-D834D0D19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B75AA44D-C5E1-494A-BBBD-D834D0D19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099BB8-5E5C-47D8-8C02-59925711D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graphicEl>
                                              <a:dgm id="{48099BB8-5E5C-47D8-8C02-59925711D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581634-D159-4BA9-8BC4-BD6E728FB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graphicEl>
                                              <a:dgm id="{70581634-D159-4BA9-8BC4-BD6E728FBB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0F0D01-D7B3-4AD3-BDEE-B30DB5F56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graphicEl>
                                              <a:dgm id="{BA0F0D01-D7B3-4AD3-BDEE-B30DB5F56D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4D63DB-FFE6-45DF-AD26-2A0C8B647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graphicEl>
                                              <a:dgm id="{FC4D63DB-FFE6-45DF-AD26-2A0C8B647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53EDF1-BA78-4B10-B3B5-53EA57B07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>
                                            <p:graphicEl>
                                              <a:dgm id="{CA53EDF1-BA78-4B10-B3B5-53EA57B07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C12981-5895-4C70-8331-3C9615126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>
                                            <p:graphicEl>
                                              <a:dgm id="{69C12981-5895-4C70-8331-3C9615126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C7EB7E-0B00-42E1-8E16-D22AB8B4A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">
                                            <p:graphicEl>
                                              <a:dgm id="{50C7EB7E-0B00-42E1-8E16-D22AB8B4A3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C0FE31-FBCF-46D1-B921-F2E8921C9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>
                                            <p:graphicEl>
                                              <a:dgm id="{94C0FE31-FBCF-46D1-B921-F2E8921C96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8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60E52A-51EA-4087-A995-B878681A3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>
                                            <p:graphicEl>
                                              <a:dgm id="{B860E52A-51EA-4087-A995-B878681A38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546009-9ABC-4C1E-9CD1-F59A2D249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">
                                            <p:graphicEl>
                                              <a:dgm id="{59546009-9ABC-4C1E-9CD1-F59A2D249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A3A8C4-36C8-4EF5-A5C9-EAA61FA10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">
                                            <p:graphicEl>
                                              <a:dgm id="{77A3A8C4-36C8-4EF5-A5C9-EAA61FA10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0BBB14-1086-4D17-91FA-B439A0CF7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">
                                            <p:graphicEl>
                                              <a:dgm id="{430BBB14-1086-4D17-91FA-B439A0CF7B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and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social networking Web site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encourages members to share their interests, ideas, stories, photos, music, and videos with other registered users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14 </a:t>
            </a:r>
          </a:p>
          <a:p>
            <a:r>
              <a:rPr lang="en-US" dirty="0" smtClean="0"/>
              <a:t>Figure 1-9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8" name="Picture 2" descr="C:\Users\steven\AppData\Local\Microsoft\Windows\Temporary Internet Files\Content.IE5\E6JW1XW7\MCj03252140000[1].wm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</a:t>
              </a:r>
              <a:r>
                <a:rPr kumimoji="1" lang="en-US" sz="1100" dirty="0" err="1" smtClean="0">
                  <a:latin typeface="Arial Narrow" pitchFamily="34" charset="0"/>
                </a:rPr>
                <a:t>Facebook</a:t>
              </a:r>
              <a:r>
                <a:rPr kumimoji="1" lang="en-US" sz="1100" dirty="0" smtClean="0">
                  <a:latin typeface="Arial Narrow" pitchFamily="34" charset="0"/>
                </a:rPr>
                <a:t/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</a:t>
              </a:r>
              <a:endParaRPr lang="en-US" sz="1100" dirty="0"/>
            </a:p>
          </p:txBody>
        </p:sp>
      </p:grpSp>
      <p:pic>
        <p:nvPicPr>
          <p:cNvPr id="11" name="Picture 10" descr="Fig1-0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3200400"/>
            <a:ext cx="4459889" cy="30313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Software</a:t>
            </a:r>
            <a:r>
              <a:rPr lang="en-US" dirty="0" smtClean="0"/>
              <a:t>, also called a </a:t>
            </a:r>
            <a:r>
              <a:rPr lang="en-US" b="1" dirty="0" smtClean="0">
                <a:solidFill>
                  <a:srgbClr val="DB7531"/>
                </a:solidFill>
              </a:rPr>
              <a:t>program</a:t>
            </a:r>
            <a:r>
              <a:rPr lang="en-US" dirty="0" smtClean="0"/>
              <a:t>, tells the computer what tasks to perform and how to perform them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15 - 16</a:t>
            </a:r>
          </a:p>
          <a:p>
            <a:r>
              <a:rPr lang="en-US" dirty="0" smtClean="0"/>
              <a:t>Figures 1-10 - 1-11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971800" y="3200400"/>
          <a:ext cx="5867400" cy="287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Windows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BFB772-24EC-4925-A129-789BF47DC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50BFB772-24EC-4925-A129-789BF47DC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0F4538-0C74-466E-A2DC-A826110DB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850F4538-0C74-466E-A2DC-A826110DB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81C512-F7C9-401B-BD54-44F3F82E3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0581C512-F7C9-401B-BD54-44F3F82E3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1E44CE-039A-4A87-8D65-3D529E2F3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971E44CE-039A-4A87-8D65-3D529E2F3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Installing</a:t>
            </a:r>
            <a:r>
              <a:rPr lang="en-US" dirty="0" smtClean="0"/>
              <a:t> is the process of setting up software to work with the computer, printer, and other hardware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16 - 17 </a:t>
            </a:r>
          </a:p>
          <a:p>
            <a:r>
              <a:rPr lang="en-US" dirty="0" smtClean="0"/>
              <a:t>Figure 1-12</a:t>
            </a:r>
            <a:endParaRPr lang="en-US" dirty="0"/>
          </a:p>
        </p:txBody>
      </p:sp>
      <p:pic>
        <p:nvPicPr>
          <p:cNvPr id="8" name="Picture 7" descr="Fig1-12.gif"/>
          <p:cNvPicPr>
            <a:picLocks noChangeAspect="1"/>
          </p:cNvPicPr>
          <p:nvPr/>
        </p:nvPicPr>
        <p:blipFill>
          <a:blip r:embed="rId3" cstate="print"/>
          <a:srcRect r="545"/>
          <a:stretch>
            <a:fillRect/>
          </a:stretch>
        </p:blipFill>
        <p:spPr>
          <a:xfrm>
            <a:off x="2895600" y="2667000"/>
            <a:ext cx="4343400" cy="3657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programmer develops software or writes the instructions that direct the computer to process data into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18 </a:t>
            </a:r>
          </a:p>
          <a:p>
            <a:r>
              <a:rPr lang="en-US" dirty="0" smtClean="0"/>
              <a:t>Figure 1-13</a:t>
            </a:r>
            <a:endParaRPr lang="en-US" dirty="0"/>
          </a:p>
        </p:txBody>
      </p:sp>
      <p:pic>
        <p:nvPicPr>
          <p:cNvPr id="9" name="Content Placeholder 8" descr="Fig1-13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9641" y="1600200"/>
            <a:ext cx="3175717" cy="4525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Computers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F861D7-B07D-463A-BD11-E5C2C0C11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7F861D7-B07D-463A-BD11-E5C2C0C116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4BAA2F-CA2B-4674-8BDF-5A1D3FECC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F4BAA2F-CA2B-4674-8BDF-5A1D3FECC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C5E797-634A-4DF6-8A01-7C700B0E3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3C5E797-634A-4DF6-8A01-7C700B0E35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5BAA15-DD2B-45F6-A38B-FBE611616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55BAA15-DD2B-45F6-A38B-FBE611616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40F627-CD81-460B-BFF9-92EDA62CB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F40F627-CD81-460B-BFF9-92EDA62CB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49EC11-AA8F-44F6-A926-C5188E9FC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D49EC11-AA8F-44F6-A926-C5188E9FC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E0B41D-0AAF-49F3-A158-6E36CC487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BE0B41D-0AAF-49F3-A158-6E36CC487B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personal computer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can perform all of its input, processing, output, and storage activities by itself</a:t>
            </a:r>
          </a:p>
          <a:p>
            <a:r>
              <a:rPr lang="en-US" dirty="0" smtClean="0"/>
              <a:t>Two popular architectures are the PC and the Apple</a:t>
            </a:r>
          </a:p>
          <a:p>
            <a:pPr lvl="1"/>
            <a:r>
              <a:rPr lang="en-US" b="1" dirty="0" smtClean="0">
                <a:solidFill>
                  <a:srgbClr val="DB7531"/>
                </a:solidFill>
              </a:rPr>
              <a:t>Desktop computer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19 </a:t>
            </a:r>
          </a:p>
          <a:p>
            <a:r>
              <a:rPr lang="en-US" dirty="0" smtClean="0"/>
              <a:t>Figures 1-15 - 1-16</a:t>
            </a:r>
            <a:endParaRPr lang="en-US" dirty="0"/>
          </a:p>
        </p:txBody>
      </p:sp>
      <p:pic>
        <p:nvPicPr>
          <p:cNvPr id="9" name="Picture 8" descr="Fig1-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4267200"/>
            <a:ext cx="3420755" cy="2037754"/>
          </a:xfrm>
          <a:prstGeom prst="rect">
            <a:avLst/>
          </a:prstGeom>
        </p:spPr>
      </p:pic>
      <p:pic>
        <p:nvPicPr>
          <p:cNvPr id="10" name="Picture 9" descr="Fig1-1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4267200"/>
            <a:ext cx="2487105" cy="20193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See Page 3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678D36-F832-48B7-8548-C43AEE1F6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8678D36-F832-48B7-8548-C43AEE1F6A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2AB574-D896-42B8-809A-74BD322B1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32AB574-D896-42B8-809A-74BD322B19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6D987F-03E4-4E3A-BED9-08B6BA3A1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26D987F-03E4-4E3A-BED9-08B6BA3A15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EFA616-1553-4077-9D32-88AE20AC0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A0EFA616-1553-4077-9D32-88AE20AC05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44875E-4200-44D3-9F4D-D995865E5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D944875E-4200-44D3-9F4D-D995865E5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Computers and Mobile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20 - 23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1FDB67-FDBE-487B-975E-6FD486094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C91FDB67-FDBE-487B-975E-6FD486094C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9D7D92-EB3D-4C9E-9E15-F42DD8B7F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2F9D7D92-EB3D-4C9E-9E15-F42DD8B7F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59B54D-C374-4209-849C-26CA1FF98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3B59B54D-C374-4209-849C-26CA1FF98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AB55F8-D438-4770-8A54-2C16AA2D5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AFAB55F8-D438-4770-8A54-2C16AA2D5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30E670-D9E4-46A9-9E2F-FA6667804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7830E670-D9E4-46A9-9E2F-FA6667804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85898F-0F47-4F0A-A851-DD10AD1B7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0085898F-0F47-4F0A-A851-DD10AD1B7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Computers and Mobile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686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20 - 22 </a:t>
            </a:r>
          </a:p>
          <a:p>
            <a:r>
              <a:rPr lang="en-US" dirty="0" smtClean="0"/>
              <a:t>Figures 1-17 – 1-20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Camera Phone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C58068-C623-451E-9229-D155B0B4B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9EC58068-C623-451E-9229-D155B0B4B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15C9BF-73A3-4968-AF12-E2E8A004C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F915C9BF-73A3-4968-AF12-E2E8A004C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87694D-F89C-4274-967D-EF3375E12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BE87694D-F89C-4274-967D-EF3375E129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AE4D7F-A184-4B95-AE61-6AA7281BC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45AE4D7F-A184-4B95-AE61-6AA7281BC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791B85-C414-428D-B689-CB89FD400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F5791B85-C414-428D-B689-CB89FD400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30EB86-30E8-4375-928D-07F43F2EB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7B30EB86-30E8-4375-928D-07F43F2EB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844A73-89C5-4626-A097-2CFA732EB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34844A73-89C5-4626-A097-2CFA732EB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96412-3E06-46C7-9B7F-650AA026A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graphicEl>
                                              <a:dgm id="{D5B96412-3E06-46C7-9B7F-650AA026A3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Computers and Mobile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22 - 23</a:t>
            </a:r>
          </a:p>
          <a:p>
            <a:r>
              <a:rPr lang="en-US" dirty="0" smtClean="0"/>
              <a:t>Figures 1-21 – 1-23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0" name="Picture 2" descr="C:\Users\steven\AppData\Local\Microsoft\Windows\Temporary Internet Files\Content.IE5\E6JW1XW7\MCj03252140000[1].wmf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Digital Cameras below Chapter 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8AB4C5-D02B-4B7F-AE1A-2C8CCB60F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988AB4C5-D02B-4B7F-AE1A-2C8CCB60F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DB8470-A131-43C9-8D8B-5C6A642CF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C5DB8470-A131-43C9-8D8B-5C6A642CF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089613-4E76-4D21-8496-18C6107A3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51089613-4E76-4D21-8496-18C6107A3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07E485-726C-4C6C-8659-FB19CEEC2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AC07E485-726C-4C6C-8659-FB19CEEC2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1A3211-A0AB-4C42-8FC1-6CC296E05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0B1A3211-A0AB-4C42-8FC1-6CC296E051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59D542-EBB3-4A87-9DAB-224361F9B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CD59D542-EBB3-4A87-9DAB-224361F9B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Consoles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game console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a mobile computing device designed for single-player or multiplayer video games</a:t>
            </a:r>
          </a:p>
        </p:txBody>
      </p:sp>
      <p:pic>
        <p:nvPicPr>
          <p:cNvPr id="10" name="Content Placeholder 9" descr="CFig1-24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40194" y="1600200"/>
            <a:ext cx="3854612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24 </a:t>
            </a:r>
          </a:p>
          <a:p>
            <a:r>
              <a:rPr lang="en-US" dirty="0" smtClean="0"/>
              <a:t>Figure 1-24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server</a:t>
            </a:r>
            <a:r>
              <a:rPr lang="en-US" dirty="0" smtClean="0"/>
              <a:t> controls access to the hardware, software, and other resources on a network</a:t>
            </a:r>
          </a:p>
          <a:p>
            <a:pPr lvl="1"/>
            <a:r>
              <a:rPr lang="en-US" dirty="0" smtClean="0"/>
              <a:t>Provides a centralized storage area for programs, data, and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25 </a:t>
            </a:r>
          </a:p>
          <a:p>
            <a:r>
              <a:rPr lang="en-US" dirty="0" smtClean="0"/>
              <a:t>Figure 1-25</a:t>
            </a:r>
            <a:endParaRPr lang="en-US" dirty="0"/>
          </a:p>
        </p:txBody>
      </p:sp>
      <p:pic>
        <p:nvPicPr>
          <p:cNvPr id="10" name="Content Placeholder 9" descr="Fig1-25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68664"/>
            <a:ext cx="4038600" cy="338903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mainframe</a:t>
            </a:r>
            <a:r>
              <a:rPr lang="en-US" dirty="0" smtClean="0"/>
              <a:t> is a large, expensive, powerful computer that can handle hundreds or thousands of connected users simultaneously</a:t>
            </a:r>
          </a:p>
        </p:txBody>
      </p:sp>
      <p:pic>
        <p:nvPicPr>
          <p:cNvPr id="8" name="Content Placeholder 7" descr="Fig1-26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95639"/>
            <a:ext cx="4038600" cy="413508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25 </a:t>
            </a:r>
          </a:p>
          <a:p>
            <a:r>
              <a:rPr lang="en-US" dirty="0" smtClean="0"/>
              <a:t>Figure 1-26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supercomputer</a:t>
            </a:r>
            <a:r>
              <a:rPr lang="en-US" dirty="0" smtClean="0"/>
              <a:t> is the fastest, most powerful computer</a:t>
            </a:r>
          </a:p>
          <a:p>
            <a:pPr lvl="1"/>
            <a:r>
              <a:rPr lang="en-US" dirty="0" smtClean="0"/>
              <a:t>Fastest supercomputers are capable of processing more than one quadrillion instructions in a single second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25 </a:t>
            </a:r>
          </a:p>
          <a:p>
            <a:r>
              <a:rPr lang="en-US" dirty="0" smtClean="0"/>
              <a:t>Figure 1-27</a:t>
            </a:r>
            <a:endParaRPr lang="en-US" dirty="0"/>
          </a:p>
        </p:txBody>
      </p:sp>
      <p:pic>
        <p:nvPicPr>
          <p:cNvPr id="8" name="Content Placeholder 7" descr="Fig1-27.gif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667000" y="3657600"/>
            <a:ext cx="3922867" cy="25828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embedded computer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is a special-purpose computer that functions as a component in a larger product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124200"/>
          <a:ext cx="8839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A204A9-B514-4F4D-8F7A-491ED8570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07A204A9-B514-4F4D-8F7A-491ED8570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B92D4E-99AE-4D5D-9C60-6DD4B9E01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F8B92D4E-99AE-4D5D-9C60-6DD4B9E01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F432E0-0428-4C30-BC96-D80F2765D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2CF432E0-0428-4C30-BC96-D80F2765D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069310-21AB-4910-BE73-60BF49739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34069310-21AB-4910-BE73-60BF49739F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5E3DDC-E08E-4455-A35B-5BFB55D5F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9B5E3DDC-E08E-4455-A35B-5BFB55D5F5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B1964C-4357-4202-A9F5-C99A007CC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13B1964C-4357-4202-A9F5-C99A007CC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68F473-058B-463B-8407-E5E21E43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graphicEl>
                                              <a:dgm id="{2768F473-058B-463B-8407-E5E21E43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77DB10-B152-4189-8D0E-6F7416B69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graphicEl>
                                              <a:dgm id="{6077DB10-B152-4189-8D0E-6F7416B69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D4B8C3-05FF-4154-B30C-FFFE52BD5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graphicEl>
                                              <a:dgm id="{33D4B8C3-05FF-4154-B30C-FFFE52BD5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EF9E12-D71A-44EF-BE36-7C561571F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graphicEl>
                                              <a:dgm id="{EAEF9E12-D71A-44EF-BE36-7C561571F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lvlAtOnc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Computers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26 </a:t>
            </a:r>
          </a:p>
          <a:p>
            <a:r>
              <a:rPr lang="en-US" dirty="0" smtClean="0"/>
              <a:t>Figure 1-28</a:t>
            </a:r>
            <a:endParaRPr lang="en-US" dirty="0"/>
          </a:p>
        </p:txBody>
      </p:sp>
      <p:pic>
        <p:nvPicPr>
          <p:cNvPr id="8" name="Content Placeholder 7" descr="Fig1-2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47232" y="1600200"/>
            <a:ext cx="6449535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an Information System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27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Women in Technology below Chapter 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2F0D80-E6CF-48B1-81D0-FBA6BD265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EA2F0D80-E6CF-48B1-81D0-FBA6BD265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F01EC4-C063-4D43-92A1-2AC3C8270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9CF01EC4-C063-4D43-92A1-2AC3C8270E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812BDD-6AB1-4041-A485-2B5A39B0C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35812BDD-6AB1-4041-A485-2B5A39B0C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E4CA1D-FAFB-4D2D-B302-E03058E30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7FE4CA1D-FAFB-4D2D-B302-E03058E30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72FCE5-1BED-4DF6-BE62-7186356E0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DE72FCE5-1BED-4DF6-BE62-7186356E0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See Page 3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E50E59-2D61-469F-90EB-61D50540A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8E50E59-2D61-469F-90EB-61D50540AF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6D4895-767A-41FC-AA1D-E44C43383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A6D4895-767A-41FC-AA1D-E44C43383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E1FDA2-9B33-4C87-8A66-B5121E514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CE1FDA2-9B33-4C87-8A66-B5121E5141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CFB6C1-AB2E-4C26-9483-C7BA77260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A3CFB6C1-AB2E-4C26-9483-C7BA77260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Computer Usage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28 – 31</a:t>
            </a:r>
          </a:p>
          <a:p>
            <a:r>
              <a:rPr lang="en-US" dirty="0" smtClean="0"/>
              <a:t>Figures 1-30 – 1-32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0" name="Picture 2" descr="C:\Users\steven\AppData\Local\Microsoft\Windows\Temporary Internet Files\Content.IE5\E6JW1XW7\MCj03252140000[1].wmf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Minorities in Technology below Chapter 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2347AB-C873-4AF7-9A8E-C01A6D2A6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5E2347AB-C873-4AF7-9A8E-C01A6D2A6B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529D91-F0B2-4421-8CE4-A3C5D3E54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DF529D91-F0B2-4421-8CE4-A3C5D3E542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54B383-A453-4C43-9811-8DAC599F3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3C54B383-A453-4C43-9811-8DAC599F3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CB2768-858A-4C53-8902-3FB6F254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C6CB2768-858A-4C53-8902-3FB6F2548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E38101-1BA3-4D65-8D38-DBCA9DE95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F4E38101-1BA3-4D65-8D38-DBCA9DE95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3B989F-8574-4D70-A548-E37014D13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D03B989F-8574-4D70-A548-E37014D135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46351F-8C74-429D-A677-2C1E78EBF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BF46351F-8C74-429D-A677-2C1E78EBF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Computer Usage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676400" y="1600200"/>
          <a:ext cx="5867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31 – 32</a:t>
            </a:r>
          </a:p>
          <a:p>
            <a:r>
              <a:rPr lang="en-US" dirty="0" smtClean="0"/>
              <a:t>Figures 1-33 – 1-34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0" name="Picture 2" descr="C:\Users\steven\AppData\Local\Microsoft\Windows\Temporary Internet Files\Content.IE5\E6JW1XW7\MCj03252140000[1].wmf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Enterprise Computing below Chapter 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2347AB-C873-4AF7-9A8E-C01A6D2A6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5E2347AB-C873-4AF7-9A8E-C01A6D2A6B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8B601C-C469-40B0-B409-F9FB123A6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798B601C-C469-40B0-B409-F9FB123A6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A908BB-EA70-4CB8-AF3A-0F74CD818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6EA908BB-EA70-4CB8-AF3A-0F74CD818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097CB7-136E-4872-885D-9CD47C2E3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5C097CB7-136E-4872-885D-9CD47C2E3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4B200D-B21A-4A55-B86C-5F8512F3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8C4B200D-B21A-4A55-B86C-5F8512F30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Applications in Society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34 - 36 </a:t>
            </a:r>
          </a:p>
          <a:p>
            <a:r>
              <a:rPr lang="en-US" dirty="0" smtClean="0"/>
              <a:t>Figures 1-36 – 1-39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8B81F6-85C6-454D-8D2F-97327CBF3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258B81F6-85C6-454D-8D2F-97327CBF3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CD533D-364A-4C0C-B2B0-7C56686F0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AACD533D-364A-4C0C-B2B0-7C56686F0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305CB1-5A4A-4BCF-9B91-C272A0F5B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graphicEl>
                                              <a:dgm id="{AB305CB1-5A4A-4BCF-9B91-C272A0F5B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0CCB13-B2D1-4770-BBC0-3436C3C05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540CCB13-B2D1-4770-BBC0-3436C3C053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8D4901-C7F2-4F89-A8C7-AF8E1F772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graphicEl>
                                              <a:dgm id="{F48D4901-C7F2-4F89-A8C7-AF8E1F772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F1954-AFB1-417A-BC10-6DE617DDD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graphicEl>
                                              <a:dgm id="{FA6F1954-AFB1-417A-BC10-6DE617DDD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02C9A1-3E0F-4D01-9DF7-D3DD58301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FB02C9A1-3E0F-4D01-9DF7-D3DD58301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0729FC-0E58-4040-8CF3-AFDF91AF9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1F0729FC-0E58-4040-8CF3-AFDF91AF9E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Applications in Society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590800" y="1600200"/>
          <a:ext cx="6400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36 - 38</a:t>
            </a:r>
          </a:p>
          <a:p>
            <a:r>
              <a:rPr lang="en-US" dirty="0" smtClean="0"/>
              <a:t>Figures 1-40 – 1-43</a:t>
            </a:r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</a:t>
              </a:r>
              <a:r>
                <a:rPr kumimoji="1" lang="en-US" sz="1100" dirty="0" err="1" smtClean="0">
                  <a:latin typeface="Arial Narrow" pitchFamily="34" charset="0"/>
                </a:rPr>
                <a:t>OnStar</a:t>
              </a:r>
              <a:r>
                <a:rPr kumimoji="1" lang="en-US" sz="1100" dirty="0" smtClean="0">
                  <a:latin typeface="Arial Narrow" pitchFamily="34" charset="0"/>
                </a:rPr>
                <a:t>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8B81F6-85C6-454D-8D2F-97327CBF3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258B81F6-85C6-454D-8D2F-97327CBF3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CD533D-364A-4C0C-B2B0-7C56686F0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AACD533D-364A-4C0C-B2B0-7C56686F0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305CB1-5A4A-4BCF-9B91-C272A0F5B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graphicEl>
                                              <a:dgm id="{AB305CB1-5A4A-4BCF-9B91-C272A0F5B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0CCB13-B2D1-4770-BBC0-3436C3C05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540CCB13-B2D1-4770-BBC0-3436C3C053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8D4901-C7F2-4F89-A8C7-AF8E1F772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graphicEl>
                                              <a:dgm id="{F48D4901-C7F2-4F89-A8C7-AF8E1F772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F1954-AFB1-417A-BC10-6DE617DDD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graphicEl>
                                              <a:dgm id="{FA6F1954-AFB1-417A-BC10-6DE617DDD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02C9A1-3E0F-4D01-9DF7-D3DD58301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FB02C9A1-3E0F-4D01-9DF7-D3DD58301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0729FC-0E58-4040-8CF3-AFDF91AF9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1F0729FC-0E58-4040-8CF3-AFDF91AF9E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1" uiExpand="1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2AE91A-CA25-410A-A12A-3085D6A12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B2AE91A-CA25-410A-A12A-3085D6A12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BD9B8-8CD1-4592-A73C-5C00A6FC2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92BD9B8-8CD1-4592-A73C-5C00A6FC23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3A98E0-1AB4-4B04-BCEF-BF4198D70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83A98E0-1AB4-4B04-BCEF-BF4198D70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Chapter 1 Complete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World of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Computers are everywhere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4 - 5 </a:t>
            </a:r>
          </a:p>
          <a:p>
            <a:r>
              <a:rPr lang="en-US" dirty="0" smtClean="0"/>
              <a:t>Figure 1-1</a:t>
            </a:r>
            <a:endParaRPr lang="en-US" dirty="0"/>
          </a:p>
        </p:txBody>
      </p:sp>
      <p:pic>
        <p:nvPicPr>
          <p:cNvPr id="9" name="Picture 8" descr="Fig1-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799" y="2362200"/>
            <a:ext cx="8481391" cy="3429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computer</a:t>
            </a:r>
            <a:r>
              <a:rPr lang="en-US" dirty="0" smtClean="0"/>
              <a:t> is an electronic device, operating under the control of instructions stored in its own memory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362200" y="2895600"/>
          <a:ext cx="4419600" cy="299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5791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DB7531"/>
                </a:solidFill>
              </a:rPr>
              <a:t>Information Processing Cycle</a:t>
            </a:r>
            <a:endParaRPr lang="en-US" b="1" dirty="0">
              <a:solidFill>
                <a:srgbClr val="DB753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7E71E9-C861-4252-A8B3-7133E3096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C7E71E9-C861-4252-A8B3-7133E30964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0FAD57-6986-4AE2-A3DE-AE00CF9B4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D0FAD57-6986-4AE2-A3DE-AE00CF9B4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7C901D-E847-4BA3-AC60-D3B610B8E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C7C901D-E847-4BA3-AC60-D3B610B8E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2E5BBC-717A-4906-B450-1D7042878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12E5BBC-717A-4906-B450-1D7042878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Computer?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6 </a:t>
            </a:r>
          </a:p>
          <a:p>
            <a:r>
              <a:rPr lang="en-US" dirty="0" smtClean="0"/>
              <a:t>Figure 1-2</a:t>
            </a:r>
            <a:endParaRPr lang="en-US" dirty="0"/>
          </a:p>
        </p:txBody>
      </p:sp>
      <p:pic>
        <p:nvPicPr>
          <p:cNvPr id="8" name="Content Placeholder 7" descr="Fig1-0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85605" y="1600200"/>
            <a:ext cx="3772789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Components of a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computer contains many electric, electronic, and mechanical components known as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hardware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6 - 8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514600"/>
          <a:ext cx="8839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FD1A82-68CA-4267-87FB-08A961C31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C0FD1A82-68CA-4267-87FB-08A961C314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60A00B-12F0-462A-8214-E5F3F2872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F160A00B-12F0-462A-8214-E5F3F2872E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1A0B0A-72FD-4B1A-8967-C0DFFFB36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401A0B0A-72FD-4B1A-8967-C0DFFFB360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FD9BA6-A611-49CD-8BCD-5FAB9A0BD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E7FD9BA6-A611-49CD-8BCD-5FAB9A0BD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AA491-FD27-4849-B6BC-A5F5A5DD9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366AA491-FD27-4849-B6BC-A5F5A5DD9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77AA43-A296-410A-98A3-96DC358A0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9C77AA43-A296-410A-98A3-96DC358A0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85710B-A323-43FC-98D3-DAA356D83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graphicEl>
                                              <a:dgm id="{9A85710B-A323-43FC-98D3-DAA356D83B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BA6BAD-18CF-4F91-BBFE-0AC211AA2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graphicEl>
                                              <a:dgm id="{B1BA6BAD-18CF-4F91-BBFE-0AC211AA20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F67231-0FB0-4EE1-958A-9318A949D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graphicEl>
                                              <a:dgm id="{57F67231-0FB0-4EE1-958A-9318A949D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DCC944-CE4B-4EB8-AF91-33222C734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graphicEl>
                                              <a:dgm id="{58DCC944-CE4B-4EB8-AF91-33222C7347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lvlAtOnc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Components of a Computer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7 </a:t>
            </a:r>
          </a:p>
          <a:p>
            <a:r>
              <a:rPr lang="en-US" dirty="0" smtClean="0"/>
              <a:t>Figure 1-3</a:t>
            </a:r>
            <a:endParaRPr lang="en-US" dirty="0"/>
          </a:p>
        </p:txBody>
      </p:sp>
      <p:pic>
        <p:nvPicPr>
          <p:cNvPr id="8" name="Content Placeholder 7" descr="Fig1-0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3200" y="1600200"/>
            <a:ext cx="6197600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and Disadvantages </a:t>
            </a:r>
            <a:br>
              <a:rPr lang="en-US" dirty="0" smtClean="0"/>
            </a:br>
            <a:r>
              <a:rPr lang="en-US" dirty="0" smtClean="0"/>
              <a:t>of Using Computers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Advantages of </a:t>
            </a:r>
            <a:br>
              <a:rPr lang="en-US" dirty="0" smtClean="0"/>
            </a:br>
            <a:r>
              <a:rPr lang="en-US" dirty="0" smtClean="0"/>
              <a:t>Using Computers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Disadvantages of </a:t>
            </a:r>
            <a:br>
              <a:rPr lang="en-US" dirty="0" smtClean="0"/>
            </a:br>
            <a:r>
              <a:rPr lang="en-US" dirty="0" smtClean="0"/>
              <a:t>Using Computers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Content Placeholder 12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/>
          <a:lstStyle/>
          <a:p>
            <a:r>
              <a:rPr lang="en-US" dirty="0" smtClean="0"/>
              <a:t>Pages 9 - 10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648560B-CEFD-43BA-908E-D6326170C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graphicEl>
                                              <a:dgm id="{D648560B-CEFD-43BA-908E-D6326170C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B07265A-0643-47B6-A8F1-03DE9A3E7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>
                                            <p:graphicEl>
                                              <a:dgm id="{EB07265A-0643-47B6-A8F1-03DE9A3E7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C66A80E-2690-4154-B3CF-7748D329A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graphicEl>
                                              <a:dgm id="{0C66A80E-2690-4154-B3CF-7748D329A2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2B4029C-B1B4-497D-AE1E-06D25A6CC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graphicEl>
                                              <a:dgm id="{12B4029C-B1B4-497D-AE1E-06D25A6CC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776A298-418A-40FD-B6F3-7332E6B48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>
                                            <p:graphicEl>
                                              <a:dgm id="{E776A298-418A-40FD-B6F3-7332E6B487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648560B-CEFD-43BA-908E-D6326170C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>
                                            <p:graphicEl>
                                              <a:dgm id="{D648560B-CEFD-43BA-908E-D6326170C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2F40338-C918-42FE-AC83-943333ACD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graphicEl>
                                              <a:dgm id="{22F40338-C918-42FE-AC83-943333ACD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2C988C-12D9-4A52-9468-1BD0832E7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>
                                            <p:graphicEl>
                                              <a:dgm id="{BB2C988C-12D9-4A52-9468-1BD0832E7F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1EF9AA5-8402-4400-802A-47E3EBC32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>
                                            <p:graphicEl>
                                              <a:dgm id="{01EF9AA5-8402-4400-802A-47E3EBC32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7D2247B-C3B8-43D2-AE82-A01D022FE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>
                                            <p:graphicEl>
                                              <a:dgm id="{D7D2247B-C3B8-43D2-AE82-A01D022FE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Graphic spid="13" grpId="0">
        <p:bldSub>
          <a:bldDgm bld="one"/>
        </p:bldSub>
      </p:bldGraphic>
      <p:bldGraphic spid="1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1756</Words>
  <Application>Microsoft Office PowerPoint</Application>
  <PresentationFormat>On-screen Show (4:3)</PresentationFormat>
  <Paragraphs>383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Arial Black</vt:lpstr>
      <vt:lpstr>Arial Narrow</vt:lpstr>
      <vt:lpstr>Calibri</vt:lpstr>
      <vt:lpstr>Wingdings</vt:lpstr>
      <vt:lpstr>Office Theme</vt:lpstr>
      <vt:lpstr>PowerPoint Presentation</vt:lpstr>
      <vt:lpstr>Objectives Overview</vt:lpstr>
      <vt:lpstr>Objectives Overview</vt:lpstr>
      <vt:lpstr>A World of Computers</vt:lpstr>
      <vt:lpstr>What Is a Computer?</vt:lpstr>
      <vt:lpstr>What Is a Computer?</vt:lpstr>
      <vt:lpstr>The Components of a Computer</vt:lpstr>
      <vt:lpstr>The Components of a Computer</vt:lpstr>
      <vt:lpstr>Advantages and Disadvantages  of Using Computers</vt:lpstr>
      <vt:lpstr>Advantages and Disadvantages  of Using Computers</vt:lpstr>
      <vt:lpstr>Networks and the Internet</vt:lpstr>
      <vt:lpstr>Networks and the Internet</vt:lpstr>
      <vt:lpstr>Networks and the Internet</vt:lpstr>
      <vt:lpstr>Networks and the Internet</vt:lpstr>
      <vt:lpstr>Computer Software</vt:lpstr>
      <vt:lpstr>Computer Software</vt:lpstr>
      <vt:lpstr>Computer Software</vt:lpstr>
      <vt:lpstr>Categories of Computers</vt:lpstr>
      <vt:lpstr>Personal Computers</vt:lpstr>
      <vt:lpstr>Mobile Computers and Mobile Devices</vt:lpstr>
      <vt:lpstr>Mobile Computers and Mobile Devices</vt:lpstr>
      <vt:lpstr>Mobile Computers and Mobile Devices</vt:lpstr>
      <vt:lpstr>Game Consoles</vt:lpstr>
      <vt:lpstr>Servers</vt:lpstr>
      <vt:lpstr>Mainframes</vt:lpstr>
      <vt:lpstr>Supercomputers</vt:lpstr>
      <vt:lpstr>Embedded Computers</vt:lpstr>
      <vt:lpstr>Embedded Computers</vt:lpstr>
      <vt:lpstr>Elements of an Information System</vt:lpstr>
      <vt:lpstr>Examples of Computer Usage</vt:lpstr>
      <vt:lpstr>Examples of Computer Usage</vt:lpstr>
      <vt:lpstr>Computer Applications in Society</vt:lpstr>
      <vt:lpstr>Computer Applications in Society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waqas</cp:lastModifiedBy>
  <cp:revision>96</cp:revision>
  <dcterms:created xsi:type="dcterms:W3CDTF">2008-12-18T17:11:12Z</dcterms:created>
  <dcterms:modified xsi:type="dcterms:W3CDTF">2020-11-10T14:35:05Z</dcterms:modified>
</cp:coreProperties>
</file>