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59" r:id="rId6"/>
    <p:sldId id="260" r:id="rId7"/>
    <p:sldId id="261" r:id="rId8"/>
    <p:sldId id="262" r:id="rId9"/>
    <p:sldId id="263" r:id="rId10"/>
    <p:sldId id="28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88" r:id="rId19"/>
    <p:sldId id="273" r:id="rId20"/>
    <p:sldId id="274" r:id="rId21"/>
    <p:sldId id="287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91" r:id="rId32"/>
    <p:sldId id="29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309DF-FE92-4E7A-BBF4-A17BBD8E2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0269A-DC58-4C28-BD98-33C713FBA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B7269-67E2-4974-89EF-0F90A90B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8CFF7-50E8-44DE-B163-A65ABA4F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EB871-6ECA-4918-B7BE-F7E2BA54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7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68427-1C9A-4816-9FA5-4D2009FB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4AC6F-70B1-4080-9080-36ABDCB22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53505-4A8C-4386-8C3F-E8AE1E7AA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15A24-0CC2-4328-8F46-25D4C066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55317-1460-4708-B666-4321A5EB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3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F1FCA-19F8-413B-B6EC-BB61EF1211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5AF1F-637D-4526-95B5-F67D8DC6D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8212-7DB2-486A-937B-E21406A1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14E38-C62A-4CFF-BB2A-1C8F71BE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A5ABA-6305-4C42-BB50-DA62E156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A9F69-4F02-409A-A702-C56CF46E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E8CA-7ED8-4064-9056-BBFB1849B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F7776-52BE-4CCA-8516-90B7E7D6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9E4F0-0373-4ABD-941E-3557DC67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6644F-EC8F-4AD7-919F-021F1F7D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0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4E1DE-74BF-4D02-8EA0-AB437B2F1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21494-1A88-4640-B46C-DE282DBE7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C3A0B-F4F4-4013-99DB-477FE5EA1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6CAF1-FE43-4526-A30A-EC164266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9BBDE-1F02-43BD-93CD-1BCFB578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9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E86A5-A01F-498A-BD26-9665D1B4F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2F18D-0F18-4922-BCBC-B0711AD92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4B866-8750-463A-A060-FF302957B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87524-7109-4339-BF30-75B8C17B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7C40F-DF11-44B1-A56B-AE040CD58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E4D92-597F-40FC-88E9-D216DFF1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E941E-1FD1-4904-A258-9F79B7874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D5220-0D88-4C36-B799-2FA72DC5F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40BBF-EE1B-41E9-A39B-88A559C66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F6B7E-CDAD-4D01-AE64-0A7B201C9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8B8ED0-6052-4DAB-AEE6-3591D5184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C13E8-DB49-4975-89D4-120864E3E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D2DDD-8D3D-496D-B78D-C208F754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D1FBF-E68F-4AE8-A0F7-478518EE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3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6403-F47A-4B43-9710-2A99D35F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4CE844-207E-48F3-AE73-FDF98776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6559F-0B70-4292-BCF1-AE1A1CE7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DE1E5-CDB3-463C-A4C5-D06C98CD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9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3EFE0-CFAC-45E7-AC91-9C891ABB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BA9E-9913-4C53-8D97-30BB474C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77436-1881-40D8-AB9B-190A0C46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7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9FED6-8E92-4CB0-BC5F-219112BF8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FD5F3-1E11-4987-A4D0-FA677DBD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E5718-757A-4920-B628-AB516BBA5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F83A0-D79B-4CD5-9F2E-53AE2239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ACEBC-F339-4992-92DC-200548CA7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17A71-A6AC-4B19-A994-3770E579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D5DA-907E-4033-814F-E00AD2BB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DE228-F2D5-4B44-B414-0AA0C37DD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C70C7-58DF-49E8-AAD4-DDA918084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8925C-DABF-436F-94BF-CADE9014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DDE3A-CDEC-45A1-89BF-1B449C0B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A9E30-79EB-4440-8F07-19A04DF2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9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4F119-2A4F-45A0-8070-AF825166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7DB3A-C52A-485F-AF20-793EC08E2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6AA5E-4F3B-4DFE-8D29-4899E3F79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8190-4957-48F7-8F13-CAEBF2D4E603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34A2B-0A8E-4884-93CA-18FB051ED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F9C06-007A-44B5-B64A-8690C8227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CC50-6EFF-4C4D-8F94-0046D539EF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6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A49C-7E10-4B24-A8BC-C067F697B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Algerian" panose="04020705040A02060702" pitchFamily="82" charset="0"/>
              </a:rPr>
              <a:t>Topic :</a:t>
            </a:r>
            <a:br>
              <a:rPr lang="en-US" b="1" dirty="0">
                <a:latin typeface="Algerian" panose="04020705040A02060702" pitchFamily="82" charset="0"/>
              </a:rPr>
            </a:br>
            <a:r>
              <a:rPr lang="en-US" b="1" dirty="0">
                <a:latin typeface="Algerian" panose="04020705040A02060702" pitchFamily="82" charset="0"/>
              </a:rPr>
              <a:t>            Cell adhesion</a:t>
            </a:r>
          </a:p>
        </p:txBody>
      </p:sp>
    </p:spTree>
    <p:extLst>
      <p:ext uri="{BB962C8B-B14F-4D97-AF65-F5344CB8AC3E}">
        <p14:creationId xmlns:p14="http://schemas.microsoft.com/office/powerpoint/2010/main" val="342792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8673C3-694B-4319-AF0F-068C7364F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530" y="737566"/>
            <a:ext cx="8772939" cy="39934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3AD204-F9AB-426E-8525-EDA8F41E9814}"/>
              </a:ext>
            </a:extLst>
          </p:cNvPr>
          <p:cNvSpPr txBox="1"/>
          <p:nvPr/>
        </p:nvSpPr>
        <p:spPr>
          <a:xfrm>
            <a:off x="3498574" y="5592417"/>
            <a:ext cx="698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Fig 2 -Adheren_junction_showing_homophilic_binding_between_cadherins </a:t>
            </a:r>
          </a:p>
        </p:txBody>
      </p:sp>
    </p:spTree>
    <p:extLst>
      <p:ext uri="{BB962C8B-B14F-4D97-AF65-F5344CB8AC3E}">
        <p14:creationId xmlns:p14="http://schemas.microsoft.com/office/powerpoint/2010/main" val="135152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5989D-1BA0-4B7E-A2AD-C20868AD0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143293"/>
          </a:xfrm>
        </p:spPr>
        <p:txBody>
          <a:bodyPr anchor="ctr">
            <a:normAutofit/>
          </a:bodyPr>
          <a:lstStyle/>
          <a:p>
            <a:r>
              <a:rPr lang="en-US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Interactions with actin filaments can also promote clustering  cadherins, which are involved in the assembly of adherens junction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b) Desmosomes: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Strong cell junction involved in cell-cell adhesion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are localized sot like adhesion randomly arranged on the lateral side of plasma membrane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are one of the stronger cell-cell adhesions types and are found in tissue that experience intense mechanical stress, such as cardiac muscle tissue , bladder tissue, gastrointestinal mucosa and epithelia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73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537A1-C710-4AB0-A9B5-DD0C6D310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are usually structurally similar to adherens junctions but composed if different components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are linked to intermediate filaments instead of actin filaments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Desmosomes provide strength and resistance to mechanical stress by unloading forces onto the flexible intermediate filament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Something that cannot occur with the rigid actin filaments</a:t>
            </a:r>
          </a:p>
        </p:txBody>
      </p:sp>
    </p:spTree>
    <p:extLst>
      <p:ext uri="{BB962C8B-B14F-4D97-AF65-F5344CB8AC3E}">
        <p14:creationId xmlns:p14="http://schemas.microsoft.com/office/powerpoint/2010/main" val="1866259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1E305-50B0-4D0F-944A-8E73FC7F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c) Tight junction: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0823B-6CFC-4C12-8B76-A0F1618AE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Tight junctions are (also known as occluding junctions) are multiprotein junctional complexes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Their general function is to prevent leakage of transported solutes and water seals the paracellular pathway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Tight junctions may also serve as leaky pathways by forming selective channels from small cations , anions or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Tight junctions are present mostly in vertebrates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08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55692-8790-4B1A-99CA-F101D6948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Functions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28DB-F5FC-469F-8C7E-F17B65466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hold cells together.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can be further subdivided into protective barriers and functional barriers serving purpose such as  material transport and maintenance of osmotic balance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Tight junctions prevent the passage of molecules and ions through the space between plasma membrane of adjacent cells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 materials must actually enter the cells ( by diffusion or active transport) in order to pass through the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334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84FD-E908-46A3-BD75-07832D2E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d) Gap junctions: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B0579-62B5-44D0-9817-63FC8F990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Cell-cell junction composed of two different families of channel-forming proteins.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a specialized intercellular connection between a multitude of animal cell types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directly connect the cytoplasm of two cells , which allows various molecules , ions and electrical impulses to directly pass through the regulated gate between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Gap junctions are composed of channels called connexons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consist of transmembrane proteins called connexins clustered in groups of six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85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1ADEB-1586-47E5-AF34-CA4C7340F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1"/>
            <a:ext cx="10515600" cy="5315572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Gap junctions occur in virtually all tissues of the body ,with the exception of fully developed skeletal muscle and mobile cell types such as sperms or erythrocytes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Gap junctions are however not found in simpler organisms such as sponges and slime molds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Functions 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Connexons are from adjacent cells form continuous channels when they come in contact and align with each other</a:t>
            </a:r>
          </a:p>
        </p:txBody>
      </p:sp>
    </p:spTree>
    <p:extLst>
      <p:ext uri="{BB962C8B-B14F-4D97-AF65-F5344CB8AC3E}">
        <p14:creationId xmlns:p14="http://schemas.microsoft.com/office/powerpoint/2010/main" val="29594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78208-28D4-4375-B17F-B41AED355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ions allow transport of ions and small molecules between cytoplasm  of two adjacent cells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Apart from holding  cells together and provide structural stability like anchoring junctions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Gap junctions channels are selectively permeable to specific ions depending on which connexins form the connexons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allows gap junctions to be involved  in cell signaling cascades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62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19B415-6047-4F1E-AFA4-3D875FB15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22" y="579783"/>
            <a:ext cx="9077739" cy="45885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F13841-5436-4ACE-B9E9-2EE387AD7BEA}"/>
              </a:ext>
            </a:extLst>
          </p:cNvPr>
          <p:cNvSpPr txBox="1"/>
          <p:nvPr/>
        </p:nvSpPr>
        <p:spPr>
          <a:xfrm>
            <a:off x="2835965" y="5908885"/>
            <a:ext cx="652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Fig 3 Gap_cell_junction</a:t>
            </a:r>
          </a:p>
        </p:txBody>
      </p:sp>
    </p:spTree>
    <p:extLst>
      <p:ext uri="{BB962C8B-B14F-4D97-AF65-F5344CB8AC3E}">
        <p14:creationId xmlns:p14="http://schemas.microsoft.com/office/powerpoint/2010/main" val="3410011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4277-DD26-464A-B3DE-F5C7E4144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 b="1" dirty="0"/>
              <a:t>e) Adhesion mediated by selectins: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6F654-4690-458C-88BB-418298993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All selectins are single chain transmembrane glycoproteins that share similar properties to C-type lectins due to a related amino terminus and calcium dependent binding</a:t>
            </a:r>
          </a:p>
          <a:p>
            <a:r>
              <a:rPr lang="en-US" dirty="0"/>
              <a:t> They bind to sugar moieties and so are considered to be a type of lectin, cell adhesion proteins that binds to sugar polymers</a:t>
            </a:r>
          </a:p>
          <a:p>
            <a:r>
              <a:rPr lang="en-US" dirty="0"/>
              <a:t>They mainly mediate the movement of white blood cells in blood stream by allowing the white blood cells to roll on endothelial cells through reversible binding of selectins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8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17A76-925C-4072-9AB1-90EFA6A9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07B6E-6E19-4F3E-8F68-89DFEE3D6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attachment of a cell, either to another cell or to an underlying substrate such as the extracellular matrix via cell adhesion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This process can occur either through direct contact between cell surfaces or indirect interaction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Cells attach to surrounding extracellular matrix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 gel-like structure containing molecules released by cell into spaces between them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Cell adhesion occurs from the interactions between cell-adhesion molecules (CAMs) , transmembrane protein located on the cell surface</a:t>
            </a:r>
          </a:p>
        </p:txBody>
      </p:sp>
    </p:spTree>
    <p:extLst>
      <p:ext uri="{BB962C8B-B14F-4D97-AF65-F5344CB8AC3E}">
        <p14:creationId xmlns:p14="http://schemas.microsoft.com/office/powerpoint/2010/main" val="1245961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9637-2B2C-4A94-B665-CB2BFC62C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They undergoes heterophilic bindings , as its extracellular domain binds to carbohydrates on adjacent cells instead of other selectins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 also require cells instead of other selectins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 also require Ca2+ ions to function same as cadherins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Cell-cell adhesion of leukocytes to endothelial cells is important for immune responses as leukocytes can travel to sites off infection or injury through this mechanism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At these sites, integrins on the rolling white blood cells are activated and bind firmly  to the local endothelial cells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Allowing the leucocytes to stop migrating and move across the endothelial barrier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9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A6E6B2-0254-45E6-801C-1D5CECC90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948" y="397566"/>
            <a:ext cx="9501809" cy="52346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AB30C2-942C-461B-B2E0-F0ECB0A06449}"/>
              </a:ext>
            </a:extLst>
          </p:cNvPr>
          <p:cNvSpPr txBox="1"/>
          <p:nvPr/>
        </p:nvSpPr>
        <p:spPr>
          <a:xfrm>
            <a:off x="2729947" y="6091102"/>
            <a:ext cx="6705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Fig 4 Pselectin</a:t>
            </a:r>
          </a:p>
        </p:txBody>
      </p:sp>
    </p:spTree>
    <p:extLst>
      <p:ext uri="{BB962C8B-B14F-4D97-AF65-F5344CB8AC3E}">
        <p14:creationId xmlns:p14="http://schemas.microsoft.com/office/powerpoint/2010/main" val="55045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CFC9-7FA1-4770-B1D5-0ED7738D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f) Adhesion mediated by members of immunoglobin superfamily</a:t>
            </a:r>
            <a:r>
              <a:rPr lang="en-US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F9FBA-FFB2-44AE-827A-5A5A14FE0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Molecules  are categorized as members of this superfamily based on shared structural features with immunoglobins ( also known as antibodies)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They all possess a domain known as an immunoglobulin domain members of IgSF include cell surface antigen receptors, co-receptors and co-stimulatory molecules of the immune system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Molecules involved in antigen presentation to lymphocytes , cell-adhesion molecules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3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24900-2BF7-4FED-B432-752E7360B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Some IgSF CAMs, such as neural cell adhesion molecules (NCAMs) can perform homophilic binding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While intercellular cell adhesion molecules (ICAMs) or vascular cell adhesion molecules (VCAMs) undergo heterophilic binding with molecules like carbohydrates or integrins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They interact with integrins on the leukocytes to assist leukocyte attachment and its movement across the endothelial barrier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19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630B-0465-4735-AE35-21A0A8AA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g) Cell-matrix junction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D8FC-7C95-4C1F-ACDF-1068DE86F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 junctions (or intercellular bridges) are a class of cellular structures consisting of multiprotein complexes 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Provide contact or adhesion between neighboring cells or between a cell and the extracellular matrix in animals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They also maintain the paracellular barrier of epithelia and control paracellular transport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 junctions are especially abundant in epithelial tissues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Combined with cell adhesion molecules and extracellular matrix cell junctions help hold animal cells together</a:t>
            </a:r>
          </a:p>
        </p:txBody>
      </p:sp>
    </p:spTree>
    <p:extLst>
      <p:ext uri="{BB962C8B-B14F-4D97-AF65-F5344CB8AC3E}">
        <p14:creationId xmlns:p14="http://schemas.microsoft.com/office/powerpoint/2010/main" val="2604483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9F5B5-F33D-457F-BD2F-2403584F0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 junctions are also especially important in enabling communication between neighboring cells via specialized protein complexes called communicating (gap) junctions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Cell junctions are also important in reducing stress placed upon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plants, similar communication channels are known as plasmodesmata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 fungi they are called septal pores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25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A155-100F-437E-93A2-54C0FD089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h) Hemidesmosomes: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B6D78-59B4-4FC7-B39E-5F4F4B2DA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6215"/>
          </a:xfrm>
        </p:spPr>
        <p:txBody>
          <a:bodyPr anchor="ctr"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Hemidesmosomes are very small stud-like structures found in keratinocytes of the epidermis of skin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They are similar in form to desmosomes when visualized by electron microscopy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Hemidesmosomes are also comparable to focal adhesions, as they both attach cells to the extracellular matrix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Hemidesmosomes are found in epithelial cells connecting the basal epithelial cells to the lamina lucida which is part of the basal lamina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Hemidesmosomes are also involved in signaling pathways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72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1A8CD9-A8C6-4A57-9D6F-248FDEA54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26" y="291548"/>
            <a:ext cx="10045147" cy="50093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DCF61-610F-45CE-865F-4C27224971A6}"/>
              </a:ext>
            </a:extLst>
          </p:cNvPr>
          <p:cNvSpPr txBox="1"/>
          <p:nvPr/>
        </p:nvSpPr>
        <p:spPr>
          <a:xfrm>
            <a:off x="1669774" y="5923722"/>
            <a:ext cx="840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Fig 6 -Hemidesmosomes_showing_interaction_between_integrins_and_laminin</a:t>
            </a:r>
          </a:p>
        </p:txBody>
      </p:sp>
    </p:spTree>
    <p:extLst>
      <p:ext uri="{BB962C8B-B14F-4D97-AF65-F5344CB8AC3E}">
        <p14:creationId xmlns:p14="http://schemas.microsoft.com/office/powerpoint/2010/main" val="1496055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A64C-D328-44C2-95BD-DB0F907E1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i) Focal adhesions: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A5A8A-4C91-449D-A2CF-6AC53B7A2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Focal adhesions (also cell–matrix adhesions or FAs) are large macromolecular assemblies through which mechanical force and regulatory signals are transmitted between the extracellular matrix (ECM) and an interacting cell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 sessile cells, focal adhesions are quite stable under normal conditions, while in moving cells their stability is reduced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is because in motile cells, focal adhesions are being constantly assembled and disassembled as the cell establishes new contacts</a:t>
            </a:r>
          </a:p>
        </p:txBody>
      </p:sp>
    </p:spTree>
    <p:extLst>
      <p:ext uri="{BB962C8B-B14F-4D97-AF65-F5344CB8AC3E}">
        <p14:creationId xmlns:p14="http://schemas.microsoft.com/office/powerpoint/2010/main" val="3001840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0F40-11EC-408E-90A2-BD17B9C3B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focal adhesions, integrins attach fibronectins a component in the extracellular matrix, to actin filaments inside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Adapter proteins , form a complex at the intracellular zone of integrins and bind to actin filaments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This multi-protein complex linking integrins to actin filaments is important for assembly of signaling complexes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act as signals for cell growth and cell motility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D0335-A690-44BB-8B09-53CCEC692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68" y="1692241"/>
            <a:ext cx="10515600" cy="3754404"/>
          </a:xfrm>
        </p:spPr>
        <p:txBody>
          <a:bodyPr anchor="ctr"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 adhesion links cell in different ways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can be involved in signal transduction for cell to detect and respond to changes in the surroundings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Other cellular processes and lead to variety of diseases including cancer and arthritis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Cell adhesion is also essential for infectious organisms, such as bacteria or viruses, to cause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14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65A55-F3F9-4EC5-B4E9-D32E11758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/>
          </a:bodyPr>
          <a:lstStyle/>
          <a:p>
            <a:r>
              <a:rPr lang="en-US" b="1" dirty="0"/>
              <a:t>Other organisms: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9B4A7-1EBA-47B1-AA17-00B1150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35387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Eukaryotes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Plants cells adhere closely to each other and are connected through plasmodesma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Molecules that are either nutrients or signals required for growth are transported, either passively or selectively, between plant cells through plasmodesmata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Protozoans express multiple adhesion molecules with different specificities that bind to carbohydrates located on surfaces of their host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Cell–cell adhesion is key for pathogenic protozoans to attach and enter their host cells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Pathogenic fungi use adhesion molecules present on its cell wall to attach, either through protein-protein or protein-carbohydrate interactions, to host cells</a:t>
            </a:r>
          </a:p>
        </p:txBody>
      </p:sp>
    </p:spTree>
    <p:extLst>
      <p:ext uri="{BB962C8B-B14F-4D97-AF65-F5344CB8AC3E}">
        <p14:creationId xmlns:p14="http://schemas.microsoft.com/office/powerpoint/2010/main" val="23072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D88CD-9753-42B9-B878-D0EE5CF8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/>
              <a:t>Prokaryotes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E65F5-46D5-4B5E-9D48-B2E283530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Prokaryotes have adhesion molecules on their cell surface termed bacterial adhesins, apart from using its pili (fimbriae) and flagella for cell adhesion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Adhesins can recognize a variety of ligands present on the host cell surfaces and components in the extracellular matrix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molecules also control host specificity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82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D86C3-AD69-40E5-B6AA-2EE0A2EB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/>
              <a:t>Viruses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07FB9-A4E7-4302-BC6D-39CAEEE2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7210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Viruses also have adhesion molecules required for viral binding to host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influenza virus has a hemagglutinin on its surface that is required for recognition of the sugar sialic acid on host cell surface molecules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HIV has an adhesion molecule termed gp120 that binds to its ligand CD4, which is expressed on lymphocytes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Viruses can also target components of cell junctions to enter host cells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is what happens when the hepatitis C virus targets occluding and claudins in tight junctions to enter liver cells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1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8C8D-9B44-43B6-8AC1-F40C470C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Mechanism: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5CE5-855D-49C4-9622-459172608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CAMs are classified into four major families : integrins , immunoglobulin(Ig) superfamily , cadherins and selectins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of these adhesion molecules have different functions and recognizes different ligands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Cadherins and immunoglobins are homophilic CAMs, as they bind to the same kind of CAMs to the other cell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While integrins and selectins are heterophilic CAMs that bind to different types of CAMs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4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2DAAB-A46C-4DA7-97F3-FD69FA85F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5"/>
            <a:ext cx="10515600" cy="5169798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multicellular organisms, binding between CAMs allow cells to adhere to one another and creates structure called cell junction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According to their function , the cell junctions may be classified as: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Anchoring junctions ( adherens junction, desmosomes and hemidesmosomes), which maintain cells together and strengthens contact between cells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Occluding junctions (tight junctions) , which seal gaps between cells through cell- cell contact, making an impermeable barrier of diffusion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Channel – forming junctions ( gap junctions) , which links cytoplasm of adjacent cells allowing transport of molecules to occur between cells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Signal – relaying junctions, which can be synapses in the nervous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9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90F4E-E0E2-42FF-993B-E18B4E60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Cell junctions can be categorized into two main types according to what interacts with the cell 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cell-cell junctions, mainly mediated by cadherins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cell-matrix junction, mainly mediated by integrins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CC4EF9-3285-43FD-B90C-3E94AF0AE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199"/>
            <a:ext cx="9660835" cy="3988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E69BF8-9829-431F-811A-22697122B521}"/>
              </a:ext>
            </a:extLst>
          </p:cNvPr>
          <p:cNvSpPr txBox="1"/>
          <p:nvPr/>
        </p:nvSpPr>
        <p:spPr>
          <a:xfrm>
            <a:off x="10933043" y="4876800"/>
            <a:ext cx="1020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Fig 1 CELL ADHESION</a:t>
            </a:r>
          </a:p>
        </p:txBody>
      </p:sp>
    </p:spTree>
    <p:extLst>
      <p:ext uri="{BB962C8B-B14F-4D97-AF65-F5344CB8AC3E}">
        <p14:creationId xmlns:p14="http://schemas.microsoft.com/office/powerpoint/2010/main" val="85406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54BC6-689C-40DE-B833-B6E44F9B4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Cell-cell Junctions: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0D54B-8FD3-4DCE-A567-A309D19DD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anchoring junctions between cells such as adherens junctions and desmosomes, the main CAMs present are the cadherins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This family of CAMs are membrane proteins  that mediate cell-cell adhesion  through its extracellular domains and require extracellular Ca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ions to function correctly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Cadherens form homophilic attachment between themselves , which results in the cells of a similar type sticking together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lead to selective adhesion</a:t>
            </a:r>
          </a:p>
        </p:txBody>
      </p:sp>
    </p:spTree>
    <p:extLst>
      <p:ext uri="{BB962C8B-B14F-4D97-AF65-F5344CB8AC3E}">
        <p14:creationId xmlns:p14="http://schemas.microsoft.com/office/powerpoint/2010/main" val="3854357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E8EA5-97F4-43A7-AB83-EB1DEC3AA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 anchor="ctr">
            <a:normAutofit/>
          </a:bodyPr>
          <a:lstStyle/>
          <a:p>
            <a:r>
              <a:rPr lang="en-US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Cadherins are essential for cell-cell adhesion and cell signaling in multicellular animals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Aherens junction 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Cell junction at which anchoring proteins (cadherins or integrins ) extend through the plasma membrane and are attached to actin filaments.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can appear as bands encircling the cell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as spots of attachment to the extracellular matrix (adhesion plaques)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1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DD458-30EE-4015-8BAA-515ACA84C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mainly maintain the shape of tissues and hold the cell together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Cadherins between the neighboring cells interacts through the  extracellular domains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share a conserved calcium sensitive region in their extracellular domains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Hence this region encounters the calcium ions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association with actin filament is essential for adherens junction of stabilize cell-cell adhesion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1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1949</Words>
  <Application>Microsoft Office PowerPoint</Application>
  <PresentationFormat>Widescreen</PresentationFormat>
  <Paragraphs>146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Algerian</vt:lpstr>
      <vt:lpstr>Arial</vt:lpstr>
      <vt:lpstr>Calibri</vt:lpstr>
      <vt:lpstr>Calibri Light</vt:lpstr>
      <vt:lpstr>Office Theme</vt:lpstr>
      <vt:lpstr>Topic :             Cell adhesion</vt:lpstr>
      <vt:lpstr>Introduction :</vt:lpstr>
      <vt:lpstr>PowerPoint Presentation</vt:lpstr>
      <vt:lpstr>General Mechanism:</vt:lpstr>
      <vt:lpstr>PowerPoint Presentation</vt:lpstr>
      <vt:lpstr>PowerPoint Presentation</vt:lpstr>
      <vt:lpstr>Cell-cell Junctions: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c) Tight junction:</vt:lpstr>
      <vt:lpstr>Functions :</vt:lpstr>
      <vt:lpstr>d) Gap junctions:</vt:lpstr>
      <vt:lpstr>PowerPoint Presentation</vt:lpstr>
      <vt:lpstr>PowerPoint Presentation</vt:lpstr>
      <vt:lpstr>PowerPoint Presentation</vt:lpstr>
      <vt:lpstr>e) Adhesion mediated by selectins: </vt:lpstr>
      <vt:lpstr>PowerPoint Presentation</vt:lpstr>
      <vt:lpstr>PowerPoint Presentation</vt:lpstr>
      <vt:lpstr>f) Adhesion mediated by members of immunoglobin superfamily :</vt:lpstr>
      <vt:lpstr>PowerPoint Presentation</vt:lpstr>
      <vt:lpstr>g) Cell-matrix junction :</vt:lpstr>
      <vt:lpstr>PowerPoint Presentation</vt:lpstr>
      <vt:lpstr>h) Hemidesmosomes:</vt:lpstr>
      <vt:lpstr>PowerPoint Presentation</vt:lpstr>
      <vt:lpstr>i) Focal adhesions:</vt:lpstr>
      <vt:lpstr>PowerPoint Presentation</vt:lpstr>
      <vt:lpstr>Other organisms:</vt:lpstr>
      <vt:lpstr>Prokaryotes:</vt:lpstr>
      <vt:lpstr>Viruses: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:             Cell adhesion</dc:title>
  <dc:creator>Zaib un nisa</dc:creator>
  <cp:lastModifiedBy>Farkhanda Fiaz</cp:lastModifiedBy>
  <cp:revision>22</cp:revision>
  <dcterms:created xsi:type="dcterms:W3CDTF">2020-04-16T03:40:09Z</dcterms:created>
  <dcterms:modified xsi:type="dcterms:W3CDTF">2020-04-26T14:39:37Z</dcterms:modified>
</cp:coreProperties>
</file>