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F6A6-2DF9-4797-8023-DD86EE2A7D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DAD2306-C0E3-4347-A49C-36F819321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F6A6-2DF9-4797-8023-DD86EE2A7D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2306-C0E3-4347-A49C-36F819321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F6A6-2DF9-4797-8023-DD86EE2A7D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2306-C0E3-4347-A49C-36F819321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F6A6-2DF9-4797-8023-DD86EE2A7D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DAD2306-C0E3-4347-A49C-36F819321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F6A6-2DF9-4797-8023-DD86EE2A7D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2306-C0E3-4347-A49C-36F8193215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F6A6-2DF9-4797-8023-DD86EE2A7D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2306-C0E3-4347-A49C-36F819321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F6A6-2DF9-4797-8023-DD86EE2A7D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DAD2306-C0E3-4347-A49C-36F81932156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F6A6-2DF9-4797-8023-DD86EE2A7D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2306-C0E3-4347-A49C-36F819321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F6A6-2DF9-4797-8023-DD86EE2A7D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2306-C0E3-4347-A49C-36F819321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F6A6-2DF9-4797-8023-DD86EE2A7D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2306-C0E3-4347-A49C-36F8193215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F6A6-2DF9-4797-8023-DD86EE2A7D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2306-C0E3-4347-A49C-36F81932156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32DF6A6-2DF9-4797-8023-DD86EE2A7D0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DAD2306-C0E3-4347-A49C-36F8193215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INTRODUCTION TO LAWS AND ETHICS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Topic 1</a:t>
            </a:r>
          </a:p>
          <a:p>
            <a:r>
              <a:rPr lang="en-US" dirty="0" smtClean="0"/>
              <a:t>Course Instructor: Ms. </a:t>
            </a:r>
            <a:r>
              <a:rPr lang="en-US" dirty="0" err="1" smtClean="0"/>
              <a:t>Zowaina</a:t>
            </a:r>
            <a:r>
              <a:rPr lang="en-US" dirty="0" smtClean="0"/>
              <a:t> </a:t>
            </a:r>
            <a:r>
              <a:rPr lang="en-US" dirty="0" err="1" smtClean="0"/>
              <a:t>Azhar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sz="2800" dirty="0" smtClean="0"/>
              <a:t>Ethics is a branch of philosophy that deals with moral component of human </a:t>
            </a:r>
            <a:r>
              <a:rPr lang="en-US" sz="2800" dirty="0" smtClean="0"/>
              <a:t>life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It </a:t>
            </a:r>
            <a:r>
              <a:rPr lang="en-US" sz="2800" dirty="0" smtClean="0"/>
              <a:t>reflects a society’s notions about the rightness or wrongness of an act and the distinctions between virtue and </a:t>
            </a:r>
            <a:r>
              <a:rPr lang="en-US" sz="2800" dirty="0" smtClean="0"/>
              <a:t>vice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Ethics </a:t>
            </a:r>
            <a:r>
              <a:rPr lang="en-US" sz="2800" dirty="0" smtClean="0"/>
              <a:t>is often thought of as a set of principles or a </a:t>
            </a:r>
            <a:r>
              <a:rPr lang="en-US" sz="2800" dirty="0" smtClean="0"/>
              <a:t>code </a:t>
            </a:r>
            <a:r>
              <a:rPr lang="en-US" sz="2800" dirty="0" smtClean="0"/>
              <a:t>of moral </a:t>
            </a:r>
            <a:r>
              <a:rPr lang="en-US" sz="2800" dirty="0" smtClean="0"/>
              <a:t>conduct</a:t>
            </a:r>
          </a:p>
          <a:p>
            <a:pPr lvl="0" algn="just"/>
            <a:endParaRPr lang="en-US" sz="2800" dirty="0" smtClean="0"/>
          </a:p>
          <a:p>
            <a:pPr lvl="0" algn="just"/>
            <a:r>
              <a:rPr lang="en-US" sz="2800" dirty="0" smtClean="0"/>
              <a:t>Ethics </a:t>
            </a:r>
            <a:r>
              <a:rPr lang="en-US" sz="2800" dirty="0" smtClean="0"/>
              <a:t>involves the evolution and application of those moral values that a society or culture has accepted as its norms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Sources of Ethics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sources are as </a:t>
            </a:r>
            <a:r>
              <a:rPr lang="en-US" dirty="0" smtClean="0"/>
              <a:t>follows:</a:t>
            </a:r>
            <a:endParaRPr lang="en-US" dirty="0" smtClean="0"/>
          </a:p>
          <a:p>
            <a:pPr lvl="1"/>
            <a:r>
              <a:rPr lang="en-US" dirty="0" smtClean="0"/>
              <a:t>Parents</a:t>
            </a:r>
            <a:endParaRPr lang="en-US" dirty="0" smtClean="0"/>
          </a:p>
          <a:p>
            <a:pPr lvl="1"/>
            <a:r>
              <a:rPr lang="en-US" dirty="0" smtClean="0"/>
              <a:t>Peer </a:t>
            </a:r>
            <a:r>
              <a:rPr lang="en-US" dirty="0" smtClean="0"/>
              <a:t>groups</a:t>
            </a:r>
          </a:p>
          <a:p>
            <a:pPr lvl="1"/>
            <a:r>
              <a:rPr lang="en-US" dirty="0" smtClean="0"/>
              <a:t>Educational </a:t>
            </a:r>
            <a:r>
              <a:rPr lang="en-US" dirty="0" smtClean="0"/>
              <a:t>institutions</a:t>
            </a:r>
          </a:p>
          <a:p>
            <a:pPr lvl="1"/>
            <a:r>
              <a:rPr lang="en-US" dirty="0" smtClean="0"/>
              <a:t>Observations </a:t>
            </a:r>
            <a:r>
              <a:rPr lang="en-US" dirty="0" smtClean="0"/>
              <a:t>&amp; Experiences</a:t>
            </a:r>
          </a:p>
          <a:p>
            <a:pPr lvl="1"/>
            <a:r>
              <a:rPr lang="en-US" dirty="0" smtClean="0"/>
              <a:t>Society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Parents</a:t>
            </a:r>
            <a:endParaRPr lang="en-US" dirty="0" smtClean="0"/>
          </a:p>
          <a:p>
            <a:pPr lvl="1"/>
            <a:r>
              <a:rPr lang="en-US" dirty="0" smtClean="0"/>
              <a:t>First source</a:t>
            </a:r>
          </a:p>
          <a:p>
            <a:pPr lvl="1"/>
            <a:r>
              <a:rPr lang="en-US" dirty="0" smtClean="0"/>
              <a:t>how to behave, how to talk how to walk, how to eat and above all how to develop our </a:t>
            </a:r>
            <a:r>
              <a:rPr lang="en-US" dirty="0" smtClean="0"/>
              <a:t>ethics</a:t>
            </a:r>
          </a:p>
          <a:p>
            <a:endParaRPr lang="en-US" b="1" dirty="0" smtClean="0"/>
          </a:p>
          <a:p>
            <a:r>
              <a:rPr lang="en-US" b="1" dirty="0" smtClean="0"/>
              <a:t>Peer </a:t>
            </a:r>
            <a:r>
              <a:rPr lang="en-US" b="1" dirty="0" smtClean="0"/>
              <a:t>Group</a:t>
            </a:r>
            <a:endParaRPr lang="en-US" dirty="0" smtClean="0"/>
          </a:p>
          <a:p>
            <a:pPr lvl="1"/>
            <a:r>
              <a:rPr lang="en-US" dirty="0" smtClean="0"/>
              <a:t>age fellows and our </a:t>
            </a:r>
            <a:r>
              <a:rPr lang="en-US" dirty="0" smtClean="0"/>
              <a:t>friends</a:t>
            </a:r>
          </a:p>
          <a:p>
            <a:pPr lvl="1"/>
            <a:r>
              <a:rPr lang="en-US" dirty="0" smtClean="0"/>
              <a:t>interact with the people other than your </a:t>
            </a:r>
            <a:r>
              <a:rPr lang="en-US" dirty="0" smtClean="0"/>
              <a:t>family</a:t>
            </a:r>
          </a:p>
          <a:p>
            <a:pPr lvl="1"/>
            <a:r>
              <a:rPr lang="en-US" dirty="0" smtClean="0"/>
              <a:t>development of your attitude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Educational Institutions</a:t>
            </a:r>
            <a:endParaRPr lang="en-US" dirty="0" smtClean="0"/>
          </a:p>
          <a:p>
            <a:pPr lvl="1"/>
            <a:r>
              <a:rPr lang="en-US" sz="2400" b="1" dirty="0" smtClean="0"/>
              <a:t>School level </a:t>
            </a:r>
            <a:endParaRPr lang="en-US" sz="2400" b="1" dirty="0" smtClean="0"/>
          </a:p>
          <a:p>
            <a:pPr lvl="2"/>
            <a:r>
              <a:rPr lang="en-US" dirty="0" smtClean="0"/>
              <a:t>learning and adopting </a:t>
            </a:r>
            <a:r>
              <a:rPr lang="en-US" dirty="0" smtClean="0"/>
              <a:t>thing</a:t>
            </a:r>
          </a:p>
          <a:p>
            <a:pPr lvl="2"/>
            <a:r>
              <a:rPr lang="en-US" dirty="0" smtClean="0"/>
              <a:t>Copying others</a:t>
            </a:r>
          </a:p>
          <a:p>
            <a:pPr lvl="2"/>
            <a:r>
              <a:rPr lang="en-US" dirty="0" smtClean="0"/>
              <a:t>What is right and wrong</a:t>
            </a:r>
          </a:p>
          <a:p>
            <a:pPr lvl="1"/>
            <a:r>
              <a:rPr lang="en-US" sz="2400" b="1" dirty="0" smtClean="0"/>
              <a:t>Higher Educational level </a:t>
            </a:r>
            <a:endParaRPr lang="en-US" sz="2400" b="1" dirty="0" smtClean="0"/>
          </a:p>
          <a:p>
            <a:pPr lvl="2"/>
            <a:r>
              <a:rPr lang="en-US" dirty="0" smtClean="0"/>
              <a:t>socially bound to show their </a:t>
            </a:r>
            <a:r>
              <a:rPr lang="en-US" dirty="0" smtClean="0"/>
              <a:t>ethics</a:t>
            </a:r>
            <a:endParaRPr lang="en-US" dirty="0" smtClean="0"/>
          </a:p>
          <a:p>
            <a:pPr lvl="2"/>
            <a:r>
              <a:rPr lang="en-US" dirty="0" smtClean="0"/>
              <a:t>practical side of their ethics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Observations &amp; Experiences</a:t>
            </a:r>
            <a:endParaRPr lang="en-US" sz="2800" dirty="0" smtClean="0"/>
          </a:p>
          <a:p>
            <a:pPr lvl="1"/>
            <a:r>
              <a:rPr lang="en-US" dirty="0" smtClean="0"/>
              <a:t>mature enough to observe our </a:t>
            </a:r>
            <a:r>
              <a:rPr lang="en-US" dirty="0" smtClean="0"/>
              <a:t>society</a:t>
            </a:r>
          </a:p>
          <a:p>
            <a:pPr lvl="1"/>
            <a:r>
              <a:rPr lang="en-US" dirty="0" smtClean="0"/>
              <a:t>talk about experiences then there are two </a:t>
            </a:r>
            <a:r>
              <a:rPr lang="en-US" dirty="0" smtClean="0"/>
              <a:t>possibilities</a:t>
            </a:r>
          </a:p>
          <a:p>
            <a:pPr lvl="2"/>
            <a:r>
              <a:rPr lang="en-US" dirty="0" smtClean="0"/>
              <a:t>w</a:t>
            </a:r>
            <a:r>
              <a:rPr lang="en-US" dirty="0" smtClean="0"/>
              <a:t>e </a:t>
            </a:r>
            <a:r>
              <a:rPr lang="en-US" dirty="0" smtClean="0"/>
              <a:t>can learn from others’ experiences</a:t>
            </a:r>
          </a:p>
          <a:p>
            <a:pPr lvl="2"/>
            <a:r>
              <a:rPr lang="en-US" dirty="0" smtClean="0"/>
              <a:t>w</a:t>
            </a:r>
            <a:r>
              <a:rPr lang="en-US" dirty="0" smtClean="0"/>
              <a:t>e </a:t>
            </a:r>
            <a:r>
              <a:rPr lang="en-US" dirty="0" smtClean="0"/>
              <a:t>can experience our </a:t>
            </a:r>
            <a:r>
              <a:rPr lang="en-US" dirty="0" smtClean="0"/>
              <a:t>self</a:t>
            </a:r>
            <a:endParaRPr lang="en-US" dirty="0" smtClean="0"/>
          </a:p>
          <a:p>
            <a:endParaRPr lang="en-US" b="1" dirty="0" smtClean="0"/>
          </a:p>
          <a:p>
            <a:r>
              <a:rPr lang="en-US" sz="2800" b="1" dirty="0" smtClean="0"/>
              <a:t>Society</a:t>
            </a:r>
            <a:endParaRPr lang="en-US" b="1" dirty="0" smtClean="0"/>
          </a:p>
          <a:p>
            <a:pPr lvl="1"/>
            <a:r>
              <a:rPr lang="en-US" dirty="0" smtClean="0"/>
              <a:t>more responsibilities and ethical behaviors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Comparison Chart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295400"/>
          <a:ext cx="8686800" cy="5265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cap="all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BASIS FOR COMPARISON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cap="all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LAW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cap="all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ETHICS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Meaning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The law refers to a systematic body of rules that governs the whole society and the actions of its individual members.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Ethics is a branch of moral philosophy that guides people about the basic human conduct.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What is it?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Set of rules and regulations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Set of guidelines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Governed By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Government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Individual, Legal and Professional norms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Expression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Expressed and published in writing.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They are abstract.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Violation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Violation of law is not permissible which may result in punishment like imprisonment or fine or both.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There is no punishment for violation of ethics.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Objective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Law is created with an intent to maintain social order and peace in the society and provide protection to all the citizens.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Ethics are made to help people to decide what is right or wrong and how to act.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Binding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Law has a legal binding.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22222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Ethics do not have a binding nature.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0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law is basically a body of principles or rules which are the basis of a society and are abide by the </a:t>
            </a:r>
            <a:r>
              <a:rPr lang="en-US" dirty="0" smtClean="0"/>
              <a:t>society</a:t>
            </a:r>
            <a:endParaRPr lang="en-US" dirty="0" smtClean="0"/>
          </a:p>
          <a:p>
            <a:r>
              <a:rPr lang="en-US" dirty="0" smtClean="0"/>
              <a:t>Human life needs a proper rule of </a:t>
            </a:r>
            <a:r>
              <a:rPr lang="en-US" dirty="0" smtClean="0"/>
              <a:t>conduct</a:t>
            </a:r>
          </a:p>
          <a:p>
            <a:r>
              <a:rPr lang="en-US" dirty="0" smtClean="0"/>
              <a:t>Anarchy </a:t>
            </a:r>
            <a:r>
              <a:rPr lang="en-US" dirty="0" smtClean="0"/>
              <a:t>and disturbance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A rule of conduct or procedure established by custom, agreement, or authority.</a:t>
            </a:r>
          </a:p>
          <a:p>
            <a:pPr algn="just"/>
            <a:r>
              <a:rPr lang="en-US" sz="2400" dirty="0" smtClean="0"/>
              <a:t>A code of principles based on morality, conscience, or </a:t>
            </a:r>
            <a:r>
              <a:rPr lang="en-US" sz="2400" dirty="0" smtClean="0"/>
              <a:t>nature</a:t>
            </a:r>
          </a:p>
          <a:p>
            <a:pPr algn="just"/>
            <a:r>
              <a:rPr lang="en-US" sz="2400" dirty="0" smtClean="0"/>
              <a:t>A law is rules of conduct of any organized society, however simple or small, that are enforced by threat of punishment if they are </a:t>
            </a:r>
            <a:r>
              <a:rPr lang="en-US" sz="2400" dirty="0" smtClean="0"/>
              <a:t>violated</a:t>
            </a:r>
          </a:p>
          <a:p>
            <a:pPr algn="just"/>
            <a:r>
              <a:rPr lang="en-US" sz="2400" dirty="0" smtClean="0"/>
              <a:t>A body of rules of conduct of binding legal force and effect, prescribed, recognized, and enforced by controlling </a:t>
            </a:r>
            <a:r>
              <a:rPr lang="en-US" sz="2400" dirty="0" smtClean="0"/>
              <a:t>authority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may be understood as the systematic set of universally accepted rules and regulation created by an appropriate authority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authority such as government, which may be regional, national, international,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etc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action and behavior of the members and can be enforced, by imposing penalties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Need and importance of law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 need </a:t>
            </a:r>
            <a:r>
              <a:rPr lang="en-US" dirty="0" smtClean="0"/>
              <a:t>a proper code of </a:t>
            </a:r>
            <a:r>
              <a:rPr lang="en-US" dirty="0" smtClean="0"/>
              <a:t>life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</a:t>
            </a:r>
            <a:r>
              <a:rPr lang="en-US" dirty="0" smtClean="0"/>
              <a:t>o </a:t>
            </a:r>
            <a:r>
              <a:rPr lang="en-US" dirty="0" smtClean="0"/>
              <a:t>lead a peaceful </a:t>
            </a:r>
            <a:r>
              <a:rPr lang="en-US" dirty="0" smtClean="0"/>
              <a:t>life</a:t>
            </a:r>
          </a:p>
          <a:p>
            <a:endParaRPr lang="en-US" dirty="0" smtClean="0"/>
          </a:p>
          <a:p>
            <a:r>
              <a:rPr lang="en-US" dirty="0" smtClean="0"/>
              <a:t>K</a:t>
            </a:r>
            <a:r>
              <a:rPr lang="en-US" dirty="0" smtClean="0"/>
              <a:t>ings </a:t>
            </a:r>
            <a:r>
              <a:rPr lang="en-US" dirty="0" smtClean="0"/>
              <a:t>to empower themselves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</a:t>
            </a:r>
            <a:r>
              <a:rPr lang="en-US" dirty="0" smtClean="0"/>
              <a:t>ue </a:t>
            </a:r>
            <a:r>
              <a:rPr lang="en-US" dirty="0" smtClean="0"/>
              <a:t>to </a:t>
            </a:r>
            <a:r>
              <a:rPr lang="en-US" dirty="0" smtClean="0"/>
              <a:t>fear</a:t>
            </a:r>
          </a:p>
          <a:p>
            <a:endParaRPr lang="en-US" dirty="0" smtClean="0"/>
          </a:p>
          <a:p>
            <a:r>
              <a:rPr lang="en-US" dirty="0" smtClean="0"/>
              <a:t>Survival </a:t>
            </a:r>
            <a:r>
              <a:rPr lang="en-US" dirty="0" smtClean="0"/>
              <a:t>of the </a:t>
            </a:r>
            <a:r>
              <a:rPr lang="en-US" dirty="0" smtClean="0"/>
              <a:t>fittest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types of laws</a:t>
            </a:r>
          </a:p>
          <a:p>
            <a:pPr lvl="1"/>
            <a:r>
              <a:rPr lang="en-US" dirty="0" smtClean="0"/>
              <a:t>Natural laws</a:t>
            </a:r>
          </a:p>
          <a:p>
            <a:pPr lvl="1"/>
            <a:r>
              <a:rPr lang="en-US" dirty="0" smtClean="0"/>
              <a:t>Common laws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Natural Laws</a:t>
            </a:r>
          </a:p>
          <a:p>
            <a:pPr lvl="1"/>
            <a:r>
              <a:rPr lang="en-US" dirty="0" smtClean="0"/>
              <a:t>strictly obeyed by nature as well as its </a:t>
            </a:r>
            <a:r>
              <a:rPr lang="en-US" dirty="0" smtClean="0"/>
              <a:t>creatures</a:t>
            </a:r>
          </a:p>
          <a:p>
            <a:pPr lvl="1"/>
            <a:r>
              <a:rPr lang="en-US" dirty="0" smtClean="0"/>
              <a:t>such </a:t>
            </a:r>
            <a:r>
              <a:rPr lang="en-US" dirty="0" smtClean="0"/>
              <a:t>as laws of sunrise and sun set, changing of day and nights, revolving of earth around </a:t>
            </a:r>
            <a:r>
              <a:rPr lang="en-US" dirty="0" smtClean="0"/>
              <a:t>sun</a:t>
            </a:r>
          </a:p>
          <a:p>
            <a:pPr lvl="1"/>
            <a:r>
              <a:rPr lang="en-US" dirty="0" smtClean="0"/>
              <a:t>above human control and cannot be </a:t>
            </a:r>
            <a:r>
              <a:rPr lang="en-US" dirty="0" smtClean="0"/>
              <a:t>altered</a:t>
            </a:r>
          </a:p>
          <a:p>
            <a:pPr lvl="1"/>
            <a:r>
              <a:rPr lang="en-US" dirty="0" smtClean="0"/>
              <a:t>have to obey </a:t>
            </a:r>
            <a:endParaRPr lang="en-US" dirty="0" smtClean="0"/>
          </a:p>
          <a:p>
            <a:pPr lvl="1"/>
            <a:r>
              <a:rPr lang="en-US" dirty="0" smtClean="0"/>
              <a:t>affect our customs, culture, traditions and on the whole our whole life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Laws</a:t>
            </a:r>
          </a:p>
          <a:p>
            <a:pPr lvl="1"/>
            <a:r>
              <a:rPr lang="en-US" dirty="0" smtClean="0"/>
              <a:t>Common laws are dependent on natural laws but natural laws are not dependent on common </a:t>
            </a:r>
            <a:r>
              <a:rPr lang="en-US" dirty="0" smtClean="0"/>
              <a:t>laws</a:t>
            </a:r>
          </a:p>
          <a:p>
            <a:pPr lvl="1"/>
            <a:r>
              <a:rPr lang="en-US" dirty="0" smtClean="0"/>
              <a:t>traffic </a:t>
            </a:r>
            <a:r>
              <a:rPr lang="en-US" dirty="0" smtClean="0"/>
              <a:t>laws</a:t>
            </a:r>
          </a:p>
          <a:p>
            <a:pPr lvl="1"/>
            <a:r>
              <a:rPr lang="en-US" dirty="0" smtClean="0"/>
              <a:t>obey them because of the fear of being punished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Ethics </a:t>
            </a:r>
            <a:r>
              <a:rPr lang="en-US" sz="2800" dirty="0" smtClean="0"/>
              <a:t>is a branch of </a:t>
            </a:r>
            <a:r>
              <a:rPr lang="en-US" sz="2800" dirty="0" smtClean="0"/>
              <a:t>philosophy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related </a:t>
            </a:r>
            <a:r>
              <a:rPr lang="en-US" sz="2800" dirty="0" smtClean="0"/>
              <a:t>to human </a:t>
            </a:r>
            <a:r>
              <a:rPr lang="en-US" sz="2800" dirty="0" smtClean="0"/>
              <a:t>nature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reflects </a:t>
            </a:r>
            <a:r>
              <a:rPr lang="en-US" sz="2800" dirty="0" smtClean="0"/>
              <a:t>our </a:t>
            </a:r>
            <a:r>
              <a:rPr lang="en-US" sz="2800" dirty="0" smtClean="0"/>
              <a:t>behavior</a:t>
            </a:r>
          </a:p>
          <a:p>
            <a:pPr algn="just"/>
            <a:endParaRPr lang="en-US" sz="2800" b="1" dirty="0" smtClean="0"/>
          </a:p>
          <a:p>
            <a:pPr algn="just"/>
            <a:r>
              <a:rPr lang="en-US" sz="2800" b="1" dirty="0" smtClean="0"/>
              <a:t>Ethics</a:t>
            </a:r>
            <a:r>
              <a:rPr lang="en-US" sz="2800" dirty="0" smtClean="0"/>
              <a:t> are the principles that guide a person or society, created to decide what is good or bad, right or wrong, in a given situation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</TotalTime>
  <Words>640</Words>
  <Application>Microsoft Office PowerPoint</Application>
  <PresentationFormat>On-screen Show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Trek</vt:lpstr>
      <vt:lpstr>INTRODUCTION TO LAWS AND ETHICS </vt:lpstr>
      <vt:lpstr>Laws</vt:lpstr>
      <vt:lpstr>Definitions</vt:lpstr>
      <vt:lpstr>Continued…</vt:lpstr>
      <vt:lpstr>Need and importance of law </vt:lpstr>
      <vt:lpstr>Types of laws</vt:lpstr>
      <vt:lpstr>Continued…</vt:lpstr>
      <vt:lpstr>Continued…</vt:lpstr>
      <vt:lpstr>Ethics</vt:lpstr>
      <vt:lpstr>Definition</vt:lpstr>
      <vt:lpstr>Sources of Ethics </vt:lpstr>
      <vt:lpstr>Continued…</vt:lpstr>
      <vt:lpstr>Continued…</vt:lpstr>
      <vt:lpstr>Continued…</vt:lpstr>
      <vt:lpstr>Comparison Chart </vt:lpstr>
      <vt:lpstr>Thank You!</vt:lpstr>
    </vt:vector>
  </TitlesOfParts>
  <Company>Olive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LAWS AND ETHICS </dc:title>
  <dc:creator>Olive</dc:creator>
  <cp:lastModifiedBy>Olive</cp:lastModifiedBy>
  <cp:revision>25</cp:revision>
  <dcterms:created xsi:type="dcterms:W3CDTF">2021-02-23T15:44:38Z</dcterms:created>
  <dcterms:modified xsi:type="dcterms:W3CDTF">2021-02-23T16:43:07Z</dcterms:modified>
</cp:coreProperties>
</file>