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stippling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82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048" y="1171148"/>
            <a:ext cx="2901016" cy="3101975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881" y="3704399"/>
            <a:ext cx="2901016" cy="3101975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908" y="395968"/>
            <a:ext cx="2901016" cy="3101975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478" y="3082563"/>
            <a:ext cx="2901016" cy="31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58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6" t="10964" r="6583" b="12178"/>
          <a:stretch/>
        </p:blipFill>
        <p:spPr>
          <a:xfrm>
            <a:off x="4558938" y="326571"/>
            <a:ext cx="7380514" cy="6406505"/>
          </a:xfrm>
        </p:spPr>
      </p:pic>
    </p:spTree>
    <p:extLst>
      <p:ext uri="{BB962C8B-B14F-4D97-AF65-F5344CB8AC3E}">
        <p14:creationId xmlns:p14="http://schemas.microsoft.com/office/powerpoint/2010/main" val="162946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2" r="3998" b="18387"/>
          <a:stretch/>
        </p:blipFill>
        <p:spPr>
          <a:xfrm>
            <a:off x="261258" y="222069"/>
            <a:ext cx="9699606" cy="6378341"/>
          </a:xfrm>
        </p:spPr>
      </p:pic>
    </p:spTree>
    <p:extLst>
      <p:ext uri="{BB962C8B-B14F-4D97-AF65-F5344CB8AC3E}">
        <p14:creationId xmlns:p14="http://schemas.microsoft.com/office/powerpoint/2010/main" val="397926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716" y="213950"/>
            <a:ext cx="6505303" cy="6505303"/>
          </a:xfrm>
        </p:spPr>
      </p:pic>
    </p:spTree>
    <p:extLst>
      <p:ext uri="{BB962C8B-B14F-4D97-AF65-F5344CB8AC3E}">
        <p14:creationId xmlns:p14="http://schemas.microsoft.com/office/powerpoint/2010/main" val="184895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44" b="4495"/>
          <a:stretch/>
        </p:blipFill>
        <p:spPr>
          <a:xfrm>
            <a:off x="4389120" y="300445"/>
            <a:ext cx="7406639" cy="6396463"/>
          </a:xfrm>
        </p:spPr>
      </p:pic>
    </p:spTree>
    <p:extLst>
      <p:ext uri="{BB962C8B-B14F-4D97-AF65-F5344CB8AC3E}">
        <p14:creationId xmlns:p14="http://schemas.microsoft.com/office/powerpoint/2010/main" val="285025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9" r="2416"/>
          <a:stretch/>
        </p:blipFill>
        <p:spPr>
          <a:xfrm>
            <a:off x="4984492" y="378823"/>
            <a:ext cx="7033337" cy="5361577"/>
          </a:xfrm>
        </p:spPr>
      </p:pic>
    </p:spTree>
    <p:extLst>
      <p:ext uri="{BB962C8B-B14F-4D97-AF65-F5344CB8AC3E}">
        <p14:creationId xmlns:p14="http://schemas.microsoft.com/office/powerpoint/2010/main" val="4072360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5" y="141324"/>
            <a:ext cx="4738628" cy="6612235"/>
          </a:xfr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764" y="1"/>
            <a:ext cx="3107214" cy="433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071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35" y="212181"/>
            <a:ext cx="6853236" cy="6509500"/>
          </a:xfrm>
        </p:spPr>
      </p:pic>
    </p:spTree>
    <p:extLst>
      <p:ext uri="{BB962C8B-B14F-4D97-AF65-F5344CB8AC3E}">
        <p14:creationId xmlns:p14="http://schemas.microsoft.com/office/powerpoint/2010/main" val="315137972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14</TotalTime>
  <Words>1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stippling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stippling</dc:title>
  <dc:creator>Naila Khan</dc:creator>
  <cp:lastModifiedBy>Naila Khan</cp:lastModifiedBy>
  <cp:revision>2</cp:revision>
  <dcterms:created xsi:type="dcterms:W3CDTF">2020-12-02T21:05:06Z</dcterms:created>
  <dcterms:modified xsi:type="dcterms:W3CDTF">2020-12-02T21:19:48Z</dcterms:modified>
</cp:coreProperties>
</file>