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8BBA49-4C1C-474D-932B-59EFDEDA78A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1DDBE-ABE7-4199-B772-501384483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480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1DDBE-ABE7-4199-B772-5013844831B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61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1A7A-5503-408A-9DE7-E899A2D83F5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D0C877-10F2-46FD-9A62-8F24E676D08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1A7A-5503-408A-9DE7-E899A2D83F5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C877-10F2-46FD-9A62-8F24E676D0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1A7A-5503-408A-9DE7-E899A2D83F5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C877-10F2-46FD-9A62-8F24E676D0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1A7A-5503-408A-9DE7-E899A2D83F5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C877-10F2-46FD-9A62-8F24E676D0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1A7A-5503-408A-9DE7-E899A2D83F5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C877-10F2-46FD-9A62-8F24E676D0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1A7A-5503-408A-9DE7-E899A2D83F5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C877-10F2-46FD-9A62-8F24E676D08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1A7A-5503-408A-9DE7-E899A2D83F5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C877-10F2-46FD-9A62-8F24E676D08F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1A7A-5503-408A-9DE7-E899A2D83F5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C877-10F2-46FD-9A62-8F24E676D0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1A7A-5503-408A-9DE7-E899A2D83F5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C877-10F2-46FD-9A62-8F24E676D0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1A7A-5503-408A-9DE7-E899A2D83F5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C877-10F2-46FD-9A62-8F24E676D0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1A7A-5503-408A-9DE7-E899A2D83F5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C877-10F2-46FD-9A62-8F24E676D0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DC651A7A-5503-408A-9DE7-E899A2D83F5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FD0C877-10F2-46FD-9A62-8F24E676D08F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7315200" cy="2209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/>
              <a:t> </a:t>
            </a:r>
            <a:r>
              <a:rPr lang="en-GB"/>
              <a:t/>
            </a:r>
            <a:br>
              <a:rPr lang="en-GB"/>
            </a:br>
            <a:r>
              <a:rPr lang="en-US" sz="4900" b="1">
                <a:latin typeface="Times New Roman" pitchFamily="18" charset="0"/>
                <a:cs typeface="Times New Roman" pitchFamily="18" charset="0"/>
              </a:rPr>
              <a:t>Defense Policy of the Delhi Sultans against the Mongols</a:t>
            </a:r>
            <a:r>
              <a:rPr lang="en-GB"/>
              <a:t/>
            </a:r>
            <a:br>
              <a:rPr lang="en-GB"/>
            </a:b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495800"/>
            <a:ext cx="7315200" cy="1144632"/>
          </a:xfrm>
        </p:spPr>
        <p:txBody>
          <a:bodyPr/>
          <a:lstStyle/>
          <a:p>
            <a:pPr algn="ctr"/>
            <a:r>
              <a:rPr lang="en-US" smtClean="0"/>
              <a:t>..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917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04800"/>
            <a:ext cx="7924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During thirteenth century Mongols rose from Tartary and plundered Central and Western Asia, Iraq, Persia and Afghanistan.</a:t>
            </a:r>
            <a:endParaRPr lang="en-GB" sz="280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They came to India for the first time in 1221 under their leader Chengiz Khan.</a:t>
            </a:r>
            <a:endParaRPr lang="en-GB" sz="280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Chengiz was chasing the ruler or the Shah of Khwarizm, who sought asylum in the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Sultanate.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Sultan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Iletmish diplomatically refused to grant him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asylum</a:t>
            </a: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this way, he saved India from Mongol invasion. </a:t>
            </a:r>
            <a:endParaRPr lang="en-GB" sz="280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Mongols attacked India repeatedly.</a:t>
            </a:r>
            <a:endParaRPr lang="en-GB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504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1"/>
            <a:ext cx="7315200" cy="1371599"/>
          </a:xfrm>
        </p:spPr>
        <p:txBody>
          <a:bodyPr>
            <a:normAutofit/>
          </a:bodyPr>
          <a:lstStyle/>
          <a:p>
            <a:pPr algn="ctr"/>
            <a:r>
              <a:rPr lang="en-US" b="1">
                <a:latin typeface="Times New Roman" pitchFamily="18" charset="0"/>
                <a:cs typeface="Times New Roman" pitchFamily="18" charset="0"/>
              </a:rPr>
              <a:t>Sultan Balban’s Mongol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Policy</a:t>
            </a:r>
            <a:r>
              <a:rPr lang="en-GB"/>
              <a:t/>
            </a:r>
            <a:br>
              <a:rPr lang="en-GB"/>
            </a:b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696200" cy="4632961"/>
          </a:xfrm>
        </p:spPr>
        <p:txBody>
          <a:bodyPr>
            <a:norm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 Balban and Sultan ‘Ala al-Din Khalji devised very efficient defense policies to check the Mongol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invasions.</a:t>
            </a:r>
          </a:p>
          <a:p>
            <a:pPr lvl="0"/>
            <a:r>
              <a:rPr lang="en-US" sz="2400" b="1">
                <a:latin typeface="Times New Roman" pitchFamily="18" charset="0"/>
                <a:cs typeface="Times New Roman" pitchFamily="18" charset="0"/>
              </a:rPr>
              <a:t>Mongol leader Hulagu Khan (r. 1217-1265), the grandson of Chengiz Khan, was the contemporary of Balban. </a:t>
            </a:r>
            <a:endParaRPr lang="en-GB" sz="2400" b="1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>
                <a:latin typeface="Times New Roman" pitchFamily="18" charset="0"/>
                <a:cs typeface="Times New Roman" pitchFamily="18" charset="0"/>
              </a:rPr>
              <a:t>During Balban’s reign, the Mongol successors of Hulagu repeatedly invaded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India.</a:t>
            </a:r>
            <a:endParaRPr lang="en-GB" sz="2400" b="1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>
                <a:latin typeface="Times New Roman" pitchFamily="18" charset="0"/>
                <a:cs typeface="Times New Roman" pitchFamily="18" charset="0"/>
              </a:rPr>
              <a:t>The Mongols could not cross River Beas in the Punjab. </a:t>
            </a:r>
            <a:endParaRPr lang="en-US" sz="2400" b="1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Many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times, the Mongols retreated without fighting when they came to know that the Sultan was approaching with his armies to fight against them. </a:t>
            </a:r>
            <a:endParaRPr lang="en-GB" sz="2400" b="1">
              <a:latin typeface="Times New Roman" pitchFamily="18" charset="0"/>
              <a:cs typeface="Times New Roman" pitchFamily="18" charset="0"/>
            </a:endParaRP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505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315200" cy="115409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Balban’s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Strategy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1"/>
            <a:ext cx="8534400" cy="486156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He gave up expeditions in distant lands, and remained in the capital.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Army was reorganized.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Capable soldiers were recruited.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Good weapons were provided.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size of the army was also enlarged.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Old forts were repaired, and new forts were constructed in the frontier region.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 separate frontier province was created, which included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Samana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Multan and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Dipalpur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mobilization of the Sultanate’s army was increased through hunting expeditions.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Three lines of defense were formed: (i) Uch and Multan, (ii)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Pakpattan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Dipalpur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and (iii)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Samana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Sunam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Hansi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922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1"/>
            <a:ext cx="7315200" cy="144779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Sultan ‘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Ala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al-Din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Khalji’s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Mongol Policy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315200" cy="4709161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Continued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policy of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Balban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but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also added the following new measures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Army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of the Sultanate was reorganized and overhauled. 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He established a standing army at the centre for the first time in the history of the Sultanate era 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army was enlarged by recruiting new soldiers. 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pays of soldiers were also increased. 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practices of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dagh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(branding of horses) and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huliah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Mongols did not dare to attack India during the latter part of his reign. 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401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381000"/>
            <a:ext cx="7467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Sultan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Ghiyath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al-Din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Tughluq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and Sultan Muhammad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ibn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Tughluq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also successfully dealt with the Mongol problem,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However, during Sultan Muhammad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ibn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Tughluq’s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reign the threat of their invasion had been greatly reduced.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In short, the Sultans of Delhi remained successful in countering the Mongols.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766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"/>
            <a:ext cx="7315200" cy="1219201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Impacts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Mangol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threat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543800" cy="4861561"/>
          </a:xfrm>
        </p:spPr>
        <p:txBody>
          <a:bodyPr>
            <a:normAutofit/>
          </a:bodyPr>
          <a:lstStyle/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These invasions created insecurity among the Indians. 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Some of the Delhi Sultans (e.g.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Balban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could not concentrate on southward expansion of the Sultanate.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Sultan ‘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Ala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al-Din’s price control system was introduced partly because the Sultan wanted to pay his huge army which he employed against the Mongols. 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 descendant of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Chengiz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Khan, along with thousands of his followers accepted Islam.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came to be known as the ‘New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Musalmans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.’ They settled in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Mughalpura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—a separate residential area near Delhi.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1689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16</TotalTime>
  <Words>522</Words>
  <Application>Microsoft Office PowerPoint</Application>
  <PresentationFormat>On-screen Show (4:3)</PresentationFormat>
  <Paragraphs>45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Perspective</vt:lpstr>
      <vt:lpstr>  Defense Policy of the Delhi Sultans against the Mongols </vt:lpstr>
      <vt:lpstr>PowerPoint Presentation</vt:lpstr>
      <vt:lpstr>Sultan Balban’s Mongol Policy </vt:lpstr>
      <vt:lpstr>Balban’s Strategy  </vt:lpstr>
      <vt:lpstr>Sultan ‘Ala al-Din Khalji’s Mongol Policy </vt:lpstr>
      <vt:lpstr>PowerPoint Presentation</vt:lpstr>
      <vt:lpstr>Impacts of Mangol threat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Defense Policy of the Delhi Sultans against the Mongols</dc:title>
  <dc:creator>CIIT</dc:creator>
  <cp:lastModifiedBy>CIIT</cp:lastModifiedBy>
  <cp:revision>4</cp:revision>
  <dcterms:created xsi:type="dcterms:W3CDTF">2020-05-09T09:25:52Z</dcterms:created>
  <dcterms:modified xsi:type="dcterms:W3CDTF">2020-05-11T05:03:15Z</dcterms:modified>
</cp:coreProperties>
</file>