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BA49-4C1C-474D-932B-59EFDEDA78A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1DDBE-ABE7-4199-B772-501384483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8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1DDBE-ABE7-4199-B772-5013844831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61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C651A7A-5503-408A-9DE7-E899A2D83F5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FD0C877-10F2-46FD-9A62-8F24E676D08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73152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/>
              <a:t> </a:t>
            </a:r>
            <a:r>
              <a:rPr lang="en-GB"/>
              <a:t/>
            </a:r>
            <a:br>
              <a:rPr lang="en-GB"/>
            </a:br>
            <a:r>
              <a:rPr lang="en-US" sz="4900" b="1">
                <a:latin typeface="Times New Roman" pitchFamily="18" charset="0"/>
                <a:cs typeface="Times New Roman" pitchFamily="18" charset="0"/>
              </a:rPr>
              <a:t>Defense Policy of the Delhi Sultans against the Mongols</a:t>
            </a: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95800"/>
            <a:ext cx="7315200" cy="1144632"/>
          </a:xfrm>
        </p:spPr>
        <p:txBody>
          <a:bodyPr/>
          <a:lstStyle/>
          <a:p>
            <a:pPr algn="ctr"/>
            <a:r>
              <a:rPr lang="en-US" smtClean="0"/>
              <a:t>..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1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During thirteenth century Mongols rose from Tartary and plundered Central and Western Asia, Iraq, Persia and Afghanistan.</a:t>
            </a:r>
            <a:endParaRPr lang="en-GB" sz="280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They came to India for the first time in 1221 under their leader Chengiz Khan.</a:t>
            </a:r>
            <a:endParaRPr lang="en-GB" sz="280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Chengiz was chasing the ruler or the Shah of Khwarizm, who sought asylum in the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Sultanate.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Iletmish diplomatically refused to grant him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asylum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this way, he saved India from Mongol invasion. </a:t>
            </a: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Mongols attacked India repeatedly.</a:t>
            </a:r>
            <a:endParaRPr lang="en-GB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0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15200" cy="1371599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Sultan Balban’s Mongol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632961"/>
          </a:xfrm>
        </p:spPr>
        <p:txBody>
          <a:bodyPr>
            <a:norm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Balban and Sultan ‘Ala al-Din Khalji devised very efficient defense policies to check the Mongol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invasions.</a:t>
            </a:r>
          </a:p>
          <a:p>
            <a:pPr lvl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Mongol leader Hulagu Khan (r. 1217-1265), the grandson of Chengiz Khan, was the contemporary of Balban. 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During Balban’s reign, the Mongol successors of Hulagu repeatedly invaded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India.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The Mongols could not cross River Beas in the Punjab. 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times, the Mongols retreated without fighting when they came to know that the Sultan was approaching with his armies to fight against them. 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0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Balban’s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Strategy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534400" cy="48615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 gave up expeditions in distant lands, and remained in the capital.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Army was reorganized.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Capable soldiers were recruited.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Good weapons were provided.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size of the army was also enlarged.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Old forts were repaired, and new forts were constructed in the frontier region.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separate frontier province was created, which included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Samana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Multan and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Dipalpur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mobilization of the Sultanate’s army was increased through hunting expeditions.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Three lines of defense were formed: (i) Uch and Multan, (ii)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Pakpattan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Dipalpur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and (iii)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Samana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Sunam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Hansi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2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447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Sultan ‘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al-Din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Khalji’s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Mongol Policy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70916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Continued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policy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Balban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also added the following new measures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Army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the Sultanate was reorganized and overhauled.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 established a standing army at the centre for the first time in the history of the Sultanate era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army was enlarged by recruiting new soldiers.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pays of soldiers were also increased.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practices of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dagh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(branding of horses) and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huliah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Mongols did not dare to attack India during the latter part of his reign.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0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467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Ghiyath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al-Din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and Sultan Muhammad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also successfully dealt with the Mongol problem,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However, during Sultan Muhammad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Tughluq’s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reign the threat of their invasion had been greatly reduced.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short, the Sultans of Delhi remained successful in countering the Mongols.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6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315200" cy="121920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Impacts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Mangol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threat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4861561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These invasions created insecurity among the Indians.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Some of the Delhi Sultans (e.g.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Balban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could not concentrate on southward expansion of the Sultanate.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Sultan ‘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al-Din’s price control system was introduced partly because the Sultan wanted to pay his huge army which he employed against the Mongols.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descendant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Chengiz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Khan, along with thousands of his followers accepted Islam.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came to be known as the ‘New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Musalmans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.’ They settled 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Mughalpura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—a separate residential area near Delhi.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168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</TotalTime>
  <Words>522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  Defense Policy of the Delhi Sultans against the Mongols </vt:lpstr>
      <vt:lpstr>PowerPoint Presentation</vt:lpstr>
      <vt:lpstr>Sultan Balban’s Mongol Policy </vt:lpstr>
      <vt:lpstr>Balban’s Strategy  </vt:lpstr>
      <vt:lpstr>Sultan ‘Ala al-Din Khalji’s Mongol Policy </vt:lpstr>
      <vt:lpstr>PowerPoint Presentation</vt:lpstr>
      <vt:lpstr>Impacts of Mangol threat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Policy of the Delhi Sultans against the Mongols</dc:title>
  <dc:creator>CIIT</dc:creator>
  <cp:lastModifiedBy>CIIT</cp:lastModifiedBy>
  <cp:revision>4</cp:revision>
  <dcterms:created xsi:type="dcterms:W3CDTF">2020-05-09T09:25:52Z</dcterms:created>
  <dcterms:modified xsi:type="dcterms:W3CDTF">2020-05-11T05:03:15Z</dcterms:modified>
</cp:coreProperties>
</file>